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handoutMasterIdLst>
    <p:handoutMasterId r:id="rId24"/>
  </p:handoutMasterIdLst>
  <p:sldIdLst>
    <p:sldId id="256" r:id="rId4"/>
    <p:sldId id="258" r:id="rId5"/>
    <p:sldId id="257" r:id="rId6"/>
    <p:sldId id="264" r:id="rId7"/>
    <p:sldId id="287" r:id="rId8"/>
    <p:sldId id="263" r:id="rId9"/>
    <p:sldId id="260" r:id="rId10"/>
    <p:sldId id="265" r:id="rId11"/>
    <p:sldId id="266" r:id="rId12"/>
    <p:sldId id="261" r:id="rId13"/>
    <p:sldId id="268" r:id="rId14"/>
    <p:sldId id="270" r:id="rId15"/>
    <p:sldId id="288" r:id="rId16"/>
    <p:sldId id="289" r:id="rId17"/>
    <p:sldId id="290" r:id="rId18"/>
    <p:sldId id="291" r:id="rId19"/>
    <p:sldId id="267" r:id="rId20"/>
    <p:sldId id="292" r:id="rId21"/>
    <p:sldId id="302" r:id="rId22"/>
    <p:sldId id="303"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C3C3"/>
    <a:srgbClr val="036E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4" autoAdjust="0"/>
    <p:restoredTop sz="94660"/>
  </p:normalViewPr>
  <p:slideViewPr>
    <p:cSldViewPr snapToGrid="0" showGuides="1">
      <p:cViewPr varScale="1">
        <p:scale>
          <a:sx n="56" d="100"/>
          <a:sy n="56" d="100"/>
        </p:scale>
        <p:origin x="90" y="636"/>
      </p:cViewPr>
      <p:guideLst>
        <p:guide orient="horz" pos="2138"/>
        <p:guide pos="3778"/>
      </p:guideLst>
    </p:cSldViewPr>
  </p:slideViewPr>
  <p:notesTextViewPr>
    <p:cViewPr>
      <p:scale>
        <a:sx n="1" d="1"/>
        <a:sy n="1" d="1"/>
      </p:scale>
      <p:origin x="0" y="0"/>
    </p:cViewPr>
  </p:notesTextViewPr>
  <p:sorterViewPr>
    <p:cViewPr>
      <p:scale>
        <a:sx n="90" d="100"/>
        <a:sy n="90" d="100"/>
      </p:scale>
      <p:origin x="0" y="-6298"/>
    </p:cViewPr>
  </p:sorterViewPr>
  <p:notesViewPr>
    <p:cSldViewPr snapToGrid="0">
      <p:cViewPr varScale="1">
        <p:scale>
          <a:sx n="71" d="100"/>
          <a:sy n="71" d="100"/>
        </p:scale>
        <p:origin x="2256"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F482CC-8AA0-4D0F-9680-DCA49D19C429}"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8687BE-A513-4F3E-B43C-49E425A5D92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1EAD938-1915-4697-B3FE-D53ACE40080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ABE02B-F0CC-41DF-8895-8E89AD0AF42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1EAD938-1915-4697-B3FE-D53ACE40080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ABE02B-F0CC-41DF-8895-8E89AD0AF42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1EAD938-1915-4697-B3FE-D53ACE40080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ABE02B-F0CC-41DF-8895-8E89AD0AF42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1EAD938-1915-4697-B3FE-D53ACE40080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ABE02B-F0CC-41DF-8895-8E89AD0AF42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1EAD938-1915-4697-B3FE-D53ACE40080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ABE02B-F0CC-41DF-8895-8E89AD0AF427}"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11EAD938-1915-4697-B3FE-D53ACE40080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ABE02B-F0CC-41DF-8895-8E89AD0AF427}"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1EAD938-1915-4697-B3FE-D53ACE40080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ABE02B-F0CC-41DF-8895-8E89AD0AF427}"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1EAD938-1915-4697-B3FE-D53ACE40080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7ABE02B-F0CC-41DF-8895-8E89AD0AF427}"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1EAD938-1915-4697-B3FE-D53ACE40080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7ABE02B-F0CC-41DF-8895-8E89AD0AF427}"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1EAD938-1915-4697-B3FE-D53ACE40080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7ABE02B-F0CC-41DF-8895-8E89AD0AF427}"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1EAD938-1915-4697-B3FE-D53ACE40080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ABE02B-F0CC-41DF-8895-8E89AD0AF42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1EAD938-1915-4697-B3FE-D53ACE40080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ABE02B-F0CC-41DF-8895-8E89AD0AF427}"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1EAD938-1915-4697-B3FE-D53ACE40080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ABE02B-F0CC-41DF-8895-8E89AD0AF427}"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1EAD938-1915-4697-B3FE-D53ACE40080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ABE02B-F0CC-41DF-8895-8E89AD0AF427}"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1EAD938-1915-4697-B3FE-D53ACE40080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ABE02B-F0CC-41DF-8895-8E89AD0AF42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11EAD938-1915-4697-B3FE-D53ACE40080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ABE02B-F0CC-41DF-8895-8E89AD0AF42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1EAD938-1915-4697-B3FE-D53ACE40080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ABE02B-F0CC-41DF-8895-8E89AD0AF42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1EAD938-1915-4697-B3FE-D53ACE40080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7ABE02B-F0CC-41DF-8895-8E89AD0AF42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1EAD938-1915-4697-B3FE-D53ACE40080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7ABE02B-F0CC-41DF-8895-8E89AD0AF42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1EAD938-1915-4697-B3FE-D53ACE40080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7ABE02B-F0CC-41DF-8895-8E89AD0AF42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1EAD938-1915-4697-B3FE-D53ACE40080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ABE02B-F0CC-41DF-8895-8E89AD0AF42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1EAD938-1915-4697-B3FE-D53ACE40080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ABE02B-F0CC-41DF-8895-8E89AD0AF42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9000">
              <a:schemeClr val="accent3">
                <a:lumMod val="5000"/>
                <a:lumOff val="95000"/>
              </a:schemeClr>
            </a:gs>
            <a:gs pos="78000">
              <a:schemeClr val="accent3">
                <a:alpha val="57000"/>
                <a:lumMod val="0"/>
                <a:lumOff val="100000"/>
              </a:schemeClr>
            </a:gs>
            <a:gs pos="100000">
              <a:schemeClr val="accent3">
                <a:lumMod val="30000"/>
                <a:lumOff val="7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AD938-1915-4697-B3FE-D53ACE40080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ABE02B-F0CC-41DF-8895-8E89AD0AF42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9000">
              <a:schemeClr val="accent3">
                <a:lumMod val="5000"/>
                <a:lumOff val="95000"/>
              </a:schemeClr>
            </a:gs>
            <a:gs pos="78000">
              <a:schemeClr val="accent3">
                <a:alpha val="57000"/>
                <a:lumMod val="0"/>
                <a:lumOff val="100000"/>
              </a:schemeClr>
            </a:gs>
            <a:gs pos="100000">
              <a:schemeClr val="accent3">
                <a:lumMod val="30000"/>
                <a:lumOff val="7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AD938-1915-4697-B3FE-D53ACE40080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ABE02B-F0CC-41DF-8895-8E89AD0AF42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svg"/><Relationship Id="rId2" Type="http://schemas.openxmlformats.org/officeDocument/2006/relationships/image" Target="../media/image4.png"/><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tags" Target="../tags/tag18.xml"/><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tags" Target="../tags/tag20.xml"/><Relationship Id="rId1" Type="http://schemas.openxmlformats.org/officeDocument/2006/relationships/tags" Target="../tags/tag19.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9.png"/><Relationship Id="rId2" Type="http://schemas.openxmlformats.org/officeDocument/2006/relationships/tags" Target="../tags/tag22.xml"/><Relationship Id="rId1" Type="http://schemas.openxmlformats.org/officeDocument/2006/relationships/tags" Target="../tags/tag21.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tags" Target="../tags/tag24.xml"/><Relationship Id="rId1" Type="http://schemas.openxmlformats.org/officeDocument/2006/relationships/tags" Target="../tags/tag23.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tags" Target="../tags/tag26.xml"/><Relationship Id="rId1" Type="http://schemas.openxmlformats.org/officeDocument/2006/relationships/tags" Target="../tags/tag2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png"/><Relationship Id="rId1" Type="http://schemas.openxmlformats.org/officeDocument/2006/relationships/tags" Target="../tags/tag27.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jpeg"/><Relationship Id="rId2" Type="http://schemas.openxmlformats.org/officeDocument/2006/relationships/tags" Target="../tags/tag29.xml"/><Relationship Id="rId1" Type="http://schemas.openxmlformats.org/officeDocument/2006/relationships/tags" Target="../tags/tag2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tags" Target="../tags/tag30.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svg"/><Relationship Id="rId7" Type="http://schemas.openxmlformats.org/officeDocument/2006/relationships/image" Target="../media/image30.png"/><Relationship Id="rId6" Type="http://schemas.openxmlformats.org/officeDocument/2006/relationships/image" Target="../media/image6.svg"/><Relationship Id="rId5" Type="http://schemas.openxmlformats.org/officeDocument/2006/relationships/image" Target="../media/image29.png"/><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2.xml.rels><?xml version="1.0" encoding="UTF-8" standalone="yes"?>
<Relationships xmlns="http://schemas.openxmlformats.org/package/2006/relationships"><Relationship Id="rId9" Type="http://schemas.openxmlformats.org/officeDocument/2006/relationships/slide" Target="slide10.xml"/><Relationship Id="rId8" Type="http://schemas.openxmlformats.org/officeDocument/2006/relationships/slide" Target="slide7.xml"/><Relationship Id="rId7" Type="http://schemas.openxmlformats.org/officeDocument/2006/relationships/slide" Target="slide3.xml"/><Relationship Id="rId6" Type="http://schemas.openxmlformats.org/officeDocument/2006/relationships/image" Target="../media/image2.svg"/><Relationship Id="rId5" Type="http://schemas.openxmlformats.org/officeDocument/2006/relationships/image" Target="../media/image4.png"/><Relationship Id="rId4" Type="http://schemas.openxmlformats.org/officeDocument/2006/relationships/image" Target="../media/image1.svg"/><Relationship Id="rId3" Type="http://schemas.openxmlformats.org/officeDocument/2006/relationships/image" Target="../media/image3.png"/><Relationship Id="rId2" Type="http://schemas.openxmlformats.org/officeDocument/2006/relationships/tags" Target="../tags/tag2.xml"/><Relationship Id="rId16" Type="http://schemas.openxmlformats.org/officeDocument/2006/relationships/slideLayout" Target="../slideLayouts/slideLayout2.xml"/><Relationship Id="rId15" Type="http://schemas.openxmlformats.org/officeDocument/2006/relationships/image" Target="../media/image4.svg"/><Relationship Id="rId14" Type="http://schemas.openxmlformats.org/officeDocument/2006/relationships/image" Target="../media/image6.png"/><Relationship Id="rId13" Type="http://schemas.openxmlformats.org/officeDocument/2006/relationships/image" Target="../media/image3.svg"/><Relationship Id="rId12" Type="http://schemas.openxmlformats.org/officeDocument/2006/relationships/image" Target="../media/image5.png"/><Relationship Id="rId11" Type="http://schemas.openxmlformats.org/officeDocument/2006/relationships/slide" Target="slide18.xml"/><Relationship Id="rId10" Type="http://schemas.openxmlformats.org/officeDocument/2006/relationships/slide" Target="slide16.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jpeg"/><Relationship Id="rId3" Type="http://schemas.openxmlformats.org/officeDocument/2006/relationships/tags" Target="../tags/tag36.xml"/><Relationship Id="rId2" Type="http://schemas.openxmlformats.org/officeDocument/2006/relationships/image" Target="../media/image31.emf"/><Relationship Id="rId1" Type="http://schemas.openxmlformats.org/officeDocument/2006/relationships/tags" Target="../tags/tag3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tags" Target="../tags/tag5.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8.xml"/><Relationship Id="rId5" Type="http://schemas.openxmlformats.org/officeDocument/2006/relationships/image" Target="../media/image10.jpeg"/><Relationship Id="rId4" Type="http://schemas.openxmlformats.org/officeDocument/2006/relationships/image" Target="../media/image5.svg"/><Relationship Id="rId3" Type="http://schemas.openxmlformats.org/officeDocument/2006/relationships/image" Target="../media/image9.png"/><Relationship Id="rId2" Type="http://schemas.openxmlformats.org/officeDocument/2006/relationships/tags" Target="../tags/tag7.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tags" Target="../tags/tag10.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svg"/><Relationship Id="rId2" Type="http://schemas.openxmlformats.org/officeDocument/2006/relationships/image" Target="../media/image3.png"/><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tags" Target="../tags/tag13.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emf"/><Relationship Id="rId2" Type="http://schemas.openxmlformats.org/officeDocument/2006/relationships/tags" Target="../tags/tag15.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ttp://photo-static-api.fotomore.com/creative/vcg/400/new/VCG211338639081.jpg" descr="&amp;pky230_sjzg_VCG211338639081&amp;2&amp;src_rpledit_likech&amp;"/>
          <p:cNvPicPr>
            <a:picLocks noChangeAspect="1"/>
          </p:cNvPicPr>
          <p:nvPr/>
        </p:nvPicPr>
        <p:blipFill>
          <a:blip r:embed="rId1"/>
          <a:srcRect/>
          <a:stretch>
            <a:fillRect/>
          </a:stretch>
        </p:blipFill>
        <p:spPr>
          <a:xfrm>
            <a:off x="0" y="-40005"/>
            <a:ext cx="4282440" cy="3060700"/>
          </a:xfrm>
          <a:prstGeom prst="rect">
            <a:avLst/>
          </a:prstGeom>
          <a:effectLst>
            <a:softEdge rad="698500"/>
          </a:effectLst>
        </p:spPr>
      </p:pic>
      <p:grpSp>
        <p:nvGrpSpPr>
          <p:cNvPr id="3517" name="组合 3516"/>
          <p:cNvGrpSpPr/>
          <p:nvPr/>
        </p:nvGrpSpPr>
        <p:grpSpPr>
          <a:xfrm>
            <a:off x="7586345" y="1572260"/>
            <a:ext cx="4034155" cy="4599940"/>
            <a:chOff x="687388" y="49213"/>
            <a:chExt cx="4181476" cy="5008562"/>
          </a:xfrm>
        </p:grpSpPr>
        <p:sp>
          <p:nvSpPr>
            <p:cNvPr id="3317" name="Rectangle 589"/>
            <p:cNvSpPr>
              <a:spLocks noChangeArrowheads="1"/>
            </p:cNvSpPr>
            <p:nvPr/>
          </p:nvSpPr>
          <p:spPr bwMode="auto">
            <a:xfrm>
              <a:off x="3794126" y="1384300"/>
              <a:ext cx="44450"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18" name="Rectangle 590"/>
            <p:cNvSpPr>
              <a:spLocks noChangeArrowheads="1"/>
            </p:cNvSpPr>
            <p:nvPr/>
          </p:nvSpPr>
          <p:spPr bwMode="auto">
            <a:xfrm>
              <a:off x="3794126" y="1384300"/>
              <a:ext cx="44450"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19" name="Rectangle 591"/>
            <p:cNvSpPr>
              <a:spLocks noChangeArrowheads="1"/>
            </p:cNvSpPr>
            <p:nvPr/>
          </p:nvSpPr>
          <p:spPr bwMode="auto">
            <a:xfrm>
              <a:off x="3859214" y="1384300"/>
              <a:ext cx="44450"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0" name="Rectangle 592"/>
            <p:cNvSpPr>
              <a:spLocks noChangeArrowheads="1"/>
            </p:cNvSpPr>
            <p:nvPr/>
          </p:nvSpPr>
          <p:spPr bwMode="auto">
            <a:xfrm>
              <a:off x="3859214" y="1384300"/>
              <a:ext cx="44450"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1" name="Rectangle 593"/>
            <p:cNvSpPr>
              <a:spLocks noChangeArrowheads="1"/>
            </p:cNvSpPr>
            <p:nvPr/>
          </p:nvSpPr>
          <p:spPr bwMode="auto">
            <a:xfrm>
              <a:off x="3922714" y="1384300"/>
              <a:ext cx="46038"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2" name="Rectangle 594"/>
            <p:cNvSpPr>
              <a:spLocks noChangeArrowheads="1"/>
            </p:cNvSpPr>
            <p:nvPr/>
          </p:nvSpPr>
          <p:spPr bwMode="auto">
            <a:xfrm>
              <a:off x="3922714" y="1384300"/>
              <a:ext cx="46038"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3" name="Rectangle 595"/>
            <p:cNvSpPr>
              <a:spLocks noChangeArrowheads="1"/>
            </p:cNvSpPr>
            <p:nvPr/>
          </p:nvSpPr>
          <p:spPr bwMode="auto">
            <a:xfrm>
              <a:off x="4181476" y="1384300"/>
              <a:ext cx="44450"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4" name="Rectangle 596"/>
            <p:cNvSpPr>
              <a:spLocks noChangeArrowheads="1"/>
            </p:cNvSpPr>
            <p:nvPr/>
          </p:nvSpPr>
          <p:spPr bwMode="auto">
            <a:xfrm>
              <a:off x="4181476" y="1384300"/>
              <a:ext cx="44450"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5" name="Rectangle 597"/>
            <p:cNvSpPr>
              <a:spLocks noChangeArrowheads="1"/>
            </p:cNvSpPr>
            <p:nvPr/>
          </p:nvSpPr>
          <p:spPr bwMode="auto">
            <a:xfrm>
              <a:off x="4246564" y="1384300"/>
              <a:ext cx="44450"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6" name="Rectangle 598"/>
            <p:cNvSpPr>
              <a:spLocks noChangeArrowheads="1"/>
            </p:cNvSpPr>
            <p:nvPr/>
          </p:nvSpPr>
          <p:spPr bwMode="auto">
            <a:xfrm>
              <a:off x="4246564" y="1384300"/>
              <a:ext cx="44450"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7" name="Rectangle 599"/>
            <p:cNvSpPr>
              <a:spLocks noChangeArrowheads="1"/>
            </p:cNvSpPr>
            <p:nvPr/>
          </p:nvSpPr>
          <p:spPr bwMode="auto">
            <a:xfrm>
              <a:off x="4310064" y="1384300"/>
              <a:ext cx="44450"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8" name="Rectangle 600"/>
            <p:cNvSpPr>
              <a:spLocks noChangeArrowheads="1"/>
            </p:cNvSpPr>
            <p:nvPr/>
          </p:nvSpPr>
          <p:spPr bwMode="auto">
            <a:xfrm>
              <a:off x="4310064" y="1384300"/>
              <a:ext cx="44450"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9" name="Rectangle 601"/>
            <p:cNvSpPr>
              <a:spLocks noChangeArrowheads="1"/>
            </p:cNvSpPr>
            <p:nvPr/>
          </p:nvSpPr>
          <p:spPr bwMode="auto">
            <a:xfrm>
              <a:off x="3922714" y="1446212"/>
              <a:ext cx="46038"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0" name="Rectangle 602"/>
            <p:cNvSpPr>
              <a:spLocks noChangeArrowheads="1"/>
            </p:cNvSpPr>
            <p:nvPr/>
          </p:nvSpPr>
          <p:spPr bwMode="auto">
            <a:xfrm>
              <a:off x="3922714" y="1446212"/>
              <a:ext cx="46038"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1" name="Rectangle 603"/>
            <p:cNvSpPr>
              <a:spLocks noChangeArrowheads="1"/>
            </p:cNvSpPr>
            <p:nvPr/>
          </p:nvSpPr>
          <p:spPr bwMode="auto">
            <a:xfrm>
              <a:off x="3987801" y="1446212"/>
              <a:ext cx="4445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2" name="Rectangle 604"/>
            <p:cNvSpPr>
              <a:spLocks noChangeArrowheads="1"/>
            </p:cNvSpPr>
            <p:nvPr/>
          </p:nvSpPr>
          <p:spPr bwMode="auto">
            <a:xfrm>
              <a:off x="3987801" y="1446212"/>
              <a:ext cx="4445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3" name="Rectangle 605"/>
            <p:cNvSpPr>
              <a:spLocks noChangeArrowheads="1"/>
            </p:cNvSpPr>
            <p:nvPr/>
          </p:nvSpPr>
          <p:spPr bwMode="auto">
            <a:xfrm>
              <a:off x="4116389" y="1446212"/>
              <a:ext cx="46038"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4" name="Rectangle 606"/>
            <p:cNvSpPr>
              <a:spLocks noChangeArrowheads="1"/>
            </p:cNvSpPr>
            <p:nvPr/>
          </p:nvSpPr>
          <p:spPr bwMode="auto">
            <a:xfrm>
              <a:off x="4116389" y="1446212"/>
              <a:ext cx="46038"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5" name="Rectangle 607"/>
            <p:cNvSpPr>
              <a:spLocks noChangeArrowheads="1"/>
            </p:cNvSpPr>
            <p:nvPr/>
          </p:nvSpPr>
          <p:spPr bwMode="auto">
            <a:xfrm>
              <a:off x="4246564" y="1446212"/>
              <a:ext cx="4445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6" name="Rectangle 608"/>
            <p:cNvSpPr>
              <a:spLocks noChangeArrowheads="1"/>
            </p:cNvSpPr>
            <p:nvPr/>
          </p:nvSpPr>
          <p:spPr bwMode="auto">
            <a:xfrm>
              <a:off x="4246564" y="1446212"/>
              <a:ext cx="4445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7" name="Rectangle 609"/>
            <p:cNvSpPr>
              <a:spLocks noChangeArrowheads="1"/>
            </p:cNvSpPr>
            <p:nvPr/>
          </p:nvSpPr>
          <p:spPr bwMode="auto">
            <a:xfrm>
              <a:off x="4310064" y="1446212"/>
              <a:ext cx="4445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8" name="Rectangle 610"/>
            <p:cNvSpPr>
              <a:spLocks noChangeArrowheads="1"/>
            </p:cNvSpPr>
            <p:nvPr/>
          </p:nvSpPr>
          <p:spPr bwMode="auto">
            <a:xfrm>
              <a:off x="4310064" y="1446212"/>
              <a:ext cx="4445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9" name="Rectangle 611"/>
            <p:cNvSpPr>
              <a:spLocks noChangeArrowheads="1"/>
            </p:cNvSpPr>
            <p:nvPr/>
          </p:nvSpPr>
          <p:spPr bwMode="auto">
            <a:xfrm>
              <a:off x="4052889" y="1511300"/>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0" name="Rectangle 612"/>
            <p:cNvSpPr>
              <a:spLocks noChangeArrowheads="1"/>
            </p:cNvSpPr>
            <p:nvPr/>
          </p:nvSpPr>
          <p:spPr bwMode="auto">
            <a:xfrm>
              <a:off x="4052889" y="1511300"/>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1" name="Rectangle 613"/>
            <p:cNvSpPr>
              <a:spLocks noChangeArrowheads="1"/>
            </p:cNvSpPr>
            <p:nvPr/>
          </p:nvSpPr>
          <p:spPr bwMode="auto">
            <a:xfrm>
              <a:off x="4116389" y="1511300"/>
              <a:ext cx="46038"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2" name="Rectangle 614"/>
            <p:cNvSpPr>
              <a:spLocks noChangeArrowheads="1"/>
            </p:cNvSpPr>
            <p:nvPr/>
          </p:nvSpPr>
          <p:spPr bwMode="auto">
            <a:xfrm>
              <a:off x="4116389" y="1511300"/>
              <a:ext cx="46038"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3" name="Rectangle 615"/>
            <p:cNvSpPr>
              <a:spLocks noChangeArrowheads="1"/>
            </p:cNvSpPr>
            <p:nvPr/>
          </p:nvSpPr>
          <p:spPr bwMode="auto">
            <a:xfrm>
              <a:off x="4181476" y="1511300"/>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4" name="Rectangle 616"/>
            <p:cNvSpPr>
              <a:spLocks noChangeArrowheads="1"/>
            </p:cNvSpPr>
            <p:nvPr/>
          </p:nvSpPr>
          <p:spPr bwMode="auto">
            <a:xfrm>
              <a:off x="4181476" y="1511300"/>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5" name="Rectangle 617"/>
            <p:cNvSpPr>
              <a:spLocks noChangeArrowheads="1"/>
            </p:cNvSpPr>
            <p:nvPr/>
          </p:nvSpPr>
          <p:spPr bwMode="auto">
            <a:xfrm>
              <a:off x="4375151" y="1511300"/>
              <a:ext cx="41275"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6" name="Rectangle 618"/>
            <p:cNvSpPr>
              <a:spLocks noChangeArrowheads="1"/>
            </p:cNvSpPr>
            <p:nvPr/>
          </p:nvSpPr>
          <p:spPr bwMode="auto">
            <a:xfrm>
              <a:off x="4375151" y="1511300"/>
              <a:ext cx="41275"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7" name="Rectangle 619"/>
            <p:cNvSpPr>
              <a:spLocks noChangeArrowheads="1"/>
            </p:cNvSpPr>
            <p:nvPr/>
          </p:nvSpPr>
          <p:spPr bwMode="auto">
            <a:xfrm>
              <a:off x="4438651" y="1511300"/>
              <a:ext cx="42863"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8" name="Rectangle 620"/>
            <p:cNvSpPr>
              <a:spLocks noChangeArrowheads="1"/>
            </p:cNvSpPr>
            <p:nvPr/>
          </p:nvSpPr>
          <p:spPr bwMode="auto">
            <a:xfrm>
              <a:off x="4438651" y="1511300"/>
              <a:ext cx="42863"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9" name="Rectangle 621"/>
            <p:cNvSpPr>
              <a:spLocks noChangeArrowheads="1"/>
            </p:cNvSpPr>
            <p:nvPr/>
          </p:nvSpPr>
          <p:spPr bwMode="auto">
            <a:xfrm>
              <a:off x="4116389" y="1571625"/>
              <a:ext cx="46038"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50" name="Rectangle 622"/>
            <p:cNvSpPr>
              <a:spLocks noChangeArrowheads="1"/>
            </p:cNvSpPr>
            <p:nvPr/>
          </p:nvSpPr>
          <p:spPr bwMode="auto">
            <a:xfrm>
              <a:off x="4116389" y="1571625"/>
              <a:ext cx="46038"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51" name="Rectangle 623"/>
            <p:cNvSpPr>
              <a:spLocks noChangeArrowheads="1"/>
            </p:cNvSpPr>
            <p:nvPr/>
          </p:nvSpPr>
          <p:spPr bwMode="auto">
            <a:xfrm>
              <a:off x="4181476" y="1571625"/>
              <a:ext cx="4445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52" name="Rectangle 624"/>
            <p:cNvSpPr>
              <a:spLocks noChangeArrowheads="1"/>
            </p:cNvSpPr>
            <p:nvPr/>
          </p:nvSpPr>
          <p:spPr bwMode="auto">
            <a:xfrm>
              <a:off x="4181476" y="1571625"/>
              <a:ext cx="4445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53" name="Rectangle 625"/>
            <p:cNvSpPr>
              <a:spLocks noChangeArrowheads="1"/>
            </p:cNvSpPr>
            <p:nvPr/>
          </p:nvSpPr>
          <p:spPr bwMode="auto">
            <a:xfrm>
              <a:off x="4500564" y="1571625"/>
              <a:ext cx="46038"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54" name="Rectangle 626"/>
            <p:cNvSpPr>
              <a:spLocks noChangeArrowheads="1"/>
            </p:cNvSpPr>
            <p:nvPr/>
          </p:nvSpPr>
          <p:spPr bwMode="auto">
            <a:xfrm>
              <a:off x="4500564" y="1571625"/>
              <a:ext cx="46038"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55" name="Rectangle 627"/>
            <p:cNvSpPr>
              <a:spLocks noChangeArrowheads="1"/>
            </p:cNvSpPr>
            <p:nvPr/>
          </p:nvSpPr>
          <p:spPr bwMode="auto">
            <a:xfrm>
              <a:off x="4181476" y="1636712"/>
              <a:ext cx="44450"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56" name="Rectangle 628"/>
            <p:cNvSpPr>
              <a:spLocks noChangeArrowheads="1"/>
            </p:cNvSpPr>
            <p:nvPr/>
          </p:nvSpPr>
          <p:spPr bwMode="auto">
            <a:xfrm>
              <a:off x="4181476" y="1636712"/>
              <a:ext cx="44450"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57" name="Rectangle 629"/>
            <p:cNvSpPr>
              <a:spLocks noChangeArrowheads="1"/>
            </p:cNvSpPr>
            <p:nvPr/>
          </p:nvSpPr>
          <p:spPr bwMode="auto">
            <a:xfrm>
              <a:off x="4246564" y="1636712"/>
              <a:ext cx="44450"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58" name="Rectangle 630"/>
            <p:cNvSpPr>
              <a:spLocks noChangeArrowheads="1"/>
            </p:cNvSpPr>
            <p:nvPr/>
          </p:nvSpPr>
          <p:spPr bwMode="auto">
            <a:xfrm>
              <a:off x="4246564" y="1636712"/>
              <a:ext cx="44450"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59" name="Rectangle 631"/>
            <p:cNvSpPr>
              <a:spLocks noChangeArrowheads="1"/>
            </p:cNvSpPr>
            <p:nvPr/>
          </p:nvSpPr>
          <p:spPr bwMode="auto">
            <a:xfrm>
              <a:off x="4310064" y="1636712"/>
              <a:ext cx="44450"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60" name="Rectangle 632"/>
            <p:cNvSpPr>
              <a:spLocks noChangeArrowheads="1"/>
            </p:cNvSpPr>
            <p:nvPr/>
          </p:nvSpPr>
          <p:spPr bwMode="auto">
            <a:xfrm>
              <a:off x="4310064" y="1636712"/>
              <a:ext cx="44450"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61" name="Rectangle 633"/>
            <p:cNvSpPr>
              <a:spLocks noChangeArrowheads="1"/>
            </p:cNvSpPr>
            <p:nvPr/>
          </p:nvSpPr>
          <p:spPr bwMode="auto">
            <a:xfrm>
              <a:off x="4375151" y="1636712"/>
              <a:ext cx="41275"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62" name="Rectangle 634"/>
            <p:cNvSpPr>
              <a:spLocks noChangeArrowheads="1"/>
            </p:cNvSpPr>
            <p:nvPr/>
          </p:nvSpPr>
          <p:spPr bwMode="auto">
            <a:xfrm>
              <a:off x="4375151" y="1636712"/>
              <a:ext cx="41275"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63" name="Rectangle 635"/>
            <p:cNvSpPr>
              <a:spLocks noChangeArrowheads="1"/>
            </p:cNvSpPr>
            <p:nvPr/>
          </p:nvSpPr>
          <p:spPr bwMode="auto">
            <a:xfrm>
              <a:off x="4438651" y="1636712"/>
              <a:ext cx="42863"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64" name="Rectangle 636"/>
            <p:cNvSpPr>
              <a:spLocks noChangeArrowheads="1"/>
            </p:cNvSpPr>
            <p:nvPr/>
          </p:nvSpPr>
          <p:spPr bwMode="auto">
            <a:xfrm>
              <a:off x="4438651" y="1636712"/>
              <a:ext cx="42863"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65" name="Rectangle 637"/>
            <p:cNvSpPr>
              <a:spLocks noChangeArrowheads="1"/>
            </p:cNvSpPr>
            <p:nvPr/>
          </p:nvSpPr>
          <p:spPr bwMode="auto">
            <a:xfrm>
              <a:off x="4500564" y="1636712"/>
              <a:ext cx="46038"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66" name="Rectangle 638"/>
            <p:cNvSpPr>
              <a:spLocks noChangeArrowheads="1"/>
            </p:cNvSpPr>
            <p:nvPr/>
          </p:nvSpPr>
          <p:spPr bwMode="auto">
            <a:xfrm>
              <a:off x="4500564" y="1636712"/>
              <a:ext cx="46038"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67" name="Rectangle 639"/>
            <p:cNvSpPr>
              <a:spLocks noChangeArrowheads="1"/>
            </p:cNvSpPr>
            <p:nvPr/>
          </p:nvSpPr>
          <p:spPr bwMode="auto">
            <a:xfrm>
              <a:off x="4052889" y="1701800"/>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68" name="Rectangle 640"/>
            <p:cNvSpPr>
              <a:spLocks noChangeArrowheads="1"/>
            </p:cNvSpPr>
            <p:nvPr/>
          </p:nvSpPr>
          <p:spPr bwMode="auto">
            <a:xfrm>
              <a:off x="4052889" y="1701800"/>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69" name="Rectangle 641"/>
            <p:cNvSpPr>
              <a:spLocks noChangeArrowheads="1"/>
            </p:cNvSpPr>
            <p:nvPr/>
          </p:nvSpPr>
          <p:spPr bwMode="auto">
            <a:xfrm>
              <a:off x="4246564" y="1701800"/>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0" name="Rectangle 642"/>
            <p:cNvSpPr>
              <a:spLocks noChangeArrowheads="1"/>
            </p:cNvSpPr>
            <p:nvPr/>
          </p:nvSpPr>
          <p:spPr bwMode="auto">
            <a:xfrm>
              <a:off x="4246564" y="1701800"/>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1" name="Rectangle 643"/>
            <p:cNvSpPr>
              <a:spLocks noChangeArrowheads="1"/>
            </p:cNvSpPr>
            <p:nvPr/>
          </p:nvSpPr>
          <p:spPr bwMode="auto">
            <a:xfrm>
              <a:off x="4310064" y="1701800"/>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2" name="Rectangle 644"/>
            <p:cNvSpPr>
              <a:spLocks noChangeArrowheads="1"/>
            </p:cNvSpPr>
            <p:nvPr/>
          </p:nvSpPr>
          <p:spPr bwMode="auto">
            <a:xfrm>
              <a:off x="4310064" y="1701800"/>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3" name="Rectangle 645"/>
            <p:cNvSpPr>
              <a:spLocks noChangeArrowheads="1"/>
            </p:cNvSpPr>
            <p:nvPr/>
          </p:nvSpPr>
          <p:spPr bwMode="auto">
            <a:xfrm>
              <a:off x="4375151" y="1701800"/>
              <a:ext cx="41275"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4" name="Rectangle 646"/>
            <p:cNvSpPr>
              <a:spLocks noChangeArrowheads="1"/>
            </p:cNvSpPr>
            <p:nvPr/>
          </p:nvSpPr>
          <p:spPr bwMode="auto">
            <a:xfrm>
              <a:off x="4375151" y="1701800"/>
              <a:ext cx="41275"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5" name="Rectangle 647"/>
            <p:cNvSpPr>
              <a:spLocks noChangeArrowheads="1"/>
            </p:cNvSpPr>
            <p:nvPr/>
          </p:nvSpPr>
          <p:spPr bwMode="auto">
            <a:xfrm>
              <a:off x="4438651" y="1701800"/>
              <a:ext cx="42863"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6" name="Rectangle 648"/>
            <p:cNvSpPr>
              <a:spLocks noChangeArrowheads="1"/>
            </p:cNvSpPr>
            <p:nvPr/>
          </p:nvSpPr>
          <p:spPr bwMode="auto">
            <a:xfrm>
              <a:off x="4438651" y="1701800"/>
              <a:ext cx="42863"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7" name="Rectangle 649"/>
            <p:cNvSpPr>
              <a:spLocks noChangeArrowheads="1"/>
            </p:cNvSpPr>
            <p:nvPr/>
          </p:nvSpPr>
          <p:spPr bwMode="auto">
            <a:xfrm>
              <a:off x="4500564" y="1701800"/>
              <a:ext cx="46038"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8" name="Rectangle 650"/>
            <p:cNvSpPr>
              <a:spLocks noChangeArrowheads="1"/>
            </p:cNvSpPr>
            <p:nvPr/>
          </p:nvSpPr>
          <p:spPr bwMode="auto">
            <a:xfrm>
              <a:off x="4500564" y="1701800"/>
              <a:ext cx="46038"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9" name="Rectangle 651"/>
            <p:cNvSpPr>
              <a:spLocks noChangeArrowheads="1"/>
            </p:cNvSpPr>
            <p:nvPr/>
          </p:nvSpPr>
          <p:spPr bwMode="auto">
            <a:xfrm>
              <a:off x="4565651" y="1701800"/>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0" name="Rectangle 652"/>
            <p:cNvSpPr>
              <a:spLocks noChangeArrowheads="1"/>
            </p:cNvSpPr>
            <p:nvPr/>
          </p:nvSpPr>
          <p:spPr bwMode="auto">
            <a:xfrm>
              <a:off x="4565651" y="1701800"/>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1" name="Rectangle 653"/>
            <p:cNvSpPr>
              <a:spLocks noChangeArrowheads="1"/>
            </p:cNvSpPr>
            <p:nvPr/>
          </p:nvSpPr>
          <p:spPr bwMode="auto">
            <a:xfrm>
              <a:off x="4630739" y="1701800"/>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2" name="Rectangle 654"/>
            <p:cNvSpPr>
              <a:spLocks noChangeArrowheads="1"/>
            </p:cNvSpPr>
            <p:nvPr/>
          </p:nvSpPr>
          <p:spPr bwMode="auto">
            <a:xfrm>
              <a:off x="4630739" y="1701800"/>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3" name="Rectangle 655"/>
            <p:cNvSpPr>
              <a:spLocks noChangeArrowheads="1"/>
            </p:cNvSpPr>
            <p:nvPr/>
          </p:nvSpPr>
          <p:spPr bwMode="auto">
            <a:xfrm>
              <a:off x="4181476" y="1763712"/>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4" name="Rectangle 656"/>
            <p:cNvSpPr>
              <a:spLocks noChangeArrowheads="1"/>
            </p:cNvSpPr>
            <p:nvPr/>
          </p:nvSpPr>
          <p:spPr bwMode="auto">
            <a:xfrm>
              <a:off x="4181476" y="1763712"/>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5" name="Rectangle 657"/>
            <p:cNvSpPr>
              <a:spLocks noChangeArrowheads="1"/>
            </p:cNvSpPr>
            <p:nvPr/>
          </p:nvSpPr>
          <p:spPr bwMode="auto">
            <a:xfrm>
              <a:off x="4246564" y="1763712"/>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6" name="Rectangle 658"/>
            <p:cNvSpPr>
              <a:spLocks noChangeArrowheads="1"/>
            </p:cNvSpPr>
            <p:nvPr/>
          </p:nvSpPr>
          <p:spPr bwMode="auto">
            <a:xfrm>
              <a:off x="4246564" y="1763712"/>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7" name="Rectangle 659"/>
            <p:cNvSpPr>
              <a:spLocks noChangeArrowheads="1"/>
            </p:cNvSpPr>
            <p:nvPr/>
          </p:nvSpPr>
          <p:spPr bwMode="auto">
            <a:xfrm>
              <a:off x="4310064" y="1763712"/>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8" name="Rectangle 660"/>
            <p:cNvSpPr>
              <a:spLocks noChangeArrowheads="1"/>
            </p:cNvSpPr>
            <p:nvPr/>
          </p:nvSpPr>
          <p:spPr bwMode="auto">
            <a:xfrm>
              <a:off x="4310064" y="1763712"/>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9" name="Rectangle 661"/>
            <p:cNvSpPr>
              <a:spLocks noChangeArrowheads="1"/>
            </p:cNvSpPr>
            <p:nvPr/>
          </p:nvSpPr>
          <p:spPr bwMode="auto">
            <a:xfrm>
              <a:off x="4375151" y="1763712"/>
              <a:ext cx="41275"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90" name="Rectangle 662"/>
            <p:cNvSpPr>
              <a:spLocks noChangeArrowheads="1"/>
            </p:cNvSpPr>
            <p:nvPr/>
          </p:nvSpPr>
          <p:spPr bwMode="auto">
            <a:xfrm>
              <a:off x="4375151" y="1763712"/>
              <a:ext cx="41275"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91" name="Rectangle 663"/>
            <p:cNvSpPr>
              <a:spLocks noChangeArrowheads="1"/>
            </p:cNvSpPr>
            <p:nvPr/>
          </p:nvSpPr>
          <p:spPr bwMode="auto">
            <a:xfrm>
              <a:off x="4438651" y="1763712"/>
              <a:ext cx="42863"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92" name="Rectangle 664"/>
            <p:cNvSpPr>
              <a:spLocks noChangeArrowheads="1"/>
            </p:cNvSpPr>
            <p:nvPr/>
          </p:nvSpPr>
          <p:spPr bwMode="auto">
            <a:xfrm>
              <a:off x="4438651" y="1763712"/>
              <a:ext cx="42863"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93" name="Rectangle 665"/>
            <p:cNvSpPr>
              <a:spLocks noChangeArrowheads="1"/>
            </p:cNvSpPr>
            <p:nvPr/>
          </p:nvSpPr>
          <p:spPr bwMode="auto">
            <a:xfrm>
              <a:off x="4500564" y="1763712"/>
              <a:ext cx="46038"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94" name="Rectangle 666"/>
            <p:cNvSpPr>
              <a:spLocks noChangeArrowheads="1"/>
            </p:cNvSpPr>
            <p:nvPr/>
          </p:nvSpPr>
          <p:spPr bwMode="auto">
            <a:xfrm>
              <a:off x="4500564" y="1763712"/>
              <a:ext cx="46038"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95" name="Rectangle 667"/>
            <p:cNvSpPr>
              <a:spLocks noChangeArrowheads="1"/>
            </p:cNvSpPr>
            <p:nvPr/>
          </p:nvSpPr>
          <p:spPr bwMode="auto">
            <a:xfrm>
              <a:off x="4565651" y="1763712"/>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96" name="Rectangle 668"/>
            <p:cNvSpPr>
              <a:spLocks noChangeArrowheads="1"/>
            </p:cNvSpPr>
            <p:nvPr/>
          </p:nvSpPr>
          <p:spPr bwMode="auto">
            <a:xfrm>
              <a:off x="4565651" y="1763712"/>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97" name="Rectangle 669"/>
            <p:cNvSpPr>
              <a:spLocks noChangeArrowheads="1"/>
            </p:cNvSpPr>
            <p:nvPr/>
          </p:nvSpPr>
          <p:spPr bwMode="auto">
            <a:xfrm>
              <a:off x="4630739" y="1763712"/>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98" name="Rectangle 670"/>
            <p:cNvSpPr>
              <a:spLocks noChangeArrowheads="1"/>
            </p:cNvSpPr>
            <p:nvPr/>
          </p:nvSpPr>
          <p:spPr bwMode="auto">
            <a:xfrm>
              <a:off x="4630739" y="1763712"/>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99" name="Rectangle 671"/>
            <p:cNvSpPr>
              <a:spLocks noChangeArrowheads="1"/>
            </p:cNvSpPr>
            <p:nvPr/>
          </p:nvSpPr>
          <p:spPr bwMode="auto">
            <a:xfrm>
              <a:off x="4181476" y="1827212"/>
              <a:ext cx="44450"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00" name="Rectangle 672"/>
            <p:cNvSpPr>
              <a:spLocks noChangeArrowheads="1"/>
            </p:cNvSpPr>
            <p:nvPr/>
          </p:nvSpPr>
          <p:spPr bwMode="auto">
            <a:xfrm>
              <a:off x="4181476" y="1827212"/>
              <a:ext cx="44450"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01" name="Rectangle 673"/>
            <p:cNvSpPr>
              <a:spLocks noChangeArrowheads="1"/>
            </p:cNvSpPr>
            <p:nvPr/>
          </p:nvSpPr>
          <p:spPr bwMode="auto">
            <a:xfrm>
              <a:off x="4246564" y="1827212"/>
              <a:ext cx="44450"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02" name="Rectangle 674"/>
            <p:cNvSpPr>
              <a:spLocks noChangeArrowheads="1"/>
            </p:cNvSpPr>
            <p:nvPr/>
          </p:nvSpPr>
          <p:spPr bwMode="auto">
            <a:xfrm>
              <a:off x="4246564" y="1827212"/>
              <a:ext cx="44450"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03" name="Rectangle 675"/>
            <p:cNvSpPr>
              <a:spLocks noChangeArrowheads="1"/>
            </p:cNvSpPr>
            <p:nvPr/>
          </p:nvSpPr>
          <p:spPr bwMode="auto">
            <a:xfrm>
              <a:off x="4310064" y="1827212"/>
              <a:ext cx="44450"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04" name="Rectangle 676"/>
            <p:cNvSpPr>
              <a:spLocks noChangeArrowheads="1"/>
            </p:cNvSpPr>
            <p:nvPr/>
          </p:nvSpPr>
          <p:spPr bwMode="auto">
            <a:xfrm>
              <a:off x="4310064" y="1827212"/>
              <a:ext cx="44450"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05" name="Rectangle 677"/>
            <p:cNvSpPr>
              <a:spLocks noChangeArrowheads="1"/>
            </p:cNvSpPr>
            <p:nvPr/>
          </p:nvSpPr>
          <p:spPr bwMode="auto">
            <a:xfrm>
              <a:off x="4375151" y="1827212"/>
              <a:ext cx="41275"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06" name="Rectangle 678"/>
            <p:cNvSpPr>
              <a:spLocks noChangeArrowheads="1"/>
            </p:cNvSpPr>
            <p:nvPr/>
          </p:nvSpPr>
          <p:spPr bwMode="auto">
            <a:xfrm>
              <a:off x="4375151" y="1827212"/>
              <a:ext cx="41275"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07" name="Rectangle 679"/>
            <p:cNvSpPr>
              <a:spLocks noChangeArrowheads="1"/>
            </p:cNvSpPr>
            <p:nvPr/>
          </p:nvSpPr>
          <p:spPr bwMode="auto">
            <a:xfrm>
              <a:off x="4438651" y="1827212"/>
              <a:ext cx="42863"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08" name="Rectangle 680"/>
            <p:cNvSpPr>
              <a:spLocks noChangeArrowheads="1"/>
            </p:cNvSpPr>
            <p:nvPr/>
          </p:nvSpPr>
          <p:spPr bwMode="auto">
            <a:xfrm>
              <a:off x="4438651" y="1827212"/>
              <a:ext cx="42863"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09" name="Rectangle 681"/>
            <p:cNvSpPr>
              <a:spLocks noChangeArrowheads="1"/>
            </p:cNvSpPr>
            <p:nvPr/>
          </p:nvSpPr>
          <p:spPr bwMode="auto">
            <a:xfrm>
              <a:off x="4500564" y="1827212"/>
              <a:ext cx="46038"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10" name="Rectangle 682"/>
            <p:cNvSpPr>
              <a:spLocks noChangeArrowheads="1"/>
            </p:cNvSpPr>
            <p:nvPr/>
          </p:nvSpPr>
          <p:spPr bwMode="auto">
            <a:xfrm>
              <a:off x="4500564" y="1827212"/>
              <a:ext cx="46038"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11" name="Rectangle 683"/>
            <p:cNvSpPr>
              <a:spLocks noChangeArrowheads="1"/>
            </p:cNvSpPr>
            <p:nvPr/>
          </p:nvSpPr>
          <p:spPr bwMode="auto">
            <a:xfrm>
              <a:off x="4565651" y="1827212"/>
              <a:ext cx="44450"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12" name="Rectangle 684"/>
            <p:cNvSpPr>
              <a:spLocks noChangeArrowheads="1"/>
            </p:cNvSpPr>
            <p:nvPr/>
          </p:nvSpPr>
          <p:spPr bwMode="auto">
            <a:xfrm>
              <a:off x="4565651" y="1827212"/>
              <a:ext cx="44450"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13" name="Rectangle 685"/>
            <p:cNvSpPr>
              <a:spLocks noChangeArrowheads="1"/>
            </p:cNvSpPr>
            <p:nvPr/>
          </p:nvSpPr>
          <p:spPr bwMode="auto">
            <a:xfrm>
              <a:off x="4630739" y="1827212"/>
              <a:ext cx="44450"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14" name="Rectangle 686"/>
            <p:cNvSpPr>
              <a:spLocks noChangeArrowheads="1"/>
            </p:cNvSpPr>
            <p:nvPr/>
          </p:nvSpPr>
          <p:spPr bwMode="auto">
            <a:xfrm>
              <a:off x="4630739" y="1827212"/>
              <a:ext cx="44450"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15" name="Rectangle 687"/>
            <p:cNvSpPr>
              <a:spLocks noChangeArrowheads="1"/>
            </p:cNvSpPr>
            <p:nvPr/>
          </p:nvSpPr>
          <p:spPr bwMode="auto">
            <a:xfrm>
              <a:off x="4694239" y="1827212"/>
              <a:ext cx="44450"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16" name="Rectangle 688"/>
            <p:cNvSpPr>
              <a:spLocks noChangeArrowheads="1"/>
            </p:cNvSpPr>
            <p:nvPr/>
          </p:nvSpPr>
          <p:spPr bwMode="auto">
            <a:xfrm>
              <a:off x="4694239" y="1827212"/>
              <a:ext cx="44450"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17" name="Rectangle 689"/>
            <p:cNvSpPr>
              <a:spLocks noChangeArrowheads="1"/>
            </p:cNvSpPr>
            <p:nvPr/>
          </p:nvSpPr>
          <p:spPr bwMode="auto">
            <a:xfrm>
              <a:off x="4246564" y="1889125"/>
              <a:ext cx="4445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18" name="Rectangle 690"/>
            <p:cNvSpPr>
              <a:spLocks noChangeArrowheads="1"/>
            </p:cNvSpPr>
            <p:nvPr/>
          </p:nvSpPr>
          <p:spPr bwMode="auto">
            <a:xfrm>
              <a:off x="4246564" y="1889125"/>
              <a:ext cx="4445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19" name="Rectangle 691"/>
            <p:cNvSpPr>
              <a:spLocks noChangeArrowheads="1"/>
            </p:cNvSpPr>
            <p:nvPr/>
          </p:nvSpPr>
          <p:spPr bwMode="auto">
            <a:xfrm>
              <a:off x="4310064" y="1889125"/>
              <a:ext cx="4445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20" name="Rectangle 692"/>
            <p:cNvSpPr>
              <a:spLocks noChangeArrowheads="1"/>
            </p:cNvSpPr>
            <p:nvPr/>
          </p:nvSpPr>
          <p:spPr bwMode="auto">
            <a:xfrm>
              <a:off x="4310064" y="1889125"/>
              <a:ext cx="4445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21" name="Rectangle 693"/>
            <p:cNvSpPr>
              <a:spLocks noChangeArrowheads="1"/>
            </p:cNvSpPr>
            <p:nvPr/>
          </p:nvSpPr>
          <p:spPr bwMode="auto">
            <a:xfrm>
              <a:off x="4375151" y="1889125"/>
              <a:ext cx="4127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22" name="Rectangle 694"/>
            <p:cNvSpPr>
              <a:spLocks noChangeArrowheads="1"/>
            </p:cNvSpPr>
            <p:nvPr/>
          </p:nvSpPr>
          <p:spPr bwMode="auto">
            <a:xfrm>
              <a:off x="4375151" y="1889125"/>
              <a:ext cx="4127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23" name="Rectangle 695"/>
            <p:cNvSpPr>
              <a:spLocks noChangeArrowheads="1"/>
            </p:cNvSpPr>
            <p:nvPr/>
          </p:nvSpPr>
          <p:spPr bwMode="auto">
            <a:xfrm>
              <a:off x="4438651" y="1889125"/>
              <a:ext cx="42863"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24" name="Rectangle 696"/>
            <p:cNvSpPr>
              <a:spLocks noChangeArrowheads="1"/>
            </p:cNvSpPr>
            <p:nvPr/>
          </p:nvSpPr>
          <p:spPr bwMode="auto">
            <a:xfrm>
              <a:off x="4438651" y="1889125"/>
              <a:ext cx="42863"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25" name="Rectangle 697"/>
            <p:cNvSpPr>
              <a:spLocks noChangeArrowheads="1"/>
            </p:cNvSpPr>
            <p:nvPr/>
          </p:nvSpPr>
          <p:spPr bwMode="auto">
            <a:xfrm>
              <a:off x="4500564" y="1889125"/>
              <a:ext cx="46038"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26" name="Rectangle 698"/>
            <p:cNvSpPr>
              <a:spLocks noChangeArrowheads="1"/>
            </p:cNvSpPr>
            <p:nvPr/>
          </p:nvSpPr>
          <p:spPr bwMode="auto">
            <a:xfrm>
              <a:off x="4500564" y="1889125"/>
              <a:ext cx="46038"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27" name="Rectangle 699"/>
            <p:cNvSpPr>
              <a:spLocks noChangeArrowheads="1"/>
            </p:cNvSpPr>
            <p:nvPr/>
          </p:nvSpPr>
          <p:spPr bwMode="auto">
            <a:xfrm>
              <a:off x="4565651" y="1889125"/>
              <a:ext cx="4445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28" name="Rectangle 700"/>
            <p:cNvSpPr>
              <a:spLocks noChangeArrowheads="1"/>
            </p:cNvSpPr>
            <p:nvPr/>
          </p:nvSpPr>
          <p:spPr bwMode="auto">
            <a:xfrm>
              <a:off x="4565651" y="1889125"/>
              <a:ext cx="4445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29" name="Rectangle 701"/>
            <p:cNvSpPr>
              <a:spLocks noChangeArrowheads="1"/>
            </p:cNvSpPr>
            <p:nvPr/>
          </p:nvSpPr>
          <p:spPr bwMode="auto">
            <a:xfrm>
              <a:off x="4630739" y="1889125"/>
              <a:ext cx="4445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30" name="Rectangle 702"/>
            <p:cNvSpPr>
              <a:spLocks noChangeArrowheads="1"/>
            </p:cNvSpPr>
            <p:nvPr/>
          </p:nvSpPr>
          <p:spPr bwMode="auto">
            <a:xfrm>
              <a:off x="4630739" y="1889125"/>
              <a:ext cx="4445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31" name="Rectangle 703"/>
            <p:cNvSpPr>
              <a:spLocks noChangeArrowheads="1"/>
            </p:cNvSpPr>
            <p:nvPr/>
          </p:nvSpPr>
          <p:spPr bwMode="auto">
            <a:xfrm>
              <a:off x="4694239" y="1889125"/>
              <a:ext cx="4445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32" name="Rectangle 704"/>
            <p:cNvSpPr>
              <a:spLocks noChangeArrowheads="1"/>
            </p:cNvSpPr>
            <p:nvPr/>
          </p:nvSpPr>
          <p:spPr bwMode="auto">
            <a:xfrm>
              <a:off x="4694239" y="1889125"/>
              <a:ext cx="4445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33" name="Rectangle 705"/>
            <p:cNvSpPr>
              <a:spLocks noChangeArrowheads="1"/>
            </p:cNvSpPr>
            <p:nvPr/>
          </p:nvSpPr>
          <p:spPr bwMode="auto">
            <a:xfrm>
              <a:off x="4759326" y="1889125"/>
              <a:ext cx="4445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34" name="Rectangle 706"/>
            <p:cNvSpPr>
              <a:spLocks noChangeArrowheads="1"/>
            </p:cNvSpPr>
            <p:nvPr/>
          </p:nvSpPr>
          <p:spPr bwMode="auto">
            <a:xfrm>
              <a:off x="4759326" y="1889125"/>
              <a:ext cx="4445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35" name="Rectangle 707"/>
            <p:cNvSpPr>
              <a:spLocks noChangeArrowheads="1"/>
            </p:cNvSpPr>
            <p:nvPr/>
          </p:nvSpPr>
          <p:spPr bwMode="auto">
            <a:xfrm>
              <a:off x="4822826" y="1889125"/>
              <a:ext cx="46038"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36" name="Rectangle 708"/>
            <p:cNvSpPr>
              <a:spLocks noChangeArrowheads="1"/>
            </p:cNvSpPr>
            <p:nvPr/>
          </p:nvSpPr>
          <p:spPr bwMode="auto">
            <a:xfrm>
              <a:off x="4822826" y="1889125"/>
              <a:ext cx="46038"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37" name="Rectangle 709"/>
            <p:cNvSpPr>
              <a:spLocks noChangeArrowheads="1"/>
            </p:cNvSpPr>
            <p:nvPr/>
          </p:nvSpPr>
          <p:spPr bwMode="auto">
            <a:xfrm>
              <a:off x="4246564" y="1954212"/>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38" name="Rectangle 710"/>
            <p:cNvSpPr>
              <a:spLocks noChangeArrowheads="1"/>
            </p:cNvSpPr>
            <p:nvPr/>
          </p:nvSpPr>
          <p:spPr bwMode="auto">
            <a:xfrm>
              <a:off x="4246564" y="1954212"/>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39" name="Rectangle 711"/>
            <p:cNvSpPr>
              <a:spLocks noChangeArrowheads="1"/>
            </p:cNvSpPr>
            <p:nvPr/>
          </p:nvSpPr>
          <p:spPr bwMode="auto">
            <a:xfrm>
              <a:off x="4310064" y="1954212"/>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40" name="Rectangle 712"/>
            <p:cNvSpPr>
              <a:spLocks noChangeArrowheads="1"/>
            </p:cNvSpPr>
            <p:nvPr/>
          </p:nvSpPr>
          <p:spPr bwMode="auto">
            <a:xfrm>
              <a:off x="4310064" y="1954212"/>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41" name="Rectangle 713"/>
            <p:cNvSpPr>
              <a:spLocks noChangeArrowheads="1"/>
            </p:cNvSpPr>
            <p:nvPr/>
          </p:nvSpPr>
          <p:spPr bwMode="auto">
            <a:xfrm>
              <a:off x="4375151" y="1954212"/>
              <a:ext cx="41275"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42" name="Rectangle 714"/>
            <p:cNvSpPr>
              <a:spLocks noChangeArrowheads="1"/>
            </p:cNvSpPr>
            <p:nvPr/>
          </p:nvSpPr>
          <p:spPr bwMode="auto">
            <a:xfrm>
              <a:off x="4375151" y="1954212"/>
              <a:ext cx="41275"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43" name="Rectangle 715"/>
            <p:cNvSpPr>
              <a:spLocks noChangeArrowheads="1"/>
            </p:cNvSpPr>
            <p:nvPr/>
          </p:nvSpPr>
          <p:spPr bwMode="auto">
            <a:xfrm>
              <a:off x="4438651" y="1954212"/>
              <a:ext cx="42863"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44" name="Rectangle 716"/>
            <p:cNvSpPr>
              <a:spLocks noChangeArrowheads="1"/>
            </p:cNvSpPr>
            <p:nvPr/>
          </p:nvSpPr>
          <p:spPr bwMode="auto">
            <a:xfrm>
              <a:off x="4438651" y="1954212"/>
              <a:ext cx="42863"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45" name="Rectangle 717"/>
            <p:cNvSpPr>
              <a:spLocks noChangeArrowheads="1"/>
            </p:cNvSpPr>
            <p:nvPr/>
          </p:nvSpPr>
          <p:spPr bwMode="auto">
            <a:xfrm>
              <a:off x="4500564" y="1954212"/>
              <a:ext cx="46038"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46" name="Rectangle 718"/>
            <p:cNvSpPr>
              <a:spLocks noChangeArrowheads="1"/>
            </p:cNvSpPr>
            <p:nvPr/>
          </p:nvSpPr>
          <p:spPr bwMode="auto">
            <a:xfrm>
              <a:off x="4500564" y="1954212"/>
              <a:ext cx="46038"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47" name="Rectangle 719"/>
            <p:cNvSpPr>
              <a:spLocks noChangeArrowheads="1"/>
            </p:cNvSpPr>
            <p:nvPr/>
          </p:nvSpPr>
          <p:spPr bwMode="auto">
            <a:xfrm>
              <a:off x="4565651" y="1954212"/>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48" name="Rectangle 720"/>
            <p:cNvSpPr>
              <a:spLocks noChangeArrowheads="1"/>
            </p:cNvSpPr>
            <p:nvPr/>
          </p:nvSpPr>
          <p:spPr bwMode="auto">
            <a:xfrm>
              <a:off x="4565651" y="1954212"/>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49" name="Rectangle 721"/>
            <p:cNvSpPr>
              <a:spLocks noChangeArrowheads="1"/>
            </p:cNvSpPr>
            <p:nvPr/>
          </p:nvSpPr>
          <p:spPr bwMode="auto">
            <a:xfrm>
              <a:off x="4630739" y="1954212"/>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0" name="Rectangle 722"/>
            <p:cNvSpPr>
              <a:spLocks noChangeArrowheads="1"/>
            </p:cNvSpPr>
            <p:nvPr/>
          </p:nvSpPr>
          <p:spPr bwMode="auto">
            <a:xfrm>
              <a:off x="4630739" y="1954212"/>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1" name="Rectangle 723"/>
            <p:cNvSpPr>
              <a:spLocks noChangeArrowheads="1"/>
            </p:cNvSpPr>
            <p:nvPr/>
          </p:nvSpPr>
          <p:spPr bwMode="auto">
            <a:xfrm>
              <a:off x="4694239" y="1954212"/>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2" name="Rectangle 724"/>
            <p:cNvSpPr>
              <a:spLocks noChangeArrowheads="1"/>
            </p:cNvSpPr>
            <p:nvPr/>
          </p:nvSpPr>
          <p:spPr bwMode="auto">
            <a:xfrm>
              <a:off x="4694239" y="1954212"/>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3" name="Rectangle 725"/>
            <p:cNvSpPr>
              <a:spLocks noChangeArrowheads="1"/>
            </p:cNvSpPr>
            <p:nvPr/>
          </p:nvSpPr>
          <p:spPr bwMode="auto">
            <a:xfrm>
              <a:off x="4759326" y="1954212"/>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4" name="Rectangle 726"/>
            <p:cNvSpPr>
              <a:spLocks noChangeArrowheads="1"/>
            </p:cNvSpPr>
            <p:nvPr/>
          </p:nvSpPr>
          <p:spPr bwMode="auto">
            <a:xfrm>
              <a:off x="4759326" y="1954212"/>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5" name="Rectangle 727"/>
            <p:cNvSpPr>
              <a:spLocks noChangeArrowheads="1"/>
            </p:cNvSpPr>
            <p:nvPr/>
          </p:nvSpPr>
          <p:spPr bwMode="auto">
            <a:xfrm>
              <a:off x="4822826" y="1954212"/>
              <a:ext cx="46038"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6" name="Rectangle 728"/>
            <p:cNvSpPr>
              <a:spLocks noChangeArrowheads="1"/>
            </p:cNvSpPr>
            <p:nvPr/>
          </p:nvSpPr>
          <p:spPr bwMode="auto">
            <a:xfrm>
              <a:off x="4822826" y="1954212"/>
              <a:ext cx="46038"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7" name="Rectangle 729"/>
            <p:cNvSpPr>
              <a:spLocks noChangeArrowheads="1"/>
            </p:cNvSpPr>
            <p:nvPr/>
          </p:nvSpPr>
          <p:spPr bwMode="auto">
            <a:xfrm>
              <a:off x="4310064" y="2014537"/>
              <a:ext cx="4445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8" name="Rectangle 730"/>
            <p:cNvSpPr>
              <a:spLocks noChangeArrowheads="1"/>
            </p:cNvSpPr>
            <p:nvPr/>
          </p:nvSpPr>
          <p:spPr bwMode="auto">
            <a:xfrm>
              <a:off x="4310064" y="2014537"/>
              <a:ext cx="4445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9" name="Rectangle 731"/>
            <p:cNvSpPr>
              <a:spLocks noChangeArrowheads="1"/>
            </p:cNvSpPr>
            <p:nvPr/>
          </p:nvSpPr>
          <p:spPr bwMode="auto">
            <a:xfrm>
              <a:off x="4375151" y="2014537"/>
              <a:ext cx="4127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60" name="Rectangle 732"/>
            <p:cNvSpPr>
              <a:spLocks noChangeArrowheads="1"/>
            </p:cNvSpPr>
            <p:nvPr/>
          </p:nvSpPr>
          <p:spPr bwMode="auto">
            <a:xfrm>
              <a:off x="4375151" y="2014537"/>
              <a:ext cx="4127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61" name="Rectangle 733"/>
            <p:cNvSpPr>
              <a:spLocks noChangeArrowheads="1"/>
            </p:cNvSpPr>
            <p:nvPr/>
          </p:nvSpPr>
          <p:spPr bwMode="auto">
            <a:xfrm>
              <a:off x="4438651" y="2014537"/>
              <a:ext cx="42863"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62" name="Rectangle 734"/>
            <p:cNvSpPr>
              <a:spLocks noChangeArrowheads="1"/>
            </p:cNvSpPr>
            <p:nvPr/>
          </p:nvSpPr>
          <p:spPr bwMode="auto">
            <a:xfrm>
              <a:off x="4438651" y="2014537"/>
              <a:ext cx="42863"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63" name="Rectangle 735"/>
            <p:cNvSpPr>
              <a:spLocks noChangeArrowheads="1"/>
            </p:cNvSpPr>
            <p:nvPr/>
          </p:nvSpPr>
          <p:spPr bwMode="auto">
            <a:xfrm>
              <a:off x="4500564" y="2014537"/>
              <a:ext cx="46038"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64" name="Rectangle 736"/>
            <p:cNvSpPr>
              <a:spLocks noChangeArrowheads="1"/>
            </p:cNvSpPr>
            <p:nvPr/>
          </p:nvSpPr>
          <p:spPr bwMode="auto">
            <a:xfrm>
              <a:off x="4500564" y="2014537"/>
              <a:ext cx="46038"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65" name="Rectangle 737"/>
            <p:cNvSpPr>
              <a:spLocks noChangeArrowheads="1"/>
            </p:cNvSpPr>
            <p:nvPr/>
          </p:nvSpPr>
          <p:spPr bwMode="auto">
            <a:xfrm>
              <a:off x="4565651" y="2014537"/>
              <a:ext cx="4445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66" name="Rectangle 738"/>
            <p:cNvSpPr>
              <a:spLocks noChangeArrowheads="1"/>
            </p:cNvSpPr>
            <p:nvPr/>
          </p:nvSpPr>
          <p:spPr bwMode="auto">
            <a:xfrm>
              <a:off x="4565651" y="2014537"/>
              <a:ext cx="4445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67" name="Rectangle 739"/>
            <p:cNvSpPr>
              <a:spLocks noChangeArrowheads="1"/>
            </p:cNvSpPr>
            <p:nvPr/>
          </p:nvSpPr>
          <p:spPr bwMode="auto">
            <a:xfrm>
              <a:off x="4630739" y="2014537"/>
              <a:ext cx="4445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68" name="Rectangle 740"/>
            <p:cNvSpPr>
              <a:spLocks noChangeArrowheads="1"/>
            </p:cNvSpPr>
            <p:nvPr/>
          </p:nvSpPr>
          <p:spPr bwMode="auto">
            <a:xfrm>
              <a:off x="4630739" y="2014537"/>
              <a:ext cx="4445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69" name="Rectangle 741"/>
            <p:cNvSpPr>
              <a:spLocks noChangeArrowheads="1"/>
            </p:cNvSpPr>
            <p:nvPr/>
          </p:nvSpPr>
          <p:spPr bwMode="auto">
            <a:xfrm>
              <a:off x="4694239" y="2014537"/>
              <a:ext cx="4445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70" name="Rectangle 742"/>
            <p:cNvSpPr>
              <a:spLocks noChangeArrowheads="1"/>
            </p:cNvSpPr>
            <p:nvPr/>
          </p:nvSpPr>
          <p:spPr bwMode="auto">
            <a:xfrm>
              <a:off x="4694239" y="2014537"/>
              <a:ext cx="4445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71" name="Rectangle 743"/>
            <p:cNvSpPr>
              <a:spLocks noChangeArrowheads="1"/>
            </p:cNvSpPr>
            <p:nvPr/>
          </p:nvSpPr>
          <p:spPr bwMode="auto">
            <a:xfrm>
              <a:off x="4759326" y="2014537"/>
              <a:ext cx="4445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72" name="Rectangle 744"/>
            <p:cNvSpPr>
              <a:spLocks noChangeArrowheads="1"/>
            </p:cNvSpPr>
            <p:nvPr/>
          </p:nvSpPr>
          <p:spPr bwMode="auto">
            <a:xfrm>
              <a:off x="4759326" y="2014537"/>
              <a:ext cx="4445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73" name="Rectangle 745"/>
            <p:cNvSpPr>
              <a:spLocks noChangeArrowheads="1"/>
            </p:cNvSpPr>
            <p:nvPr/>
          </p:nvSpPr>
          <p:spPr bwMode="auto">
            <a:xfrm>
              <a:off x="4181476" y="2079625"/>
              <a:ext cx="44450"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74" name="Rectangle 746"/>
            <p:cNvSpPr>
              <a:spLocks noChangeArrowheads="1"/>
            </p:cNvSpPr>
            <p:nvPr/>
          </p:nvSpPr>
          <p:spPr bwMode="auto">
            <a:xfrm>
              <a:off x="4181476" y="2079625"/>
              <a:ext cx="44450"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75" name="Rectangle 747"/>
            <p:cNvSpPr>
              <a:spLocks noChangeArrowheads="1"/>
            </p:cNvSpPr>
            <p:nvPr/>
          </p:nvSpPr>
          <p:spPr bwMode="auto">
            <a:xfrm>
              <a:off x="4310064" y="2079625"/>
              <a:ext cx="44450"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76" name="Rectangle 748"/>
            <p:cNvSpPr>
              <a:spLocks noChangeArrowheads="1"/>
            </p:cNvSpPr>
            <p:nvPr/>
          </p:nvSpPr>
          <p:spPr bwMode="auto">
            <a:xfrm>
              <a:off x="4310064" y="2079625"/>
              <a:ext cx="44450"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77" name="Rectangle 749"/>
            <p:cNvSpPr>
              <a:spLocks noChangeArrowheads="1"/>
            </p:cNvSpPr>
            <p:nvPr/>
          </p:nvSpPr>
          <p:spPr bwMode="auto">
            <a:xfrm>
              <a:off x="4375151" y="2079625"/>
              <a:ext cx="41275"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78" name="Rectangle 750"/>
            <p:cNvSpPr>
              <a:spLocks noChangeArrowheads="1"/>
            </p:cNvSpPr>
            <p:nvPr/>
          </p:nvSpPr>
          <p:spPr bwMode="auto">
            <a:xfrm>
              <a:off x="4375151" y="2079625"/>
              <a:ext cx="41275"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79" name="Rectangle 751"/>
            <p:cNvSpPr>
              <a:spLocks noChangeArrowheads="1"/>
            </p:cNvSpPr>
            <p:nvPr/>
          </p:nvSpPr>
          <p:spPr bwMode="auto">
            <a:xfrm>
              <a:off x="4438651" y="2079625"/>
              <a:ext cx="42863"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80" name="Rectangle 752"/>
            <p:cNvSpPr>
              <a:spLocks noChangeArrowheads="1"/>
            </p:cNvSpPr>
            <p:nvPr/>
          </p:nvSpPr>
          <p:spPr bwMode="auto">
            <a:xfrm>
              <a:off x="4438651" y="2079625"/>
              <a:ext cx="42863"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81" name="Rectangle 753"/>
            <p:cNvSpPr>
              <a:spLocks noChangeArrowheads="1"/>
            </p:cNvSpPr>
            <p:nvPr/>
          </p:nvSpPr>
          <p:spPr bwMode="auto">
            <a:xfrm>
              <a:off x="4500564" y="2079625"/>
              <a:ext cx="46038"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82" name="Rectangle 754"/>
            <p:cNvSpPr>
              <a:spLocks noChangeArrowheads="1"/>
            </p:cNvSpPr>
            <p:nvPr/>
          </p:nvSpPr>
          <p:spPr bwMode="auto">
            <a:xfrm>
              <a:off x="4500564" y="2079625"/>
              <a:ext cx="46038"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83" name="Rectangle 755"/>
            <p:cNvSpPr>
              <a:spLocks noChangeArrowheads="1"/>
            </p:cNvSpPr>
            <p:nvPr/>
          </p:nvSpPr>
          <p:spPr bwMode="auto">
            <a:xfrm>
              <a:off x="4565651" y="2079625"/>
              <a:ext cx="44450"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84" name="Rectangle 756"/>
            <p:cNvSpPr>
              <a:spLocks noChangeArrowheads="1"/>
            </p:cNvSpPr>
            <p:nvPr/>
          </p:nvSpPr>
          <p:spPr bwMode="auto">
            <a:xfrm>
              <a:off x="4565651" y="2079625"/>
              <a:ext cx="44450"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85" name="Rectangle 757"/>
            <p:cNvSpPr>
              <a:spLocks noChangeArrowheads="1"/>
            </p:cNvSpPr>
            <p:nvPr/>
          </p:nvSpPr>
          <p:spPr bwMode="auto">
            <a:xfrm>
              <a:off x="4630739" y="2079625"/>
              <a:ext cx="44450"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86" name="Rectangle 758"/>
            <p:cNvSpPr>
              <a:spLocks noChangeArrowheads="1"/>
            </p:cNvSpPr>
            <p:nvPr/>
          </p:nvSpPr>
          <p:spPr bwMode="auto">
            <a:xfrm>
              <a:off x="4630739" y="2079625"/>
              <a:ext cx="44450"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87" name="Rectangle 759"/>
            <p:cNvSpPr>
              <a:spLocks noChangeArrowheads="1"/>
            </p:cNvSpPr>
            <p:nvPr/>
          </p:nvSpPr>
          <p:spPr bwMode="auto">
            <a:xfrm>
              <a:off x="4694239" y="2079625"/>
              <a:ext cx="44450"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88" name="Rectangle 760"/>
            <p:cNvSpPr>
              <a:spLocks noChangeArrowheads="1"/>
            </p:cNvSpPr>
            <p:nvPr/>
          </p:nvSpPr>
          <p:spPr bwMode="auto">
            <a:xfrm>
              <a:off x="4694239" y="2079625"/>
              <a:ext cx="44450"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89" name="Rectangle 761"/>
            <p:cNvSpPr>
              <a:spLocks noChangeArrowheads="1"/>
            </p:cNvSpPr>
            <p:nvPr/>
          </p:nvSpPr>
          <p:spPr bwMode="auto">
            <a:xfrm>
              <a:off x="4310064" y="2144712"/>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0" name="Rectangle 762"/>
            <p:cNvSpPr>
              <a:spLocks noChangeArrowheads="1"/>
            </p:cNvSpPr>
            <p:nvPr/>
          </p:nvSpPr>
          <p:spPr bwMode="auto">
            <a:xfrm>
              <a:off x="4310064" y="2144712"/>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1" name="Rectangle 763"/>
            <p:cNvSpPr>
              <a:spLocks noChangeArrowheads="1"/>
            </p:cNvSpPr>
            <p:nvPr/>
          </p:nvSpPr>
          <p:spPr bwMode="auto">
            <a:xfrm>
              <a:off x="4375151" y="2144712"/>
              <a:ext cx="41275"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2" name="Rectangle 764"/>
            <p:cNvSpPr>
              <a:spLocks noChangeArrowheads="1"/>
            </p:cNvSpPr>
            <p:nvPr/>
          </p:nvSpPr>
          <p:spPr bwMode="auto">
            <a:xfrm>
              <a:off x="4375151" y="2144712"/>
              <a:ext cx="41275"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3" name="Rectangle 765"/>
            <p:cNvSpPr>
              <a:spLocks noChangeArrowheads="1"/>
            </p:cNvSpPr>
            <p:nvPr/>
          </p:nvSpPr>
          <p:spPr bwMode="auto">
            <a:xfrm>
              <a:off x="4438651" y="2144712"/>
              <a:ext cx="42863"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4" name="Rectangle 766"/>
            <p:cNvSpPr>
              <a:spLocks noChangeArrowheads="1"/>
            </p:cNvSpPr>
            <p:nvPr/>
          </p:nvSpPr>
          <p:spPr bwMode="auto">
            <a:xfrm>
              <a:off x="4438651" y="2144712"/>
              <a:ext cx="42863"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5" name="Rectangle 767"/>
            <p:cNvSpPr>
              <a:spLocks noChangeArrowheads="1"/>
            </p:cNvSpPr>
            <p:nvPr/>
          </p:nvSpPr>
          <p:spPr bwMode="auto">
            <a:xfrm>
              <a:off x="4500564" y="2144712"/>
              <a:ext cx="46038"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6" name="Rectangle 768"/>
            <p:cNvSpPr>
              <a:spLocks noChangeArrowheads="1"/>
            </p:cNvSpPr>
            <p:nvPr/>
          </p:nvSpPr>
          <p:spPr bwMode="auto">
            <a:xfrm>
              <a:off x="4500564" y="2144712"/>
              <a:ext cx="46038"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7" name="Rectangle 769"/>
            <p:cNvSpPr>
              <a:spLocks noChangeArrowheads="1"/>
            </p:cNvSpPr>
            <p:nvPr/>
          </p:nvSpPr>
          <p:spPr bwMode="auto">
            <a:xfrm>
              <a:off x="4565651" y="2144712"/>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8" name="Rectangle 770"/>
            <p:cNvSpPr>
              <a:spLocks noChangeArrowheads="1"/>
            </p:cNvSpPr>
            <p:nvPr/>
          </p:nvSpPr>
          <p:spPr bwMode="auto">
            <a:xfrm>
              <a:off x="4565651" y="2144712"/>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9" name="Rectangle 771"/>
            <p:cNvSpPr>
              <a:spLocks noChangeArrowheads="1"/>
            </p:cNvSpPr>
            <p:nvPr/>
          </p:nvSpPr>
          <p:spPr bwMode="auto">
            <a:xfrm>
              <a:off x="4630739" y="2144712"/>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0" name="Rectangle 772"/>
            <p:cNvSpPr>
              <a:spLocks noChangeArrowheads="1"/>
            </p:cNvSpPr>
            <p:nvPr/>
          </p:nvSpPr>
          <p:spPr bwMode="auto">
            <a:xfrm>
              <a:off x="4630739" y="2144712"/>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1" name="Rectangle 773"/>
            <p:cNvSpPr>
              <a:spLocks noChangeArrowheads="1"/>
            </p:cNvSpPr>
            <p:nvPr/>
          </p:nvSpPr>
          <p:spPr bwMode="auto">
            <a:xfrm>
              <a:off x="4310064" y="2206625"/>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2" name="Rectangle 774"/>
            <p:cNvSpPr>
              <a:spLocks noChangeArrowheads="1"/>
            </p:cNvSpPr>
            <p:nvPr/>
          </p:nvSpPr>
          <p:spPr bwMode="auto">
            <a:xfrm>
              <a:off x="4310064" y="2206625"/>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3" name="Rectangle 775"/>
            <p:cNvSpPr>
              <a:spLocks noChangeArrowheads="1"/>
            </p:cNvSpPr>
            <p:nvPr/>
          </p:nvSpPr>
          <p:spPr bwMode="auto">
            <a:xfrm>
              <a:off x="4375151" y="2206625"/>
              <a:ext cx="41275"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4" name="Rectangle 776"/>
            <p:cNvSpPr>
              <a:spLocks noChangeArrowheads="1"/>
            </p:cNvSpPr>
            <p:nvPr/>
          </p:nvSpPr>
          <p:spPr bwMode="auto">
            <a:xfrm>
              <a:off x="4375151" y="2206625"/>
              <a:ext cx="41275"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5" name="Rectangle 777"/>
            <p:cNvSpPr>
              <a:spLocks noChangeArrowheads="1"/>
            </p:cNvSpPr>
            <p:nvPr/>
          </p:nvSpPr>
          <p:spPr bwMode="auto">
            <a:xfrm>
              <a:off x="4438651" y="2206625"/>
              <a:ext cx="42863"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6" name="Rectangle 778"/>
            <p:cNvSpPr>
              <a:spLocks noChangeArrowheads="1"/>
            </p:cNvSpPr>
            <p:nvPr/>
          </p:nvSpPr>
          <p:spPr bwMode="auto">
            <a:xfrm>
              <a:off x="4438651" y="2206625"/>
              <a:ext cx="42863"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7" name="Rectangle 779"/>
            <p:cNvSpPr>
              <a:spLocks noChangeArrowheads="1"/>
            </p:cNvSpPr>
            <p:nvPr/>
          </p:nvSpPr>
          <p:spPr bwMode="auto">
            <a:xfrm>
              <a:off x="4500564" y="2206625"/>
              <a:ext cx="46038"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8" name="Rectangle 780"/>
            <p:cNvSpPr>
              <a:spLocks noChangeArrowheads="1"/>
            </p:cNvSpPr>
            <p:nvPr/>
          </p:nvSpPr>
          <p:spPr bwMode="auto">
            <a:xfrm>
              <a:off x="4500564" y="2206625"/>
              <a:ext cx="46038"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9" name="Rectangle 781"/>
            <p:cNvSpPr>
              <a:spLocks noChangeArrowheads="1"/>
            </p:cNvSpPr>
            <p:nvPr/>
          </p:nvSpPr>
          <p:spPr bwMode="auto">
            <a:xfrm>
              <a:off x="4565651" y="2206625"/>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10" name="Rectangle 782"/>
            <p:cNvSpPr>
              <a:spLocks noChangeArrowheads="1"/>
            </p:cNvSpPr>
            <p:nvPr/>
          </p:nvSpPr>
          <p:spPr bwMode="auto">
            <a:xfrm>
              <a:off x="4565651" y="2206625"/>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11" name="Rectangle 783"/>
            <p:cNvSpPr>
              <a:spLocks noChangeArrowheads="1"/>
            </p:cNvSpPr>
            <p:nvPr/>
          </p:nvSpPr>
          <p:spPr bwMode="auto">
            <a:xfrm>
              <a:off x="4246564" y="2270125"/>
              <a:ext cx="44450"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12" name="Rectangle 784"/>
            <p:cNvSpPr>
              <a:spLocks noChangeArrowheads="1"/>
            </p:cNvSpPr>
            <p:nvPr/>
          </p:nvSpPr>
          <p:spPr bwMode="auto">
            <a:xfrm>
              <a:off x="4246564" y="2270125"/>
              <a:ext cx="44450"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13" name="Rectangle 785"/>
            <p:cNvSpPr>
              <a:spLocks noChangeArrowheads="1"/>
            </p:cNvSpPr>
            <p:nvPr/>
          </p:nvSpPr>
          <p:spPr bwMode="auto">
            <a:xfrm>
              <a:off x="4310064" y="2270125"/>
              <a:ext cx="44450"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14" name="Rectangle 786"/>
            <p:cNvSpPr>
              <a:spLocks noChangeArrowheads="1"/>
            </p:cNvSpPr>
            <p:nvPr/>
          </p:nvSpPr>
          <p:spPr bwMode="auto">
            <a:xfrm>
              <a:off x="4310064" y="2270125"/>
              <a:ext cx="44450"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15" name="Rectangle 787"/>
            <p:cNvSpPr>
              <a:spLocks noChangeArrowheads="1"/>
            </p:cNvSpPr>
            <p:nvPr/>
          </p:nvSpPr>
          <p:spPr bwMode="auto">
            <a:xfrm>
              <a:off x="4375151" y="2270125"/>
              <a:ext cx="41275" cy="3968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16" name="Rectangle 788"/>
            <p:cNvSpPr>
              <a:spLocks noChangeArrowheads="1"/>
            </p:cNvSpPr>
            <p:nvPr/>
          </p:nvSpPr>
          <p:spPr bwMode="auto">
            <a:xfrm>
              <a:off x="4375151" y="2270125"/>
              <a:ext cx="41275" cy="3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17" name="Rectangle 790"/>
            <p:cNvSpPr>
              <a:spLocks noChangeArrowheads="1"/>
            </p:cNvSpPr>
            <p:nvPr/>
          </p:nvSpPr>
          <p:spPr bwMode="auto">
            <a:xfrm>
              <a:off x="4438651" y="2270126"/>
              <a:ext cx="42863" cy="3968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18" name="Rectangle 791"/>
            <p:cNvSpPr>
              <a:spLocks noChangeArrowheads="1"/>
            </p:cNvSpPr>
            <p:nvPr/>
          </p:nvSpPr>
          <p:spPr bwMode="auto">
            <a:xfrm>
              <a:off x="4438651" y="2270126"/>
              <a:ext cx="42863"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19" name="Rectangle 792"/>
            <p:cNvSpPr>
              <a:spLocks noChangeArrowheads="1"/>
            </p:cNvSpPr>
            <p:nvPr/>
          </p:nvSpPr>
          <p:spPr bwMode="auto">
            <a:xfrm>
              <a:off x="4500564" y="2270126"/>
              <a:ext cx="46038" cy="3968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20" name="Rectangle 793"/>
            <p:cNvSpPr>
              <a:spLocks noChangeArrowheads="1"/>
            </p:cNvSpPr>
            <p:nvPr/>
          </p:nvSpPr>
          <p:spPr bwMode="auto">
            <a:xfrm>
              <a:off x="4500564" y="2270126"/>
              <a:ext cx="46038"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21" name="Rectangle 794"/>
            <p:cNvSpPr>
              <a:spLocks noChangeArrowheads="1"/>
            </p:cNvSpPr>
            <p:nvPr/>
          </p:nvSpPr>
          <p:spPr bwMode="auto">
            <a:xfrm>
              <a:off x="4565651" y="2270126"/>
              <a:ext cx="44450" cy="3968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22" name="Rectangle 795"/>
            <p:cNvSpPr>
              <a:spLocks noChangeArrowheads="1"/>
            </p:cNvSpPr>
            <p:nvPr/>
          </p:nvSpPr>
          <p:spPr bwMode="auto">
            <a:xfrm>
              <a:off x="4565651" y="2270126"/>
              <a:ext cx="44450"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23" name="Rectangle 796"/>
            <p:cNvSpPr>
              <a:spLocks noChangeArrowheads="1"/>
            </p:cNvSpPr>
            <p:nvPr/>
          </p:nvSpPr>
          <p:spPr bwMode="auto">
            <a:xfrm>
              <a:off x="4246564" y="2332038"/>
              <a:ext cx="4445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24" name="Rectangle 797"/>
            <p:cNvSpPr>
              <a:spLocks noChangeArrowheads="1"/>
            </p:cNvSpPr>
            <p:nvPr/>
          </p:nvSpPr>
          <p:spPr bwMode="auto">
            <a:xfrm>
              <a:off x="4246564" y="2332038"/>
              <a:ext cx="4445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25" name="Rectangle 798"/>
            <p:cNvSpPr>
              <a:spLocks noChangeArrowheads="1"/>
            </p:cNvSpPr>
            <p:nvPr/>
          </p:nvSpPr>
          <p:spPr bwMode="auto">
            <a:xfrm>
              <a:off x="4310064" y="2332038"/>
              <a:ext cx="4445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26" name="Rectangle 799"/>
            <p:cNvSpPr>
              <a:spLocks noChangeArrowheads="1"/>
            </p:cNvSpPr>
            <p:nvPr/>
          </p:nvSpPr>
          <p:spPr bwMode="auto">
            <a:xfrm>
              <a:off x="4310064" y="2332038"/>
              <a:ext cx="4445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27" name="Rectangle 800"/>
            <p:cNvSpPr>
              <a:spLocks noChangeArrowheads="1"/>
            </p:cNvSpPr>
            <p:nvPr/>
          </p:nvSpPr>
          <p:spPr bwMode="auto">
            <a:xfrm>
              <a:off x="4375151" y="2332038"/>
              <a:ext cx="4127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28" name="Rectangle 801"/>
            <p:cNvSpPr>
              <a:spLocks noChangeArrowheads="1"/>
            </p:cNvSpPr>
            <p:nvPr/>
          </p:nvSpPr>
          <p:spPr bwMode="auto">
            <a:xfrm>
              <a:off x="4375151" y="2332038"/>
              <a:ext cx="4127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29" name="Rectangle 802"/>
            <p:cNvSpPr>
              <a:spLocks noChangeArrowheads="1"/>
            </p:cNvSpPr>
            <p:nvPr/>
          </p:nvSpPr>
          <p:spPr bwMode="auto">
            <a:xfrm>
              <a:off x="4438651" y="2332038"/>
              <a:ext cx="42863"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30" name="Rectangle 803"/>
            <p:cNvSpPr>
              <a:spLocks noChangeArrowheads="1"/>
            </p:cNvSpPr>
            <p:nvPr/>
          </p:nvSpPr>
          <p:spPr bwMode="auto">
            <a:xfrm>
              <a:off x="4438651" y="2332038"/>
              <a:ext cx="42863"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31" name="Rectangle 804"/>
            <p:cNvSpPr>
              <a:spLocks noChangeArrowheads="1"/>
            </p:cNvSpPr>
            <p:nvPr/>
          </p:nvSpPr>
          <p:spPr bwMode="auto">
            <a:xfrm>
              <a:off x="4246564" y="2397126"/>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32" name="Rectangle 805"/>
            <p:cNvSpPr>
              <a:spLocks noChangeArrowheads="1"/>
            </p:cNvSpPr>
            <p:nvPr/>
          </p:nvSpPr>
          <p:spPr bwMode="auto">
            <a:xfrm>
              <a:off x="4246564" y="2397126"/>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33" name="Rectangle 806"/>
            <p:cNvSpPr>
              <a:spLocks noChangeArrowheads="1"/>
            </p:cNvSpPr>
            <p:nvPr/>
          </p:nvSpPr>
          <p:spPr bwMode="auto">
            <a:xfrm>
              <a:off x="4310064" y="2397126"/>
              <a:ext cx="44450"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34" name="Rectangle 807"/>
            <p:cNvSpPr>
              <a:spLocks noChangeArrowheads="1"/>
            </p:cNvSpPr>
            <p:nvPr/>
          </p:nvSpPr>
          <p:spPr bwMode="auto">
            <a:xfrm>
              <a:off x="4310064" y="2397126"/>
              <a:ext cx="44450"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35" name="Rectangle 808"/>
            <p:cNvSpPr>
              <a:spLocks noChangeArrowheads="1"/>
            </p:cNvSpPr>
            <p:nvPr/>
          </p:nvSpPr>
          <p:spPr bwMode="auto">
            <a:xfrm>
              <a:off x="4375151" y="2397126"/>
              <a:ext cx="41275" cy="3810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36" name="Rectangle 809"/>
            <p:cNvSpPr>
              <a:spLocks noChangeArrowheads="1"/>
            </p:cNvSpPr>
            <p:nvPr/>
          </p:nvSpPr>
          <p:spPr bwMode="auto">
            <a:xfrm>
              <a:off x="4375151" y="2397126"/>
              <a:ext cx="41275"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37" name="Rectangle 810"/>
            <p:cNvSpPr>
              <a:spLocks noChangeArrowheads="1"/>
            </p:cNvSpPr>
            <p:nvPr/>
          </p:nvSpPr>
          <p:spPr bwMode="auto">
            <a:xfrm>
              <a:off x="4181476" y="2460626"/>
              <a:ext cx="44450" cy="3968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38" name="Rectangle 811"/>
            <p:cNvSpPr>
              <a:spLocks noChangeArrowheads="1"/>
            </p:cNvSpPr>
            <p:nvPr/>
          </p:nvSpPr>
          <p:spPr bwMode="auto">
            <a:xfrm>
              <a:off x="4181476" y="2460626"/>
              <a:ext cx="44450"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39" name="Rectangle 812"/>
            <p:cNvSpPr>
              <a:spLocks noChangeArrowheads="1"/>
            </p:cNvSpPr>
            <p:nvPr/>
          </p:nvSpPr>
          <p:spPr bwMode="auto">
            <a:xfrm>
              <a:off x="4246564" y="2460626"/>
              <a:ext cx="44450" cy="3968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40" name="Rectangle 813"/>
            <p:cNvSpPr>
              <a:spLocks noChangeArrowheads="1"/>
            </p:cNvSpPr>
            <p:nvPr/>
          </p:nvSpPr>
          <p:spPr bwMode="auto">
            <a:xfrm>
              <a:off x="4246564" y="2460626"/>
              <a:ext cx="44450"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41" name="Rectangle 814"/>
            <p:cNvSpPr>
              <a:spLocks noChangeArrowheads="1"/>
            </p:cNvSpPr>
            <p:nvPr/>
          </p:nvSpPr>
          <p:spPr bwMode="auto">
            <a:xfrm>
              <a:off x="4310064" y="2460626"/>
              <a:ext cx="44450" cy="3968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42" name="Rectangle 815"/>
            <p:cNvSpPr>
              <a:spLocks noChangeArrowheads="1"/>
            </p:cNvSpPr>
            <p:nvPr/>
          </p:nvSpPr>
          <p:spPr bwMode="auto">
            <a:xfrm>
              <a:off x="4310064" y="2460626"/>
              <a:ext cx="44450"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43" name="Rectangle 816"/>
            <p:cNvSpPr>
              <a:spLocks noChangeArrowheads="1"/>
            </p:cNvSpPr>
            <p:nvPr/>
          </p:nvSpPr>
          <p:spPr bwMode="auto">
            <a:xfrm>
              <a:off x="4181476" y="2522538"/>
              <a:ext cx="44450" cy="3968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44" name="Rectangle 817"/>
            <p:cNvSpPr>
              <a:spLocks noChangeArrowheads="1"/>
            </p:cNvSpPr>
            <p:nvPr/>
          </p:nvSpPr>
          <p:spPr bwMode="auto">
            <a:xfrm>
              <a:off x="4181476" y="2522538"/>
              <a:ext cx="44450"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45" name="Rectangle 818"/>
            <p:cNvSpPr>
              <a:spLocks noChangeArrowheads="1"/>
            </p:cNvSpPr>
            <p:nvPr/>
          </p:nvSpPr>
          <p:spPr bwMode="auto">
            <a:xfrm>
              <a:off x="4246564" y="2522538"/>
              <a:ext cx="44450" cy="3968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46" name="Rectangle 819"/>
            <p:cNvSpPr>
              <a:spLocks noChangeArrowheads="1"/>
            </p:cNvSpPr>
            <p:nvPr/>
          </p:nvSpPr>
          <p:spPr bwMode="auto">
            <a:xfrm>
              <a:off x="4246564" y="2522538"/>
              <a:ext cx="44450"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47" name="Rectangle 820"/>
            <p:cNvSpPr>
              <a:spLocks noChangeArrowheads="1"/>
            </p:cNvSpPr>
            <p:nvPr/>
          </p:nvSpPr>
          <p:spPr bwMode="auto">
            <a:xfrm>
              <a:off x="4310064" y="2522538"/>
              <a:ext cx="44450" cy="3968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48" name="Rectangle 821"/>
            <p:cNvSpPr>
              <a:spLocks noChangeArrowheads="1"/>
            </p:cNvSpPr>
            <p:nvPr/>
          </p:nvSpPr>
          <p:spPr bwMode="auto">
            <a:xfrm>
              <a:off x="4310064" y="2522538"/>
              <a:ext cx="44450"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49" name="Rectangle 822"/>
            <p:cNvSpPr>
              <a:spLocks noChangeArrowheads="1"/>
            </p:cNvSpPr>
            <p:nvPr/>
          </p:nvSpPr>
          <p:spPr bwMode="auto">
            <a:xfrm>
              <a:off x="4246564" y="2587626"/>
              <a:ext cx="44450" cy="3968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50" name="Rectangle 823"/>
            <p:cNvSpPr>
              <a:spLocks noChangeArrowheads="1"/>
            </p:cNvSpPr>
            <p:nvPr/>
          </p:nvSpPr>
          <p:spPr bwMode="auto">
            <a:xfrm>
              <a:off x="4246564" y="2587626"/>
              <a:ext cx="44450"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51" name="Rectangle 824"/>
            <p:cNvSpPr>
              <a:spLocks noChangeArrowheads="1"/>
            </p:cNvSpPr>
            <p:nvPr/>
          </p:nvSpPr>
          <p:spPr bwMode="auto">
            <a:xfrm>
              <a:off x="4438651" y="2587626"/>
              <a:ext cx="42863" cy="3968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52" name="Rectangle 825"/>
            <p:cNvSpPr>
              <a:spLocks noChangeArrowheads="1"/>
            </p:cNvSpPr>
            <p:nvPr/>
          </p:nvSpPr>
          <p:spPr bwMode="auto">
            <a:xfrm>
              <a:off x="4438651" y="2587626"/>
              <a:ext cx="42863"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53" name="Rectangle 826"/>
            <p:cNvSpPr>
              <a:spLocks noChangeArrowheads="1"/>
            </p:cNvSpPr>
            <p:nvPr/>
          </p:nvSpPr>
          <p:spPr bwMode="auto">
            <a:xfrm>
              <a:off x="4246564" y="2649538"/>
              <a:ext cx="4445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54" name="Rectangle 827"/>
            <p:cNvSpPr>
              <a:spLocks noChangeArrowheads="1"/>
            </p:cNvSpPr>
            <p:nvPr/>
          </p:nvSpPr>
          <p:spPr bwMode="auto">
            <a:xfrm>
              <a:off x="4246564" y="2649538"/>
              <a:ext cx="4445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55" name="Rectangle 828"/>
            <p:cNvSpPr>
              <a:spLocks noChangeArrowheads="1"/>
            </p:cNvSpPr>
            <p:nvPr/>
          </p:nvSpPr>
          <p:spPr bwMode="auto">
            <a:xfrm>
              <a:off x="4310064" y="2649538"/>
              <a:ext cx="4445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56" name="Rectangle 829"/>
            <p:cNvSpPr>
              <a:spLocks noChangeArrowheads="1"/>
            </p:cNvSpPr>
            <p:nvPr/>
          </p:nvSpPr>
          <p:spPr bwMode="auto">
            <a:xfrm>
              <a:off x="4310064" y="2649538"/>
              <a:ext cx="4445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57" name="Rectangle 830"/>
            <p:cNvSpPr>
              <a:spLocks noChangeArrowheads="1"/>
            </p:cNvSpPr>
            <p:nvPr/>
          </p:nvSpPr>
          <p:spPr bwMode="auto">
            <a:xfrm>
              <a:off x="1938339" y="817563"/>
              <a:ext cx="49213"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58" name="Rectangle 831"/>
            <p:cNvSpPr>
              <a:spLocks noChangeArrowheads="1"/>
            </p:cNvSpPr>
            <p:nvPr/>
          </p:nvSpPr>
          <p:spPr bwMode="auto">
            <a:xfrm>
              <a:off x="1938339" y="817563"/>
              <a:ext cx="4921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59" name="Rectangle 832"/>
            <p:cNvSpPr>
              <a:spLocks noChangeArrowheads="1"/>
            </p:cNvSpPr>
            <p:nvPr/>
          </p:nvSpPr>
          <p:spPr bwMode="auto">
            <a:xfrm>
              <a:off x="2011364" y="817563"/>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60" name="Rectangle 833"/>
            <p:cNvSpPr>
              <a:spLocks noChangeArrowheads="1"/>
            </p:cNvSpPr>
            <p:nvPr/>
          </p:nvSpPr>
          <p:spPr bwMode="auto">
            <a:xfrm>
              <a:off x="2011364" y="817563"/>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61" name="Rectangle 834"/>
            <p:cNvSpPr>
              <a:spLocks noChangeArrowheads="1"/>
            </p:cNvSpPr>
            <p:nvPr/>
          </p:nvSpPr>
          <p:spPr bwMode="auto">
            <a:xfrm>
              <a:off x="2081214" y="817563"/>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62" name="Rectangle 835"/>
            <p:cNvSpPr>
              <a:spLocks noChangeArrowheads="1"/>
            </p:cNvSpPr>
            <p:nvPr/>
          </p:nvSpPr>
          <p:spPr bwMode="auto">
            <a:xfrm>
              <a:off x="2081214" y="817563"/>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63" name="Rectangle 836"/>
            <p:cNvSpPr>
              <a:spLocks noChangeArrowheads="1"/>
            </p:cNvSpPr>
            <p:nvPr/>
          </p:nvSpPr>
          <p:spPr bwMode="auto">
            <a:xfrm>
              <a:off x="2154239" y="817563"/>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64" name="Rectangle 837"/>
            <p:cNvSpPr>
              <a:spLocks noChangeArrowheads="1"/>
            </p:cNvSpPr>
            <p:nvPr/>
          </p:nvSpPr>
          <p:spPr bwMode="auto">
            <a:xfrm>
              <a:off x="2154239" y="817563"/>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65" name="Rectangle 838"/>
            <p:cNvSpPr>
              <a:spLocks noChangeArrowheads="1"/>
            </p:cNvSpPr>
            <p:nvPr/>
          </p:nvSpPr>
          <p:spPr bwMode="auto">
            <a:xfrm>
              <a:off x="2224089" y="817563"/>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66" name="Rectangle 839"/>
            <p:cNvSpPr>
              <a:spLocks noChangeArrowheads="1"/>
            </p:cNvSpPr>
            <p:nvPr/>
          </p:nvSpPr>
          <p:spPr bwMode="auto">
            <a:xfrm>
              <a:off x="2224089" y="817563"/>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67" name="Rectangle 840"/>
            <p:cNvSpPr>
              <a:spLocks noChangeArrowheads="1"/>
            </p:cNvSpPr>
            <p:nvPr/>
          </p:nvSpPr>
          <p:spPr bwMode="auto">
            <a:xfrm>
              <a:off x="2297114" y="817563"/>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68" name="Rectangle 841"/>
            <p:cNvSpPr>
              <a:spLocks noChangeArrowheads="1"/>
            </p:cNvSpPr>
            <p:nvPr/>
          </p:nvSpPr>
          <p:spPr bwMode="auto">
            <a:xfrm>
              <a:off x="2297114" y="817563"/>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69" name="Rectangle 842"/>
            <p:cNvSpPr>
              <a:spLocks noChangeArrowheads="1"/>
            </p:cNvSpPr>
            <p:nvPr/>
          </p:nvSpPr>
          <p:spPr bwMode="auto">
            <a:xfrm>
              <a:off x="2366964" y="817563"/>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70" name="Rectangle 843"/>
            <p:cNvSpPr>
              <a:spLocks noChangeArrowheads="1"/>
            </p:cNvSpPr>
            <p:nvPr/>
          </p:nvSpPr>
          <p:spPr bwMode="auto">
            <a:xfrm>
              <a:off x="2366964" y="817563"/>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71" name="Rectangle 844"/>
            <p:cNvSpPr>
              <a:spLocks noChangeArrowheads="1"/>
            </p:cNvSpPr>
            <p:nvPr/>
          </p:nvSpPr>
          <p:spPr bwMode="auto">
            <a:xfrm>
              <a:off x="2439989" y="817563"/>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72" name="Rectangle 845"/>
            <p:cNvSpPr>
              <a:spLocks noChangeArrowheads="1"/>
            </p:cNvSpPr>
            <p:nvPr/>
          </p:nvSpPr>
          <p:spPr bwMode="auto">
            <a:xfrm>
              <a:off x="2439989" y="817563"/>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73" name="Rectangle 846"/>
            <p:cNvSpPr>
              <a:spLocks noChangeArrowheads="1"/>
            </p:cNvSpPr>
            <p:nvPr/>
          </p:nvSpPr>
          <p:spPr bwMode="auto">
            <a:xfrm>
              <a:off x="2509839" y="817563"/>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74" name="Rectangle 847"/>
            <p:cNvSpPr>
              <a:spLocks noChangeArrowheads="1"/>
            </p:cNvSpPr>
            <p:nvPr/>
          </p:nvSpPr>
          <p:spPr bwMode="auto">
            <a:xfrm>
              <a:off x="2509839" y="817563"/>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75" name="Rectangle 848"/>
            <p:cNvSpPr>
              <a:spLocks noChangeArrowheads="1"/>
            </p:cNvSpPr>
            <p:nvPr/>
          </p:nvSpPr>
          <p:spPr bwMode="auto">
            <a:xfrm>
              <a:off x="2582864" y="817563"/>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76" name="Rectangle 849"/>
            <p:cNvSpPr>
              <a:spLocks noChangeArrowheads="1"/>
            </p:cNvSpPr>
            <p:nvPr/>
          </p:nvSpPr>
          <p:spPr bwMode="auto">
            <a:xfrm>
              <a:off x="2582864" y="817563"/>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77" name="Rectangle 850"/>
            <p:cNvSpPr>
              <a:spLocks noChangeArrowheads="1"/>
            </p:cNvSpPr>
            <p:nvPr/>
          </p:nvSpPr>
          <p:spPr bwMode="auto">
            <a:xfrm>
              <a:off x="2652714" y="817563"/>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78" name="Rectangle 851"/>
            <p:cNvSpPr>
              <a:spLocks noChangeArrowheads="1"/>
            </p:cNvSpPr>
            <p:nvPr/>
          </p:nvSpPr>
          <p:spPr bwMode="auto">
            <a:xfrm>
              <a:off x="2652714" y="817563"/>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79" name="Rectangle 852"/>
            <p:cNvSpPr>
              <a:spLocks noChangeArrowheads="1"/>
            </p:cNvSpPr>
            <p:nvPr/>
          </p:nvSpPr>
          <p:spPr bwMode="auto">
            <a:xfrm>
              <a:off x="2725739" y="817563"/>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80" name="Rectangle 853"/>
            <p:cNvSpPr>
              <a:spLocks noChangeArrowheads="1"/>
            </p:cNvSpPr>
            <p:nvPr/>
          </p:nvSpPr>
          <p:spPr bwMode="auto">
            <a:xfrm>
              <a:off x="2725739" y="817563"/>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81" name="Rectangle 854"/>
            <p:cNvSpPr>
              <a:spLocks noChangeArrowheads="1"/>
            </p:cNvSpPr>
            <p:nvPr/>
          </p:nvSpPr>
          <p:spPr bwMode="auto">
            <a:xfrm>
              <a:off x="2795589" y="817563"/>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82" name="Rectangle 855"/>
            <p:cNvSpPr>
              <a:spLocks noChangeArrowheads="1"/>
            </p:cNvSpPr>
            <p:nvPr/>
          </p:nvSpPr>
          <p:spPr bwMode="auto">
            <a:xfrm>
              <a:off x="2795589" y="817563"/>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83" name="Rectangle 856"/>
            <p:cNvSpPr>
              <a:spLocks noChangeArrowheads="1"/>
            </p:cNvSpPr>
            <p:nvPr/>
          </p:nvSpPr>
          <p:spPr bwMode="auto">
            <a:xfrm>
              <a:off x="2865439" y="817563"/>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84" name="Rectangle 857"/>
            <p:cNvSpPr>
              <a:spLocks noChangeArrowheads="1"/>
            </p:cNvSpPr>
            <p:nvPr/>
          </p:nvSpPr>
          <p:spPr bwMode="auto">
            <a:xfrm>
              <a:off x="2865439" y="817563"/>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85" name="Rectangle 858"/>
            <p:cNvSpPr>
              <a:spLocks noChangeArrowheads="1"/>
            </p:cNvSpPr>
            <p:nvPr/>
          </p:nvSpPr>
          <p:spPr bwMode="auto">
            <a:xfrm>
              <a:off x="2938464" y="817563"/>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86" name="Rectangle 859"/>
            <p:cNvSpPr>
              <a:spLocks noChangeArrowheads="1"/>
            </p:cNvSpPr>
            <p:nvPr/>
          </p:nvSpPr>
          <p:spPr bwMode="auto">
            <a:xfrm>
              <a:off x="2938464" y="817563"/>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87" name="Rectangle 860"/>
            <p:cNvSpPr>
              <a:spLocks noChangeArrowheads="1"/>
            </p:cNvSpPr>
            <p:nvPr/>
          </p:nvSpPr>
          <p:spPr bwMode="auto">
            <a:xfrm>
              <a:off x="3008314" y="817563"/>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88" name="Rectangle 861"/>
            <p:cNvSpPr>
              <a:spLocks noChangeArrowheads="1"/>
            </p:cNvSpPr>
            <p:nvPr/>
          </p:nvSpPr>
          <p:spPr bwMode="auto">
            <a:xfrm>
              <a:off x="3008314" y="817563"/>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89" name="Rectangle 862"/>
            <p:cNvSpPr>
              <a:spLocks noChangeArrowheads="1"/>
            </p:cNvSpPr>
            <p:nvPr/>
          </p:nvSpPr>
          <p:spPr bwMode="auto">
            <a:xfrm>
              <a:off x="3081339" y="817563"/>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90" name="Rectangle 863"/>
            <p:cNvSpPr>
              <a:spLocks noChangeArrowheads="1"/>
            </p:cNvSpPr>
            <p:nvPr/>
          </p:nvSpPr>
          <p:spPr bwMode="auto">
            <a:xfrm>
              <a:off x="3081339" y="817563"/>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91" name="Rectangle 864"/>
            <p:cNvSpPr>
              <a:spLocks noChangeArrowheads="1"/>
            </p:cNvSpPr>
            <p:nvPr/>
          </p:nvSpPr>
          <p:spPr bwMode="auto">
            <a:xfrm>
              <a:off x="3152776" y="817563"/>
              <a:ext cx="49213"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92" name="Rectangle 865"/>
            <p:cNvSpPr>
              <a:spLocks noChangeArrowheads="1"/>
            </p:cNvSpPr>
            <p:nvPr/>
          </p:nvSpPr>
          <p:spPr bwMode="auto">
            <a:xfrm>
              <a:off x="3152776" y="817563"/>
              <a:ext cx="4921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93" name="Rectangle 866"/>
            <p:cNvSpPr>
              <a:spLocks noChangeArrowheads="1"/>
            </p:cNvSpPr>
            <p:nvPr/>
          </p:nvSpPr>
          <p:spPr bwMode="auto">
            <a:xfrm>
              <a:off x="3368676" y="817563"/>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94" name="Rectangle 867"/>
            <p:cNvSpPr>
              <a:spLocks noChangeArrowheads="1"/>
            </p:cNvSpPr>
            <p:nvPr/>
          </p:nvSpPr>
          <p:spPr bwMode="auto">
            <a:xfrm>
              <a:off x="3368676" y="817563"/>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95" name="Rectangle 868"/>
            <p:cNvSpPr>
              <a:spLocks noChangeArrowheads="1"/>
            </p:cNvSpPr>
            <p:nvPr/>
          </p:nvSpPr>
          <p:spPr bwMode="auto">
            <a:xfrm>
              <a:off x="3438526" y="817563"/>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96" name="Rectangle 869"/>
            <p:cNvSpPr>
              <a:spLocks noChangeArrowheads="1"/>
            </p:cNvSpPr>
            <p:nvPr/>
          </p:nvSpPr>
          <p:spPr bwMode="auto">
            <a:xfrm>
              <a:off x="3438526" y="817563"/>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97" name="Rectangle 870"/>
            <p:cNvSpPr>
              <a:spLocks noChangeArrowheads="1"/>
            </p:cNvSpPr>
            <p:nvPr/>
          </p:nvSpPr>
          <p:spPr bwMode="auto">
            <a:xfrm>
              <a:off x="3511551" y="817563"/>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98" name="Rectangle 871"/>
            <p:cNvSpPr>
              <a:spLocks noChangeArrowheads="1"/>
            </p:cNvSpPr>
            <p:nvPr/>
          </p:nvSpPr>
          <p:spPr bwMode="auto">
            <a:xfrm>
              <a:off x="3511551" y="817563"/>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99" name="Rectangle 872"/>
            <p:cNvSpPr>
              <a:spLocks noChangeArrowheads="1"/>
            </p:cNvSpPr>
            <p:nvPr/>
          </p:nvSpPr>
          <p:spPr bwMode="auto">
            <a:xfrm>
              <a:off x="3724276" y="817563"/>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00" name="Rectangle 873"/>
            <p:cNvSpPr>
              <a:spLocks noChangeArrowheads="1"/>
            </p:cNvSpPr>
            <p:nvPr/>
          </p:nvSpPr>
          <p:spPr bwMode="auto">
            <a:xfrm>
              <a:off x="3724276" y="817563"/>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01" name="Rectangle 874"/>
            <p:cNvSpPr>
              <a:spLocks noChangeArrowheads="1"/>
            </p:cNvSpPr>
            <p:nvPr/>
          </p:nvSpPr>
          <p:spPr bwMode="auto">
            <a:xfrm>
              <a:off x="3797301" y="817563"/>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02" name="Rectangle 875"/>
            <p:cNvSpPr>
              <a:spLocks noChangeArrowheads="1"/>
            </p:cNvSpPr>
            <p:nvPr/>
          </p:nvSpPr>
          <p:spPr bwMode="auto">
            <a:xfrm>
              <a:off x="3797301" y="817563"/>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03" name="Rectangle 876"/>
            <p:cNvSpPr>
              <a:spLocks noChangeArrowheads="1"/>
            </p:cNvSpPr>
            <p:nvPr/>
          </p:nvSpPr>
          <p:spPr bwMode="auto">
            <a:xfrm>
              <a:off x="1866901" y="890588"/>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04" name="Rectangle 877"/>
            <p:cNvSpPr>
              <a:spLocks noChangeArrowheads="1"/>
            </p:cNvSpPr>
            <p:nvPr/>
          </p:nvSpPr>
          <p:spPr bwMode="auto">
            <a:xfrm>
              <a:off x="1866901" y="890588"/>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05" name="Rectangle 878"/>
            <p:cNvSpPr>
              <a:spLocks noChangeArrowheads="1"/>
            </p:cNvSpPr>
            <p:nvPr/>
          </p:nvSpPr>
          <p:spPr bwMode="auto">
            <a:xfrm>
              <a:off x="1938339" y="890588"/>
              <a:ext cx="49213"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06" name="Rectangle 879"/>
            <p:cNvSpPr>
              <a:spLocks noChangeArrowheads="1"/>
            </p:cNvSpPr>
            <p:nvPr/>
          </p:nvSpPr>
          <p:spPr bwMode="auto">
            <a:xfrm>
              <a:off x="1938339" y="890588"/>
              <a:ext cx="49213"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07" name="Rectangle 880"/>
            <p:cNvSpPr>
              <a:spLocks noChangeArrowheads="1"/>
            </p:cNvSpPr>
            <p:nvPr/>
          </p:nvSpPr>
          <p:spPr bwMode="auto">
            <a:xfrm>
              <a:off x="2011364" y="890588"/>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08" name="Rectangle 881"/>
            <p:cNvSpPr>
              <a:spLocks noChangeArrowheads="1"/>
            </p:cNvSpPr>
            <p:nvPr/>
          </p:nvSpPr>
          <p:spPr bwMode="auto">
            <a:xfrm>
              <a:off x="2011364" y="890588"/>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09" name="Rectangle 882"/>
            <p:cNvSpPr>
              <a:spLocks noChangeArrowheads="1"/>
            </p:cNvSpPr>
            <p:nvPr/>
          </p:nvSpPr>
          <p:spPr bwMode="auto">
            <a:xfrm>
              <a:off x="2081214" y="890588"/>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10" name="Rectangle 883"/>
            <p:cNvSpPr>
              <a:spLocks noChangeArrowheads="1"/>
            </p:cNvSpPr>
            <p:nvPr/>
          </p:nvSpPr>
          <p:spPr bwMode="auto">
            <a:xfrm>
              <a:off x="2081214" y="890588"/>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11" name="Rectangle 884"/>
            <p:cNvSpPr>
              <a:spLocks noChangeArrowheads="1"/>
            </p:cNvSpPr>
            <p:nvPr/>
          </p:nvSpPr>
          <p:spPr bwMode="auto">
            <a:xfrm>
              <a:off x="2154239" y="890588"/>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12" name="Rectangle 885"/>
            <p:cNvSpPr>
              <a:spLocks noChangeArrowheads="1"/>
            </p:cNvSpPr>
            <p:nvPr/>
          </p:nvSpPr>
          <p:spPr bwMode="auto">
            <a:xfrm>
              <a:off x="2154239" y="890588"/>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13" name="Rectangle 886"/>
            <p:cNvSpPr>
              <a:spLocks noChangeArrowheads="1"/>
            </p:cNvSpPr>
            <p:nvPr/>
          </p:nvSpPr>
          <p:spPr bwMode="auto">
            <a:xfrm>
              <a:off x="2224089" y="890588"/>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14" name="Rectangle 887"/>
            <p:cNvSpPr>
              <a:spLocks noChangeArrowheads="1"/>
            </p:cNvSpPr>
            <p:nvPr/>
          </p:nvSpPr>
          <p:spPr bwMode="auto">
            <a:xfrm>
              <a:off x="2224089" y="890588"/>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15" name="Rectangle 888"/>
            <p:cNvSpPr>
              <a:spLocks noChangeArrowheads="1"/>
            </p:cNvSpPr>
            <p:nvPr/>
          </p:nvSpPr>
          <p:spPr bwMode="auto">
            <a:xfrm>
              <a:off x="2297114" y="890588"/>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16" name="Rectangle 889"/>
            <p:cNvSpPr>
              <a:spLocks noChangeArrowheads="1"/>
            </p:cNvSpPr>
            <p:nvPr/>
          </p:nvSpPr>
          <p:spPr bwMode="auto">
            <a:xfrm>
              <a:off x="2297114" y="890588"/>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17" name="Rectangle 890"/>
            <p:cNvSpPr>
              <a:spLocks noChangeArrowheads="1"/>
            </p:cNvSpPr>
            <p:nvPr/>
          </p:nvSpPr>
          <p:spPr bwMode="auto">
            <a:xfrm>
              <a:off x="2366964" y="890588"/>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18" name="Rectangle 891"/>
            <p:cNvSpPr>
              <a:spLocks noChangeArrowheads="1"/>
            </p:cNvSpPr>
            <p:nvPr/>
          </p:nvSpPr>
          <p:spPr bwMode="auto">
            <a:xfrm>
              <a:off x="2366964" y="890588"/>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19" name="Rectangle 892"/>
            <p:cNvSpPr>
              <a:spLocks noChangeArrowheads="1"/>
            </p:cNvSpPr>
            <p:nvPr/>
          </p:nvSpPr>
          <p:spPr bwMode="auto">
            <a:xfrm>
              <a:off x="2439989" y="890588"/>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20" name="Rectangle 893"/>
            <p:cNvSpPr>
              <a:spLocks noChangeArrowheads="1"/>
            </p:cNvSpPr>
            <p:nvPr/>
          </p:nvSpPr>
          <p:spPr bwMode="auto">
            <a:xfrm>
              <a:off x="2439989" y="890588"/>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21" name="Rectangle 894"/>
            <p:cNvSpPr>
              <a:spLocks noChangeArrowheads="1"/>
            </p:cNvSpPr>
            <p:nvPr/>
          </p:nvSpPr>
          <p:spPr bwMode="auto">
            <a:xfrm>
              <a:off x="2509839" y="890588"/>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22" name="Rectangle 895"/>
            <p:cNvSpPr>
              <a:spLocks noChangeArrowheads="1"/>
            </p:cNvSpPr>
            <p:nvPr/>
          </p:nvSpPr>
          <p:spPr bwMode="auto">
            <a:xfrm>
              <a:off x="2509839" y="890588"/>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23" name="Rectangle 896"/>
            <p:cNvSpPr>
              <a:spLocks noChangeArrowheads="1"/>
            </p:cNvSpPr>
            <p:nvPr/>
          </p:nvSpPr>
          <p:spPr bwMode="auto">
            <a:xfrm>
              <a:off x="2582864" y="890588"/>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24" name="Rectangle 897"/>
            <p:cNvSpPr>
              <a:spLocks noChangeArrowheads="1"/>
            </p:cNvSpPr>
            <p:nvPr/>
          </p:nvSpPr>
          <p:spPr bwMode="auto">
            <a:xfrm>
              <a:off x="2582864" y="890588"/>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25" name="Rectangle 898"/>
            <p:cNvSpPr>
              <a:spLocks noChangeArrowheads="1"/>
            </p:cNvSpPr>
            <p:nvPr/>
          </p:nvSpPr>
          <p:spPr bwMode="auto">
            <a:xfrm>
              <a:off x="2652714" y="890588"/>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26" name="Rectangle 899"/>
            <p:cNvSpPr>
              <a:spLocks noChangeArrowheads="1"/>
            </p:cNvSpPr>
            <p:nvPr/>
          </p:nvSpPr>
          <p:spPr bwMode="auto">
            <a:xfrm>
              <a:off x="2652714" y="890588"/>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27" name="Rectangle 900"/>
            <p:cNvSpPr>
              <a:spLocks noChangeArrowheads="1"/>
            </p:cNvSpPr>
            <p:nvPr/>
          </p:nvSpPr>
          <p:spPr bwMode="auto">
            <a:xfrm>
              <a:off x="2725739" y="890588"/>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28" name="Rectangle 901"/>
            <p:cNvSpPr>
              <a:spLocks noChangeArrowheads="1"/>
            </p:cNvSpPr>
            <p:nvPr/>
          </p:nvSpPr>
          <p:spPr bwMode="auto">
            <a:xfrm>
              <a:off x="2725739" y="890588"/>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29" name="Rectangle 902"/>
            <p:cNvSpPr>
              <a:spLocks noChangeArrowheads="1"/>
            </p:cNvSpPr>
            <p:nvPr/>
          </p:nvSpPr>
          <p:spPr bwMode="auto">
            <a:xfrm>
              <a:off x="2795589" y="890588"/>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30" name="Rectangle 903"/>
            <p:cNvSpPr>
              <a:spLocks noChangeArrowheads="1"/>
            </p:cNvSpPr>
            <p:nvPr/>
          </p:nvSpPr>
          <p:spPr bwMode="auto">
            <a:xfrm>
              <a:off x="2795589" y="890588"/>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31" name="Rectangle 904"/>
            <p:cNvSpPr>
              <a:spLocks noChangeArrowheads="1"/>
            </p:cNvSpPr>
            <p:nvPr/>
          </p:nvSpPr>
          <p:spPr bwMode="auto">
            <a:xfrm>
              <a:off x="2865439" y="890588"/>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32" name="Rectangle 905"/>
            <p:cNvSpPr>
              <a:spLocks noChangeArrowheads="1"/>
            </p:cNvSpPr>
            <p:nvPr/>
          </p:nvSpPr>
          <p:spPr bwMode="auto">
            <a:xfrm>
              <a:off x="2865439" y="890588"/>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33" name="Rectangle 906"/>
            <p:cNvSpPr>
              <a:spLocks noChangeArrowheads="1"/>
            </p:cNvSpPr>
            <p:nvPr/>
          </p:nvSpPr>
          <p:spPr bwMode="auto">
            <a:xfrm>
              <a:off x="2938464" y="890588"/>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34" name="Rectangle 907"/>
            <p:cNvSpPr>
              <a:spLocks noChangeArrowheads="1"/>
            </p:cNvSpPr>
            <p:nvPr/>
          </p:nvSpPr>
          <p:spPr bwMode="auto">
            <a:xfrm>
              <a:off x="2938464" y="890588"/>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35" name="Rectangle 908"/>
            <p:cNvSpPr>
              <a:spLocks noChangeArrowheads="1"/>
            </p:cNvSpPr>
            <p:nvPr/>
          </p:nvSpPr>
          <p:spPr bwMode="auto">
            <a:xfrm>
              <a:off x="3008314" y="890588"/>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36" name="Rectangle 909"/>
            <p:cNvSpPr>
              <a:spLocks noChangeArrowheads="1"/>
            </p:cNvSpPr>
            <p:nvPr/>
          </p:nvSpPr>
          <p:spPr bwMode="auto">
            <a:xfrm>
              <a:off x="3008314" y="890588"/>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37" name="Rectangle 910"/>
            <p:cNvSpPr>
              <a:spLocks noChangeArrowheads="1"/>
            </p:cNvSpPr>
            <p:nvPr/>
          </p:nvSpPr>
          <p:spPr bwMode="auto">
            <a:xfrm>
              <a:off x="3081339" y="890588"/>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38" name="Rectangle 911"/>
            <p:cNvSpPr>
              <a:spLocks noChangeArrowheads="1"/>
            </p:cNvSpPr>
            <p:nvPr/>
          </p:nvSpPr>
          <p:spPr bwMode="auto">
            <a:xfrm>
              <a:off x="3081339" y="890588"/>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39" name="Rectangle 912"/>
            <p:cNvSpPr>
              <a:spLocks noChangeArrowheads="1"/>
            </p:cNvSpPr>
            <p:nvPr/>
          </p:nvSpPr>
          <p:spPr bwMode="auto">
            <a:xfrm>
              <a:off x="3152776" y="890588"/>
              <a:ext cx="49213"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40" name="Rectangle 913"/>
            <p:cNvSpPr>
              <a:spLocks noChangeArrowheads="1"/>
            </p:cNvSpPr>
            <p:nvPr/>
          </p:nvSpPr>
          <p:spPr bwMode="auto">
            <a:xfrm>
              <a:off x="3152776" y="890588"/>
              <a:ext cx="49213"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41" name="Rectangle 914"/>
            <p:cNvSpPr>
              <a:spLocks noChangeArrowheads="1"/>
            </p:cNvSpPr>
            <p:nvPr/>
          </p:nvSpPr>
          <p:spPr bwMode="auto">
            <a:xfrm>
              <a:off x="3368676" y="890588"/>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42" name="Rectangle 915"/>
            <p:cNvSpPr>
              <a:spLocks noChangeArrowheads="1"/>
            </p:cNvSpPr>
            <p:nvPr/>
          </p:nvSpPr>
          <p:spPr bwMode="auto">
            <a:xfrm>
              <a:off x="3368676" y="890588"/>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43" name="Rectangle 916"/>
            <p:cNvSpPr>
              <a:spLocks noChangeArrowheads="1"/>
            </p:cNvSpPr>
            <p:nvPr/>
          </p:nvSpPr>
          <p:spPr bwMode="auto">
            <a:xfrm>
              <a:off x="3438526" y="890588"/>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44" name="Rectangle 917"/>
            <p:cNvSpPr>
              <a:spLocks noChangeArrowheads="1"/>
            </p:cNvSpPr>
            <p:nvPr/>
          </p:nvSpPr>
          <p:spPr bwMode="auto">
            <a:xfrm>
              <a:off x="3438526" y="890588"/>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45" name="Rectangle 918"/>
            <p:cNvSpPr>
              <a:spLocks noChangeArrowheads="1"/>
            </p:cNvSpPr>
            <p:nvPr/>
          </p:nvSpPr>
          <p:spPr bwMode="auto">
            <a:xfrm>
              <a:off x="3511551" y="890588"/>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46" name="Rectangle 919"/>
            <p:cNvSpPr>
              <a:spLocks noChangeArrowheads="1"/>
            </p:cNvSpPr>
            <p:nvPr/>
          </p:nvSpPr>
          <p:spPr bwMode="auto">
            <a:xfrm>
              <a:off x="3511551" y="890588"/>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47" name="Rectangle 920"/>
            <p:cNvSpPr>
              <a:spLocks noChangeArrowheads="1"/>
            </p:cNvSpPr>
            <p:nvPr/>
          </p:nvSpPr>
          <p:spPr bwMode="auto">
            <a:xfrm>
              <a:off x="3724276" y="890588"/>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48" name="Rectangle 921"/>
            <p:cNvSpPr>
              <a:spLocks noChangeArrowheads="1"/>
            </p:cNvSpPr>
            <p:nvPr/>
          </p:nvSpPr>
          <p:spPr bwMode="auto">
            <a:xfrm>
              <a:off x="3724276" y="890588"/>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49" name="Rectangle 922"/>
            <p:cNvSpPr>
              <a:spLocks noChangeArrowheads="1"/>
            </p:cNvSpPr>
            <p:nvPr/>
          </p:nvSpPr>
          <p:spPr bwMode="auto">
            <a:xfrm>
              <a:off x="3797301" y="890588"/>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50" name="Rectangle 923"/>
            <p:cNvSpPr>
              <a:spLocks noChangeArrowheads="1"/>
            </p:cNvSpPr>
            <p:nvPr/>
          </p:nvSpPr>
          <p:spPr bwMode="auto">
            <a:xfrm>
              <a:off x="3797301" y="890588"/>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51" name="Rectangle 924"/>
            <p:cNvSpPr>
              <a:spLocks noChangeArrowheads="1"/>
            </p:cNvSpPr>
            <p:nvPr/>
          </p:nvSpPr>
          <p:spPr bwMode="auto">
            <a:xfrm>
              <a:off x="1938339" y="960438"/>
              <a:ext cx="49213"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52" name="Rectangle 925"/>
            <p:cNvSpPr>
              <a:spLocks noChangeArrowheads="1"/>
            </p:cNvSpPr>
            <p:nvPr/>
          </p:nvSpPr>
          <p:spPr bwMode="auto">
            <a:xfrm>
              <a:off x="1938339" y="960438"/>
              <a:ext cx="4921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53" name="Rectangle 926"/>
            <p:cNvSpPr>
              <a:spLocks noChangeArrowheads="1"/>
            </p:cNvSpPr>
            <p:nvPr/>
          </p:nvSpPr>
          <p:spPr bwMode="auto">
            <a:xfrm>
              <a:off x="2011364" y="960438"/>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54" name="Rectangle 927"/>
            <p:cNvSpPr>
              <a:spLocks noChangeArrowheads="1"/>
            </p:cNvSpPr>
            <p:nvPr/>
          </p:nvSpPr>
          <p:spPr bwMode="auto">
            <a:xfrm>
              <a:off x="2011364" y="960438"/>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55" name="Rectangle 928"/>
            <p:cNvSpPr>
              <a:spLocks noChangeArrowheads="1"/>
            </p:cNvSpPr>
            <p:nvPr/>
          </p:nvSpPr>
          <p:spPr bwMode="auto">
            <a:xfrm>
              <a:off x="2366964" y="960438"/>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56" name="Rectangle 929"/>
            <p:cNvSpPr>
              <a:spLocks noChangeArrowheads="1"/>
            </p:cNvSpPr>
            <p:nvPr/>
          </p:nvSpPr>
          <p:spPr bwMode="auto">
            <a:xfrm>
              <a:off x="2366964" y="960438"/>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57" name="Rectangle 930"/>
            <p:cNvSpPr>
              <a:spLocks noChangeArrowheads="1"/>
            </p:cNvSpPr>
            <p:nvPr/>
          </p:nvSpPr>
          <p:spPr bwMode="auto">
            <a:xfrm>
              <a:off x="2439989" y="960438"/>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58" name="Rectangle 931"/>
            <p:cNvSpPr>
              <a:spLocks noChangeArrowheads="1"/>
            </p:cNvSpPr>
            <p:nvPr/>
          </p:nvSpPr>
          <p:spPr bwMode="auto">
            <a:xfrm>
              <a:off x="2439989" y="960438"/>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59" name="Rectangle 932"/>
            <p:cNvSpPr>
              <a:spLocks noChangeArrowheads="1"/>
            </p:cNvSpPr>
            <p:nvPr/>
          </p:nvSpPr>
          <p:spPr bwMode="auto">
            <a:xfrm>
              <a:off x="2509839" y="960438"/>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60" name="Rectangle 933"/>
            <p:cNvSpPr>
              <a:spLocks noChangeArrowheads="1"/>
            </p:cNvSpPr>
            <p:nvPr/>
          </p:nvSpPr>
          <p:spPr bwMode="auto">
            <a:xfrm>
              <a:off x="2509839" y="960438"/>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61" name="Rectangle 934"/>
            <p:cNvSpPr>
              <a:spLocks noChangeArrowheads="1"/>
            </p:cNvSpPr>
            <p:nvPr/>
          </p:nvSpPr>
          <p:spPr bwMode="auto">
            <a:xfrm>
              <a:off x="2582864" y="960438"/>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62" name="Rectangle 935"/>
            <p:cNvSpPr>
              <a:spLocks noChangeArrowheads="1"/>
            </p:cNvSpPr>
            <p:nvPr/>
          </p:nvSpPr>
          <p:spPr bwMode="auto">
            <a:xfrm>
              <a:off x="2582864" y="960438"/>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63" name="Rectangle 936"/>
            <p:cNvSpPr>
              <a:spLocks noChangeArrowheads="1"/>
            </p:cNvSpPr>
            <p:nvPr/>
          </p:nvSpPr>
          <p:spPr bwMode="auto">
            <a:xfrm>
              <a:off x="2652714" y="960438"/>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64" name="Rectangle 937"/>
            <p:cNvSpPr>
              <a:spLocks noChangeArrowheads="1"/>
            </p:cNvSpPr>
            <p:nvPr/>
          </p:nvSpPr>
          <p:spPr bwMode="auto">
            <a:xfrm>
              <a:off x="2652714" y="960438"/>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65" name="Rectangle 938"/>
            <p:cNvSpPr>
              <a:spLocks noChangeArrowheads="1"/>
            </p:cNvSpPr>
            <p:nvPr/>
          </p:nvSpPr>
          <p:spPr bwMode="auto">
            <a:xfrm>
              <a:off x="2725739" y="960438"/>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66" name="Rectangle 939"/>
            <p:cNvSpPr>
              <a:spLocks noChangeArrowheads="1"/>
            </p:cNvSpPr>
            <p:nvPr/>
          </p:nvSpPr>
          <p:spPr bwMode="auto">
            <a:xfrm>
              <a:off x="2725739" y="960438"/>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67" name="Rectangle 940"/>
            <p:cNvSpPr>
              <a:spLocks noChangeArrowheads="1"/>
            </p:cNvSpPr>
            <p:nvPr/>
          </p:nvSpPr>
          <p:spPr bwMode="auto">
            <a:xfrm>
              <a:off x="2795589" y="960438"/>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68" name="Rectangle 941"/>
            <p:cNvSpPr>
              <a:spLocks noChangeArrowheads="1"/>
            </p:cNvSpPr>
            <p:nvPr/>
          </p:nvSpPr>
          <p:spPr bwMode="auto">
            <a:xfrm>
              <a:off x="2795589" y="960438"/>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69" name="Rectangle 942"/>
            <p:cNvSpPr>
              <a:spLocks noChangeArrowheads="1"/>
            </p:cNvSpPr>
            <p:nvPr/>
          </p:nvSpPr>
          <p:spPr bwMode="auto">
            <a:xfrm>
              <a:off x="2865439" y="960438"/>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70" name="Rectangle 943"/>
            <p:cNvSpPr>
              <a:spLocks noChangeArrowheads="1"/>
            </p:cNvSpPr>
            <p:nvPr/>
          </p:nvSpPr>
          <p:spPr bwMode="auto">
            <a:xfrm>
              <a:off x="2865439" y="960438"/>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71" name="Rectangle 944"/>
            <p:cNvSpPr>
              <a:spLocks noChangeArrowheads="1"/>
            </p:cNvSpPr>
            <p:nvPr/>
          </p:nvSpPr>
          <p:spPr bwMode="auto">
            <a:xfrm>
              <a:off x="2938464" y="960438"/>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72" name="Rectangle 945"/>
            <p:cNvSpPr>
              <a:spLocks noChangeArrowheads="1"/>
            </p:cNvSpPr>
            <p:nvPr/>
          </p:nvSpPr>
          <p:spPr bwMode="auto">
            <a:xfrm>
              <a:off x="2938464" y="960438"/>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73" name="Rectangle 946"/>
            <p:cNvSpPr>
              <a:spLocks noChangeArrowheads="1"/>
            </p:cNvSpPr>
            <p:nvPr/>
          </p:nvSpPr>
          <p:spPr bwMode="auto">
            <a:xfrm>
              <a:off x="3224214" y="960438"/>
              <a:ext cx="49213"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74" name="Rectangle 947"/>
            <p:cNvSpPr>
              <a:spLocks noChangeArrowheads="1"/>
            </p:cNvSpPr>
            <p:nvPr/>
          </p:nvSpPr>
          <p:spPr bwMode="auto">
            <a:xfrm>
              <a:off x="3224214" y="960438"/>
              <a:ext cx="4921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75" name="Rectangle 948"/>
            <p:cNvSpPr>
              <a:spLocks noChangeArrowheads="1"/>
            </p:cNvSpPr>
            <p:nvPr/>
          </p:nvSpPr>
          <p:spPr bwMode="auto">
            <a:xfrm>
              <a:off x="3368676" y="960438"/>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76" name="Rectangle 949"/>
            <p:cNvSpPr>
              <a:spLocks noChangeArrowheads="1"/>
            </p:cNvSpPr>
            <p:nvPr/>
          </p:nvSpPr>
          <p:spPr bwMode="auto">
            <a:xfrm>
              <a:off x="3368676" y="960438"/>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77" name="Rectangle 950"/>
            <p:cNvSpPr>
              <a:spLocks noChangeArrowheads="1"/>
            </p:cNvSpPr>
            <p:nvPr/>
          </p:nvSpPr>
          <p:spPr bwMode="auto">
            <a:xfrm>
              <a:off x="3438526" y="960438"/>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78" name="Rectangle 951"/>
            <p:cNvSpPr>
              <a:spLocks noChangeArrowheads="1"/>
            </p:cNvSpPr>
            <p:nvPr/>
          </p:nvSpPr>
          <p:spPr bwMode="auto">
            <a:xfrm>
              <a:off x="3438526" y="960438"/>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79" name="Rectangle 952"/>
            <p:cNvSpPr>
              <a:spLocks noChangeArrowheads="1"/>
            </p:cNvSpPr>
            <p:nvPr/>
          </p:nvSpPr>
          <p:spPr bwMode="auto">
            <a:xfrm>
              <a:off x="2366964" y="10318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80" name="Rectangle 953"/>
            <p:cNvSpPr>
              <a:spLocks noChangeArrowheads="1"/>
            </p:cNvSpPr>
            <p:nvPr/>
          </p:nvSpPr>
          <p:spPr bwMode="auto">
            <a:xfrm>
              <a:off x="2366964" y="10318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81" name="Rectangle 954"/>
            <p:cNvSpPr>
              <a:spLocks noChangeArrowheads="1"/>
            </p:cNvSpPr>
            <p:nvPr/>
          </p:nvSpPr>
          <p:spPr bwMode="auto">
            <a:xfrm>
              <a:off x="2439989" y="103187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82" name="Rectangle 955"/>
            <p:cNvSpPr>
              <a:spLocks noChangeArrowheads="1"/>
            </p:cNvSpPr>
            <p:nvPr/>
          </p:nvSpPr>
          <p:spPr bwMode="auto">
            <a:xfrm>
              <a:off x="2439989" y="103187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83" name="Rectangle 956"/>
            <p:cNvSpPr>
              <a:spLocks noChangeArrowheads="1"/>
            </p:cNvSpPr>
            <p:nvPr/>
          </p:nvSpPr>
          <p:spPr bwMode="auto">
            <a:xfrm>
              <a:off x="2509839" y="10318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84" name="Rectangle 957"/>
            <p:cNvSpPr>
              <a:spLocks noChangeArrowheads="1"/>
            </p:cNvSpPr>
            <p:nvPr/>
          </p:nvSpPr>
          <p:spPr bwMode="auto">
            <a:xfrm>
              <a:off x="2509839" y="10318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85" name="Rectangle 958"/>
            <p:cNvSpPr>
              <a:spLocks noChangeArrowheads="1"/>
            </p:cNvSpPr>
            <p:nvPr/>
          </p:nvSpPr>
          <p:spPr bwMode="auto">
            <a:xfrm>
              <a:off x="2582864" y="103187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86" name="Rectangle 959"/>
            <p:cNvSpPr>
              <a:spLocks noChangeArrowheads="1"/>
            </p:cNvSpPr>
            <p:nvPr/>
          </p:nvSpPr>
          <p:spPr bwMode="auto">
            <a:xfrm>
              <a:off x="2582864" y="103187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87" name="Rectangle 960"/>
            <p:cNvSpPr>
              <a:spLocks noChangeArrowheads="1"/>
            </p:cNvSpPr>
            <p:nvPr/>
          </p:nvSpPr>
          <p:spPr bwMode="auto">
            <a:xfrm>
              <a:off x="2652714" y="10318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88" name="Rectangle 961"/>
            <p:cNvSpPr>
              <a:spLocks noChangeArrowheads="1"/>
            </p:cNvSpPr>
            <p:nvPr/>
          </p:nvSpPr>
          <p:spPr bwMode="auto">
            <a:xfrm>
              <a:off x="2652714" y="10318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89" name="Rectangle 962"/>
            <p:cNvSpPr>
              <a:spLocks noChangeArrowheads="1"/>
            </p:cNvSpPr>
            <p:nvPr/>
          </p:nvSpPr>
          <p:spPr bwMode="auto">
            <a:xfrm>
              <a:off x="2725739" y="103187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90" name="Rectangle 963"/>
            <p:cNvSpPr>
              <a:spLocks noChangeArrowheads="1"/>
            </p:cNvSpPr>
            <p:nvPr/>
          </p:nvSpPr>
          <p:spPr bwMode="auto">
            <a:xfrm>
              <a:off x="2725739" y="103187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91" name="Rectangle 964"/>
            <p:cNvSpPr>
              <a:spLocks noChangeArrowheads="1"/>
            </p:cNvSpPr>
            <p:nvPr/>
          </p:nvSpPr>
          <p:spPr bwMode="auto">
            <a:xfrm>
              <a:off x="2795589" y="10318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92" name="Rectangle 965"/>
            <p:cNvSpPr>
              <a:spLocks noChangeArrowheads="1"/>
            </p:cNvSpPr>
            <p:nvPr/>
          </p:nvSpPr>
          <p:spPr bwMode="auto">
            <a:xfrm>
              <a:off x="2795589" y="10318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93" name="Rectangle 966"/>
            <p:cNvSpPr>
              <a:spLocks noChangeArrowheads="1"/>
            </p:cNvSpPr>
            <p:nvPr/>
          </p:nvSpPr>
          <p:spPr bwMode="auto">
            <a:xfrm>
              <a:off x="2865439" y="10318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94" name="Rectangle 967"/>
            <p:cNvSpPr>
              <a:spLocks noChangeArrowheads="1"/>
            </p:cNvSpPr>
            <p:nvPr/>
          </p:nvSpPr>
          <p:spPr bwMode="auto">
            <a:xfrm>
              <a:off x="2865439" y="10318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95" name="Rectangle 968"/>
            <p:cNvSpPr>
              <a:spLocks noChangeArrowheads="1"/>
            </p:cNvSpPr>
            <p:nvPr/>
          </p:nvSpPr>
          <p:spPr bwMode="auto">
            <a:xfrm>
              <a:off x="2938464" y="10318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96" name="Rectangle 969"/>
            <p:cNvSpPr>
              <a:spLocks noChangeArrowheads="1"/>
            </p:cNvSpPr>
            <p:nvPr/>
          </p:nvSpPr>
          <p:spPr bwMode="auto">
            <a:xfrm>
              <a:off x="2938464" y="10318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97" name="Rectangle 970"/>
            <p:cNvSpPr>
              <a:spLocks noChangeArrowheads="1"/>
            </p:cNvSpPr>
            <p:nvPr/>
          </p:nvSpPr>
          <p:spPr bwMode="auto">
            <a:xfrm>
              <a:off x="3295651" y="1031876"/>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98" name="Rectangle 971"/>
            <p:cNvSpPr>
              <a:spLocks noChangeArrowheads="1"/>
            </p:cNvSpPr>
            <p:nvPr/>
          </p:nvSpPr>
          <p:spPr bwMode="auto">
            <a:xfrm>
              <a:off x="3295651" y="1031876"/>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99" name="Rectangle 972"/>
            <p:cNvSpPr>
              <a:spLocks noChangeArrowheads="1"/>
            </p:cNvSpPr>
            <p:nvPr/>
          </p:nvSpPr>
          <p:spPr bwMode="auto">
            <a:xfrm>
              <a:off x="3368676" y="103187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00" name="Rectangle 973"/>
            <p:cNvSpPr>
              <a:spLocks noChangeArrowheads="1"/>
            </p:cNvSpPr>
            <p:nvPr/>
          </p:nvSpPr>
          <p:spPr bwMode="auto">
            <a:xfrm>
              <a:off x="3368676" y="103187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01" name="Rectangle 974"/>
            <p:cNvSpPr>
              <a:spLocks noChangeArrowheads="1"/>
            </p:cNvSpPr>
            <p:nvPr/>
          </p:nvSpPr>
          <p:spPr bwMode="auto">
            <a:xfrm>
              <a:off x="3438526" y="10318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02" name="Rectangle 975"/>
            <p:cNvSpPr>
              <a:spLocks noChangeArrowheads="1"/>
            </p:cNvSpPr>
            <p:nvPr/>
          </p:nvSpPr>
          <p:spPr bwMode="auto">
            <a:xfrm>
              <a:off x="3438526" y="10318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03" name="Rectangle 976"/>
            <p:cNvSpPr>
              <a:spLocks noChangeArrowheads="1"/>
            </p:cNvSpPr>
            <p:nvPr/>
          </p:nvSpPr>
          <p:spPr bwMode="auto">
            <a:xfrm>
              <a:off x="2439989" y="110172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04" name="Rectangle 977"/>
            <p:cNvSpPr>
              <a:spLocks noChangeArrowheads="1"/>
            </p:cNvSpPr>
            <p:nvPr/>
          </p:nvSpPr>
          <p:spPr bwMode="auto">
            <a:xfrm>
              <a:off x="2439989" y="110172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05" name="Rectangle 978"/>
            <p:cNvSpPr>
              <a:spLocks noChangeArrowheads="1"/>
            </p:cNvSpPr>
            <p:nvPr/>
          </p:nvSpPr>
          <p:spPr bwMode="auto">
            <a:xfrm>
              <a:off x="2509839" y="110172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06" name="Rectangle 979"/>
            <p:cNvSpPr>
              <a:spLocks noChangeArrowheads="1"/>
            </p:cNvSpPr>
            <p:nvPr/>
          </p:nvSpPr>
          <p:spPr bwMode="auto">
            <a:xfrm>
              <a:off x="2509839" y="110172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07" name="Rectangle 980"/>
            <p:cNvSpPr>
              <a:spLocks noChangeArrowheads="1"/>
            </p:cNvSpPr>
            <p:nvPr/>
          </p:nvSpPr>
          <p:spPr bwMode="auto">
            <a:xfrm>
              <a:off x="2582864" y="110172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08" name="Rectangle 981"/>
            <p:cNvSpPr>
              <a:spLocks noChangeArrowheads="1"/>
            </p:cNvSpPr>
            <p:nvPr/>
          </p:nvSpPr>
          <p:spPr bwMode="auto">
            <a:xfrm>
              <a:off x="2582864" y="110172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09" name="Rectangle 982"/>
            <p:cNvSpPr>
              <a:spLocks noChangeArrowheads="1"/>
            </p:cNvSpPr>
            <p:nvPr/>
          </p:nvSpPr>
          <p:spPr bwMode="auto">
            <a:xfrm>
              <a:off x="2652714" y="110172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10" name="Rectangle 983"/>
            <p:cNvSpPr>
              <a:spLocks noChangeArrowheads="1"/>
            </p:cNvSpPr>
            <p:nvPr/>
          </p:nvSpPr>
          <p:spPr bwMode="auto">
            <a:xfrm>
              <a:off x="2652714" y="110172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11" name="Rectangle 984"/>
            <p:cNvSpPr>
              <a:spLocks noChangeArrowheads="1"/>
            </p:cNvSpPr>
            <p:nvPr/>
          </p:nvSpPr>
          <p:spPr bwMode="auto">
            <a:xfrm>
              <a:off x="2725739" y="110172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12" name="Rectangle 985"/>
            <p:cNvSpPr>
              <a:spLocks noChangeArrowheads="1"/>
            </p:cNvSpPr>
            <p:nvPr/>
          </p:nvSpPr>
          <p:spPr bwMode="auto">
            <a:xfrm>
              <a:off x="2725739" y="110172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13" name="Rectangle 986"/>
            <p:cNvSpPr>
              <a:spLocks noChangeArrowheads="1"/>
            </p:cNvSpPr>
            <p:nvPr/>
          </p:nvSpPr>
          <p:spPr bwMode="auto">
            <a:xfrm>
              <a:off x="2795589" y="110172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14" name="Rectangle 987"/>
            <p:cNvSpPr>
              <a:spLocks noChangeArrowheads="1"/>
            </p:cNvSpPr>
            <p:nvPr/>
          </p:nvSpPr>
          <p:spPr bwMode="auto">
            <a:xfrm>
              <a:off x="2795589" y="110172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15" name="Rectangle 988"/>
            <p:cNvSpPr>
              <a:spLocks noChangeArrowheads="1"/>
            </p:cNvSpPr>
            <p:nvPr/>
          </p:nvSpPr>
          <p:spPr bwMode="auto">
            <a:xfrm>
              <a:off x="2865439" y="110172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16" name="Rectangle 989"/>
            <p:cNvSpPr>
              <a:spLocks noChangeArrowheads="1"/>
            </p:cNvSpPr>
            <p:nvPr/>
          </p:nvSpPr>
          <p:spPr bwMode="auto">
            <a:xfrm>
              <a:off x="2865439" y="110172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17" name="Rectangle 991"/>
            <p:cNvSpPr>
              <a:spLocks noChangeArrowheads="1"/>
            </p:cNvSpPr>
            <p:nvPr/>
          </p:nvSpPr>
          <p:spPr bwMode="auto">
            <a:xfrm>
              <a:off x="2938463" y="110172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18" name="Rectangle 992"/>
            <p:cNvSpPr>
              <a:spLocks noChangeArrowheads="1"/>
            </p:cNvSpPr>
            <p:nvPr/>
          </p:nvSpPr>
          <p:spPr bwMode="auto">
            <a:xfrm>
              <a:off x="2938463" y="110172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19" name="Rectangle 993"/>
            <p:cNvSpPr>
              <a:spLocks noChangeArrowheads="1"/>
            </p:cNvSpPr>
            <p:nvPr/>
          </p:nvSpPr>
          <p:spPr bwMode="auto">
            <a:xfrm>
              <a:off x="3008313" y="110172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20" name="Rectangle 994"/>
            <p:cNvSpPr>
              <a:spLocks noChangeArrowheads="1"/>
            </p:cNvSpPr>
            <p:nvPr/>
          </p:nvSpPr>
          <p:spPr bwMode="auto">
            <a:xfrm>
              <a:off x="3008313" y="110172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21" name="Rectangle 995"/>
            <p:cNvSpPr>
              <a:spLocks noChangeArrowheads="1"/>
            </p:cNvSpPr>
            <p:nvPr/>
          </p:nvSpPr>
          <p:spPr bwMode="auto">
            <a:xfrm>
              <a:off x="3295651" y="1101725"/>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22" name="Rectangle 996"/>
            <p:cNvSpPr>
              <a:spLocks noChangeArrowheads="1"/>
            </p:cNvSpPr>
            <p:nvPr/>
          </p:nvSpPr>
          <p:spPr bwMode="auto">
            <a:xfrm>
              <a:off x="3295651" y="1101725"/>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23" name="Rectangle 997"/>
            <p:cNvSpPr>
              <a:spLocks noChangeArrowheads="1"/>
            </p:cNvSpPr>
            <p:nvPr/>
          </p:nvSpPr>
          <p:spPr bwMode="auto">
            <a:xfrm>
              <a:off x="3368676" y="1101725"/>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24" name="Rectangle 998"/>
            <p:cNvSpPr>
              <a:spLocks noChangeArrowheads="1"/>
            </p:cNvSpPr>
            <p:nvPr/>
          </p:nvSpPr>
          <p:spPr bwMode="auto">
            <a:xfrm>
              <a:off x="3368676" y="1101725"/>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25" name="Rectangle 999"/>
            <p:cNvSpPr>
              <a:spLocks noChangeArrowheads="1"/>
            </p:cNvSpPr>
            <p:nvPr/>
          </p:nvSpPr>
          <p:spPr bwMode="auto">
            <a:xfrm>
              <a:off x="3438526" y="110172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26" name="Rectangle 1000"/>
            <p:cNvSpPr>
              <a:spLocks noChangeArrowheads="1"/>
            </p:cNvSpPr>
            <p:nvPr/>
          </p:nvSpPr>
          <p:spPr bwMode="auto">
            <a:xfrm>
              <a:off x="3438526" y="110172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27" name="Rectangle 1001"/>
            <p:cNvSpPr>
              <a:spLocks noChangeArrowheads="1"/>
            </p:cNvSpPr>
            <p:nvPr/>
          </p:nvSpPr>
          <p:spPr bwMode="auto">
            <a:xfrm>
              <a:off x="2439988" y="1171575"/>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28" name="Rectangle 1002"/>
            <p:cNvSpPr>
              <a:spLocks noChangeArrowheads="1"/>
            </p:cNvSpPr>
            <p:nvPr/>
          </p:nvSpPr>
          <p:spPr bwMode="auto">
            <a:xfrm>
              <a:off x="2439988" y="1171575"/>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29" name="Rectangle 1003"/>
            <p:cNvSpPr>
              <a:spLocks noChangeArrowheads="1"/>
            </p:cNvSpPr>
            <p:nvPr/>
          </p:nvSpPr>
          <p:spPr bwMode="auto">
            <a:xfrm>
              <a:off x="2509838" y="117157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30" name="Rectangle 1004"/>
            <p:cNvSpPr>
              <a:spLocks noChangeArrowheads="1"/>
            </p:cNvSpPr>
            <p:nvPr/>
          </p:nvSpPr>
          <p:spPr bwMode="auto">
            <a:xfrm>
              <a:off x="2509838" y="117157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31" name="Rectangle 1005"/>
            <p:cNvSpPr>
              <a:spLocks noChangeArrowheads="1"/>
            </p:cNvSpPr>
            <p:nvPr/>
          </p:nvSpPr>
          <p:spPr bwMode="auto">
            <a:xfrm>
              <a:off x="2582863" y="1171575"/>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32" name="Rectangle 1006"/>
            <p:cNvSpPr>
              <a:spLocks noChangeArrowheads="1"/>
            </p:cNvSpPr>
            <p:nvPr/>
          </p:nvSpPr>
          <p:spPr bwMode="auto">
            <a:xfrm>
              <a:off x="2582863" y="1171575"/>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33" name="Rectangle 1007"/>
            <p:cNvSpPr>
              <a:spLocks noChangeArrowheads="1"/>
            </p:cNvSpPr>
            <p:nvPr/>
          </p:nvSpPr>
          <p:spPr bwMode="auto">
            <a:xfrm>
              <a:off x="2652713" y="117157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34" name="Rectangle 1008"/>
            <p:cNvSpPr>
              <a:spLocks noChangeArrowheads="1"/>
            </p:cNvSpPr>
            <p:nvPr/>
          </p:nvSpPr>
          <p:spPr bwMode="auto">
            <a:xfrm>
              <a:off x="2652713" y="117157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35" name="Rectangle 1009"/>
            <p:cNvSpPr>
              <a:spLocks noChangeArrowheads="1"/>
            </p:cNvSpPr>
            <p:nvPr/>
          </p:nvSpPr>
          <p:spPr bwMode="auto">
            <a:xfrm>
              <a:off x="2725738" y="1171575"/>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36" name="Rectangle 1010"/>
            <p:cNvSpPr>
              <a:spLocks noChangeArrowheads="1"/>
            </p:cNvSpPr>
            <p:nvPr/>
          </p:nvSpPr>
          <p:spPr bwMode="auto">
            <a:xfrm>
              <a:off x="2725738" y="1171575"/>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37" name="Rectangle 1011"/>
            <p:cNvSpPr>
              <a:spLocks noChangeArrowheads="1"/>
            </p:cNvSpPr>
            <p:nvPr/>
          </p:nvSpPr>
          <p:spPr bwMode="auto">
            <a:xfrm>
              <a:off x="2795588" y="117157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38" name="Rectangle 1012"/>
            <p:cNvSpPr>
              <a:spLocks noChangeArrowheads="1"/>
            </p:cNvSpPr>
            <p:nvPr/>
          </p:nvSpPr>
          <p:spPr bwMode="auto">
            <a:xfrm>
              <a:off x="2795588" y="117157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39" name="Rectangle 1013"/>
            <p:cNvSpPr>
              <a:spLocks noChangeArrowheads="1"/>
            </p:cNvSpPr>
            <p:nvPr/>
          </p:nvSpPr>
          <p:spPr bwMode="auto">
            <a:xfrm>
              <a:off x="2865438" y="117157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40" name="Rectangle 1014"/>
            <p:cNvSpPr>
              <a:spLocks noChangeArrowheads="1"/>
            </p:cNvSpPr>
            <p:nvPr/>
          </p:nvSpPr>
          <p:spPr bwMode="auto">
            <a:xfrm>
              <a:off x="2865438" y="117157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41" name="Rectangle 1015"/>
            <p:cNvSpPr>
              <a:spLocks noChangeArrowheads="1"/>
            </p:cNvSpPr>
            <p:nvPr/>
          </p:nvSpPr>
          <p:spPr bwMode="auto">
            <a:xfrm>
              <a:off x="2938463" y="117157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42" name="Rectangle 1016"/>
            <p:cNvSpPr>
              <a:spLocks noChangeArrowheads="1"/>
            </p:cNvSpPr>
            <p:nvPr/>
          </p:nvSpPr>
          <p:spPr bwMode="auto">
            <a:xfrm>
              <a:off x="2938463" y="117157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43" name="Rectangle 1017"/>
            <p:cNvSpPr>
              <a:spLocks noChangeArrowheads="1"/>
            </p:cNvSpPr>
            <p:nvPr/>
          </p:nvSpPr>
          <p:spPr bwMode="auto">
            <a:xfrm>
              <a:off x="3008313" y="117157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44" name="Rectangle 1018"/>
            <p:cNvSpPr>
              <a:spLocks noChangeArrowheads="1"/>
            </p:cNvSpPr>
            <p:nvPr/>
          </p:nvSpPr>
          <p:spPr bwMode="auto">
            <a:xfrm>
              <a:off x="3008313" y="117157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45" name="Rectangle 1019"/>
            <p:cNvSpPr>
              <a:spLocks noChangeArrowheads="1"/>
            </p:cNvSpPr>
            <p:nvPr/>
          </p:nvSpPr>
          <p:spPr bwMode="auto">
            <a:xfrm>
              <a:off x="3081338" y="117157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46" name="Rectangle 1020"/>
            <p:cNvSpPr>
              <a:spLocks noChangeArrowheads="1"/>
            </p:cNvSpPr>
            <p:nvPr/>
          </p:nvSpPr>
          <p:spPr bwMode="auto">
            <a:xfrm>
              <a:off x="3081338" y="117157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47" name="Rectangle 1021"/>
            <p:cNvSpPr>
              <a:spLocks noChangeArrowheads="1"/>
            </p:cNvSpPr>
            <p:nvPr/>
          </p:nvSpPr>
          <p:spPr bwMode="auto">
            <a:xfrm>
              <a:off x="3295651" y="1171575"/>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48" name="Rectangle 1022"/>
            <p:cNvSpPr>
              <a:spLocks noChangeArrowheads="1"/>
            </p:cNvSpPr>
            <p:nvPr/>
          </p:nvSpPr>
          <p:spPr bwMode="auto">
            <a:xfrm>
              <a:off x="3295651" y="1171575"/>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49" name="Rectangle 1023"/>
            <p:cNvSpPr>
              <a:spLocks noChangeArrowheads="1"/>
            </p:cNvSpPr>
            <p:nvPr/>
          </p:nvSpPr>
          <p:spPr bwMode="auto">
            <a:xfrm>
              <a:off x="3368676" y="1171575"/>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50" name="Rectangle 1024"/>
            <p:cNvSpPr>
              <a:spLocks noChangeArrowheads="1"/>
            </p:cNvSpPr>
            <p:nvPr/>
          </p:nvSpPr>
          <p:spPr bwMode="auto">
            <a:xfrm>
              <a:off x="3368676" y="1171575"/>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51" name="Rectangle 1025"/>
            <p:cNvSpPr>
              <a:spLocks noChangeArrowheads="1"/>
            </p:cNvSpPr>
            <p:nvPr/>
          </p:nvSpPr>
          <p:spPr bwMode="auto">
            <a:xfrm>
              <a:off x="3438526" y="117157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52" name="Rectangle 1026"/>
            <p:cNvSpPr>
              <a:spLocks noChangeArrowheads="1"/>
            </p:cNvSpPr>
            <p:nvPr/>
          </p:nvSpPr>
          <p:spPr bwMode="auto">
            <a:xfrm>
              <a:off x="3438526" y="117157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53" name="Rectangle 1027"/>
            <p:cNvSpPr>
              <a:spLocks noChangeArrowheads="1"/>
            </p:cNvSpPr>
            <p:nvPr/>
          </p:nvSpPr>
          <p:spPr bwMode="auto">
            <a:xfrm>
              <a:off x="3511551" y="1171575"/>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54" name="Rectangle 1028"/>
            <p:cNvSpPr>
              <a:spLocks noChangeArrowheads="1"/>
            </p:cNvSpPr>
            <p:nvPr/>
          </p:nvSpPr>
          <p:spPr bwMode="auto">
            <a:xfrm>
              <a:off x="3511551" y="1171575"/>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55" name="Rectangle 1029"/>
            <p:cNvSpPr>
              <a:spLocks noChangeArrowheads="1"/>
            </p:cNvSpPr>
            <p:nvPr/>
          </p:nvSpPr>
          <p:spPr bwMode="auto">
            <a:xfrm>
              <a:off x="2509838" y="124142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56" name="Rectangle 1030"/>
            <p:cNvSpPr>
              <a:spLocks noChangeArrowheads="1"/>
            </p:cNvSpPr>
            <p:nvPr/>
          </p:nvSpPr>
          <p:spPr bwMode="auto">
            <a:xfrm>
              <a:off x="2509838" y="124142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57" name="Rectangle 1031"/>
            <p:cNvSpPr>
              <a:spLocks noChangeArrowheads="1"/>
            </p:cNvSpPr>
            <p:nvPr/>
          </p:nvSpPr>
          <p:spPr bwMode="auto">
            <a:xfrm>
              <a:off x="2582863" y="1241425"/>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58" name="Rectangle 1032"/>
            <p:cNvSpPr>
              <a:spLocks noChangeArrowheads="1"/>
            </p:cNvSpPr>
            <p:nvPr/>
          </p:nvSpPr>
          <p:spPr bwMode="auto">
            <a:xfrm>
              <a:off x="2582863" y="1241425"/>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59" name="Rectangle 1033"/>
            <p:cNvSpPr>
              <a:spLocks noChangeArrowheads="1"/>
            </p:cNvSpPr>
            <p:nvPr/>
          </p:nvSpPr>
          <p:spPr bwMode="auto">
            <a:xfrm>
              <a:off x="2652713" y="124142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60" name="Rectangle 1034"/>
            <p:cNvSpPr>
              <a:spLocks noChangeArrowheads="1"/>
            </p:cNvSpPr>
            <p:nvPr/>
          </p:nvSpPr>
          <p:spPr bwMode="auto">
            <a:xfrm>
              <a:off x="2652713" y="124142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61" name="Rectangle 1035"/>
            <p:cNvSpPr>
              <a:spLocks noChangeArrowheads="1"/>
            </p:cNvSpPr>
            <p:nvPr/>
          </p:nvSpPr>
          <p:spPr bwMode="auto">
            <a:xfrm>
              <a:off x="2725738" y="1241425"/>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62" name="Rectangle 1036"/>
            <p:cNvSpPr>
              <a:spLocks noChangeArrowheads="1"/>
            </p:cNvSpPr>
            <p:nvPr/>
          </p:nvSpPr>
          <p:spPr bwMode="auto">
            <a:xfrm>
              <a:off x="2725738" y="1241425"/>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63" name="Rectangle 1037"/>
            <p:cNvSpPr>
              <a:spLocks noChangeArrowheads="1"/>
            </p:cNvSpPr>
            <p:nvPr/>
          </p:nvSpPr>
          <p:spPr bwMode="auto">
            <a:xfrm>
              <a:off x="2795588" y="124142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64" name="Rectangle 1038"/>
            <p:cNvSpPr>
              <a:spLocks noChangeArrowheads="1"/>
            </p:cNvSpPr>
            <p:nvPr/>
          </p:nvSpPr>
          <p:spPr bwMode="auto">
            <a:xfrm>
              <a:off x="2795588" y="124142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65" name="Rectangle 1039"/>
            <p:cNvSpPr>
              <a:spLocks noChangeArrowheads="1"/>
            </p:cNvSpPr>
            <p:nvPr/>
          </p:nvSpPr>
          <p:spPr bwMode="auto">
            <a:xfrm>
              <a:off x="2865438" y="124142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66" name="Rectangle 1040"/>
            <p:cNvSpPr>
              <a:spLocks noChangeArrowheads="1"/>
            </p:cNvSpPr>
            <p:nvPr/>
          </p:nvSpPr>
          <p:spPr bwMode="auto">
            <a:xfrm>
              <a:off x="2865438" y="124142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67" name="Rectangle 1041"/>
            <p:cNvSpPr>
              <a:spLocks noChangeArrowheads="1"/>
            </p:cNvSpPr>
            <p:nvPr/>
          </p:nvSpPr>
          <p:spPr bwMode="auto">
            <a:xfrm>
              <a:off x="2938463" y="124142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68" name="Rectangle 1042"/>
            <p:cNvSpPr>
              <a:spLocks noChangeArrowheads="1"/>
            </p:cNvSpPr>
            <p:nvPr/>
          </p:nvSpPr>
          <p:spPr bwMode="auto">
            <a:xfrm>
              <a:off x="2938463" y="124142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69" name="Rectangle 1043"/>
            <p:cNvSpPr>
              <a:spLocks noChangeArrowheads="1"/>
            </p:cNvSpPr>
            <p:nvPr/>
          </p:nvSpPr>
          <p:spPr bwMode="auto">
            <a:xfrm>
              <a:off x="3008313" y="124142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0" name="Rectangle 1044"/>
            <p:cNvSpPr>
              <a:spLocks noChangeArrowheads="1"/>
            </p:cNvSpPr>
            <p:nvPr/>
          </p:nvSpPr>
          <p:spPr bwMode="auto">
            <a:xfrm>
              <a:off x="3008313" y="124142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1" name="Rectangle 1045"/>
            <p:cNvSpPr>
              <a:spLocks noChangeArrowheads="1"/>
            </p:cNvSpPr>
            <p:nvPr/>
          </p:nvSpPr>
          <p:spPr bwMode="auto">
            <a:xfrm>
              <a:off x="3081338" y="124142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2" name="Rectangle 1046"/>
            <p:cNvSpPr>
              <a:spLocks noChangeArrowheads="1"/>
            </p:cNvSpPr>
            <p:nvPr/>
          </p:nvSpPr>
          <p:spPr bwMode="auto">
            <a:xfrm>
              <a:off x="3081338" y="124142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3" name="Rectangle 1047"/>
            <p:cNvSpPr>
              <a:spLocks noChangeArrowheads="1"/>
            </p:cNvSpPr>
            <p:nvPr/>
          </p:nvSpPr>
          <p:spPr bwMode="auto">
            <a:xfrm>
              <a:off x="3152776" y="1241425"/>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4" name="Rectangle 1048"/>
            <p:cNvSpPr>
              <a:spLocks noChangeArrowheads="1"/>
            </p:cNvSpPr>
            <p:nvPr/>
          </p:nvSpPr>
          <p:spPr bwMode="auto">
            <a:xfrm>
              <a:off x="3152776" y="1241425"/>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5" name="Rectangle 1049"/>
            <p:cNvSpPr>
              <a:spLocks noChangeArrowheads="1"/>
            </p:cNvSpPr>
            <p:nvPr/>
          </p:nvSpPr>
          <p:spPr bwMode="auto">
            <a:xfrm>
              <a:off x="3295651" y="1241425"/>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6" name="Rectangle 1050"/>
            <p:cNvSpPr>
              <a:spLocks noChangeArrowheads="1"/>
            </p:cNvSpPr>
            <p:nvPr/>
          </p:nvSpPr>
          <p:spPr bwMode="auto">
            <a:xfrm>
              <a:off x="3295651" y="1241425"/>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7" name="Rectangle 1051"/>
            <p:cNvSpPr>
              <a:spLocks noChangeArrowheads="1"/>
            </p:cNvSpPr>
            <p:nvPr/>
          </p:nvSpPr>
          <p:spPr bwMode="auto">
            <a:xfrm>
              <a:off x="3368676" y="1241425"/>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8" name="Rectangle 1052"/>
            <p:cNvSpPr>
              <a:spLocks noChangeArrowheads="1"/>
            </p:cNvSpPr>
            <p:nvPr/>
          </p:nvSpPr>
          <p:spPr bwMode="auto">
            <a:xfrm>
              <a:off x="3368676" y="1241425"/>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79" name="Rectangle 1053"/>
            <p:cNvSpPr>
              <a:spLocks noChangeArrowheads="1"/>
            </p:cNvSpPr>
            <p:nvPr/>
          </p:nvSpPr>
          <p:spPr bwMode="auto">
            <a:xfrm>
              <a:off x="3438526" y="124142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80" name="Rectangle 1054"/>
            <p:cNvSpPr>
              <a:spLocks noChangeArrowheads="1"/>
            </p:cNvSpPr>
            <p:nvPr/>
          </p:nvSpPr>
          <p:spPr bwMode="auto">
            <a:xfrm>
              <a:off x="3438526" y="124142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81" name="Rectangle 1055"/>
            <p:cNvSpPr>
              <a:spLocks noChangeArrowheads="1"/>
            </p:cNvSpPr>
            <p:nvPr/>
          </p:nvSpPr>
          <p:spPr bwMode="auto">
            <a:xfrm>
              <a:off x="3511551" y="1241425"/>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82" name="Rectangle 1056"/>
            <p:cNvSpPr>
              <a:spLocks noChangeArrowheads="1"/>
            </p:cNvSpPr>
            <p:nvPr/>
          </p:nvSpPr>
          <p:spPr bwMode="auto">
            <a:xfrm>
              <a:off x="3511551" y="1241425"/>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83" name="Rectangle 1057"/>
            <p:cNvSpPr>
              <a:spLocks noChangeArrowheads="1"/>
            </p:cNvSpPr>
            <p:nvPr/>
          </p:nvSpPr>
          <p:spPr bwMode="auto">
            <a:xfrm>
              <a:off x="3581401" y="124142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84" name="Rectangle 1058"/>
            <p:cNvSpPr>
              <a:spLocks noChangeArrowheads="1"/>
            </p:cNvSpPr>
            <p:nvPr/>
          </p:nvSpPr>
          <p:spPr bwMode="auto">
            <a:xfrm>
              <a:off x="3581401" y="124142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85" name="Rectangle 1059"/>
            <p:cNvSpPr>
              <a:spLocks noChangeArrowheads="1"/>
            </p:cNvSpPr>
            <p:nvPr/>
          </p:nvSpPr>
          <p:spPr bwMode="auto">
            <a:xfrm>
              <a:off x="2509838" y="131127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86" name="Rectangle 1060"/>
            <p:cNvSpPr>
              <a:spLocks noChangeArrowheads="1"/>
            </p:cNvSpPr>
            <p:nvPr/>
          </p:nvSpPr>
          <p:spPr bwMode="auto">
            <a:xfrm>
              <a:off x="2509838" y="131127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87" name="Rectangle 1061"/>
            <p:cNvSpPr>
              <a:spLocks noChangeArrowheads="1"/>
            </p:cNvSpPr>
            <p:nvPr/>
          </p:nvSpPr>
          <p:spPr bwMode="auto">
            <a:xfrm>
              <a:off x="2582863" y="1311275"/>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88" name="Rectangle 1062"/>
            <p:cNvSpPr>
              <a:spLocks noChangeArrowheads="1"/>
            </p:cNvSpPr>
            <p:nvPr/>
          </p:nvSpPr>
          <p:spPr bwMode="auto">
            <a:xfrm>
              <a:off x="2582863" y="1311275"/>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89" name="Rectangle 1063"/>
            <p:cNvSpPr>
              <a:spLocks noChangeArrowheads="1"/>
            </p:cNvSpPr>
            <p:nvPr/>
          </p:nvSpPr>
          <p:spPr bwMode="auto">
            <a:xfrm>
              <a:off x="2652713" y="131127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90" name="Rectangle 1064"/>
            <p:cNvSpPr>
              <a:spLocks noChangeArrowheads="1"/>
            </p:cNvSpPr>
            <p:nvPr/>
          </p:nvSpPr>
          <p:spPr bwMode="auto">
            <a:xfrm>
              <a:off x="2652713" y="131127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91" name="Rectangle 1065"/>
            <p:cNvSpPr>
              <a:spLocks noChangeArrowheads="1"/>
            </p:cNvSpPr>
            <p:nvPr/>
          </p:nvSpPr>
          <p:spPr bwMode="auto">
            <a:xfrm>
              <a:off x="2725738" y="1311275"/>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92" name="Rectangle 1066"/>
            <p:cNvSpPr>
              <a:spLocks noChangeArrowheads="1"/>
            </p:cNvSpPr>
            <p:nvPr/>
          </p:nvSpPr>
          <p:spPr bwMode="auto">
            <a:xfrm>
              <a:off x="2725738" y="1311275"/>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93" name="Rectangle 1067"/>
            <p:cNvSpPr>
              <a:spLocks noChangeArrowheads="1"/>
            </p:cNvSpPr>
            <p:nvPr/>
          </p:nvSpPr>
          <p:spPr bwMode="auto">
            <a:xfrm>
              <a:off x="2795588" y="131127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94" name="Rectangle 1068"/>
            <p:cNvSpPr>
              <a:spLocks noChangeArrowheads="1"/>
            </p:cNvSpPr>
            <p:nvPr/>
          </p:nvSpPr>
          <p:spPr bwMode="auto">
            <a:xfrm>
              <a:off x="2795588" y="131127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95" name="Rectangle 1069"/>
            <p:cNvSpPr>
              <a:spLocks noChangeArrowheads="1"/>
            </p:cNvSpPr>
            <p:nvPr/>
          </p:nvSpPr>
          <p:spPr bwMode="auto">
            <a:xfrm>
              <a:off x="2865438" y="131127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96" name="Rectangle 1070"/>
            <p:cNvSpPr>
              <a:spLocks noChangeArrowheads="1"/>
            </p:cNvSpPr>
            <p:nvPr/>
          </p:nvSpPr>
          <p:spPr bwMode="auto">
            <a:xfrm>
              <a:off x="2865438" y="131127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97" name="Rectangle 1071"/>
            <p:cNvSpPr>
              <a:spLocks noChangeArrowheads="1"/>
            </p:cNvSpPr>
            <p:nvPr/>
          </p:nvSpPr>
          <p:spPr bwMode="auto">
            <a:xfrm>
              <a:off x="2938463" y="131127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98" name="Rectangle 1072"/>
            <p:cNvSpPr>
              <a:spLocks noChangeArrowheads="1"/>
            </p:cNvSpPr>
            <p:nvPr/>
          </p:nvSpPr>
          <p:spPr bwMode="auto">
            <a:xfrm>
              <a:off x="2938463" y="131127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99" name="Rectangle 1073"/>
            <p:cNvSpPr>
              <a:spLocks noChangeArrowheads="1"/>
            </p:cNvSpPr>
            <p:nvPr/>
          </p:nvSpPr>
          <p:spPr bwMode="auto">
            <a:xfrm>
              <a:off x="3008313" y="131127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00" name="Rectangle 1074"/>
            <p:cNvSpPr>
              <a:spLocks noChangeArrowheads="1"/>
            </p:cNvSpPr>
            <p:nvPr/>
          </p:nvSpPr>
          <p:spPr bwMode="auto">
            <a:xfrm>
              <a:off x="3008313" y="131127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01" name="Rectangle 1075"/>
            <p:cNvSpPr>
              <a:spLocks noChangeArrowheads="1"/>
            </p:cNvSpPr>
            <p:nvPr/>
          </p:nvSpPr>
          <p:spPr bwMode="auto">
            <a:xfrm>
              <a:off x="3081338" y="131127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02" name="Rectangle 1076"/>
            <p:cNvSpPr>
              <a:spLocks noChangeArrowheads="1"/>
            </p:cNvSpPr>
            <p:nvPr/>
          </p:nvSpPr>
          <p:spPr bwMode="auto">
            <a:xfrm>
              <a:off x="3081338" y="131127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03" name="Rectangle 1077"/>
            <p:cNvSpPr>
              <a:spLocks noChangeArrowheads="1"/>
            </p:cNvSpPr>
            <p:nvPr/>
          </p:nvSpPr>
          <p:spPr bwMode="auto">
            <a:xfrm>
              <a:off x="3152776" y="1311275"/>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04" name="Rectangle 1078"/>
            <p:cNvSpPr>
              <a:spLocks noChangeArrowheads="1"/>
            </p:cNvSpPr>
            <p:nvPr/>
          </p:nvSpPr>
          <p:spPr bwMode="auto">
            <a:xfrm>
              <a:off x="3152776" y="1311275"/>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05" name="Rectangle 1079"/>
            <p:cNvSpPr>
              <a:spLocks noChangeArrowheads="1"/>
            </p:cNvSpPr>
            <p:nvPr/>
          </p:nvSpPr>
          <p:spPr bwMode="auto">
            <a:xfrm>
              <a:off x="3224213" y="1311275"/>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06" name="Rectangle 1080"/>
            <p:cNvSpPr>
              <a:spLocks noChangeArrowheads="1"/>
            </p:cNvSpPr>
            <p:nvPr/>
          </p:nvSpPr>
          <p:spPr bwMode="auto">
            <a:xfrm>
              <a:off x="3224213" y="1311275"/>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07" name="Rectangle 1081"/>
            <p:cNvSpPr>
              <a:spLocks noChangeArrowheads="1"/>
            </p:cNvSpPr>
            <p:nvPr/>
          </p:nvSpPr>
          <p:spPr bwMode="auto">
            <a:xfrm>
              <a:off x="3295651" y="1311275"/>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08" name="Rectangle 1082"/>
            <p:cNvSpPr>
              <a:spLocks noChangeArrowheads="1"/>
            </p:cNvSpPr>
            <p:nvPr/>
          </p:nvSpPr>
          <p:spPr bwMode="auto">
            <a:xfrm>
              <a:off x="3295651" y="1311275"/>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09" name="Rectangle 1083"/>
            <p:cNvSpPr>
              <a:spLocks noChangeArrowheads="1"/>
            </p:cNvSpPr>
            <p:nvPr/>
          </p:nvSpPr>
          <p:spPr bwMode="auto">
            <a:xfrm>
              <a:off x="3368676" y="1311275"/>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10" name="Rectangle 1084"/>
            <p:cNvSpPr>
              <a:spLocks noChangeArrowheads="1"/>
            </p:cNvSpPr>
            <p:nvPr/>
          </p:nvSpPr>
          <p:spPr bwMode="auto">
            <a:xfrm>
              <a:off x="3368676" y="1311275"/>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11" name="Rectangle 1085"/>
            <p:cNvSpPr>
              <a:spLocks noChangeArrowheads="1"/>
            </p:cNvSpPr>
            <p:nvPr/>
          </p:nvSpPr>
          <p:spPr bwMode="auto">
            <a:xfrm>
              <a:off x="3438526" y="131127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12" name="Rectangle 1086"/>
            <p:cNvSpPr>
              <a:spLocks noChangeArrowheads="1"/>
            </p:cNvSpPr>
            <p:nvPr/>
          </p:nvSpPr>
          <p:spPr bwMode="auto">
            <a:xfrm>
              <a:off x="3438526" y="131127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13" name="Rectangle 1087"/>
            <p:cNvSpPr>
              <a:spLocks noChangeArrowheads="1"/>
            </p:cNvSpPr>
            <p:nvPr/>
          </p:nvSpPr>
          <p:spPr bwMode="auto">
            <a:xfrm>
              <a:off x="3511551" y="1311275"/>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14" name="Rectangle 1088"/>
            <p:cNvSpPr>
              <a:spLocks noChangeArrowheads="1"/>
            </p:cNvSpPr>
            <p:nvPr/>
          </p:nvSpPr>
          <p:spPr bwMode="auto">
            <a:xfrm>
              <a:off x="3511551" y="1311275"/>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15" name="Rectangle 1089"/>
            <p:cNvSpPr>
              <a:spLocks noChangeArrowheads="1"/>
            </p:cNvSpPr>
            <p:nvPr/>
          </p:nvSpPr>
          <p:spPr bwMode="auto">
            <a:xfrm>
              <a:off x="3581401" y="131127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16" name="Rectangle 1090"/>
            <p:cNvSpPr>
              <a:spLocks noChangeArrowheads="1"/>
            </p:cNvSpPr>
            <p:nvPr/>
          </p:nvSpPr>
          <p:spPr bwMode="auto">
            <a:xfrm>
              <a:off x="3581401" y="131127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17" name="Rectangle 1091"/>
            <p:cNvSpPr>
              <a:spLocks noChangeArrowheads="1"/>
            </p:cNvSpPr>
            <p:nvPr/>
          </p:nvSpPr>
          <p:spPr bwMode="auto">
            <a:xfrm>
              <a:off x="2509838" y="1381125"/>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18" name="Rectangle 1092"/>
            <p:cNvSpPr>
              <a:spLocks noChangeArrowheads="1"/>
            </p:cNvSpPr>
            <p:nvPr/>
          </p:nvSpPr>
          <p:spPr bwMode="auto">
            <a:xfrm>
              <a:off x="2509838" y="1381125"/>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19" name="Rectangle 1093"/>
            <p:cNvSpPr>
              <a:spLocks noChangeArrowheads="1"/>
            </p:cNvSpPr>
            <p:nvPr/>
          </p:nvSpPr>
          <p:spPr bwMode="auto">
            <a:xfrm>
              <a:off x="2582863" y="1381125"/>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20" name="Rectangle 1094"/>
            <p:cNvSpPr>
              <a:spLocks noChangeArrowheads="1"/>
            </p:cNvSpPr>
            <p:nvPr/>
          </p:nvSpPr>
          <p:spPr bwMode="auto">
            <a:xfrm>
              <a:off x="2582863" y="1381125"/>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21" name="Rectangle 1095"/>
            <p:cNvSpPr>
              <a:spLocks noChangeArrowheads="1"/>
            </p:cNvSpPr>
            <p:nvPr/>
          </p:nvSpPr>
          <p:spPr bwMode="auto">
            <a:xfrm>
              <a:off x="2652713" y="1381125"/>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22" name="Rectangle 1096"/>
            <p:cNvSpPr>
              <a:spLocks noChangeArrowheads="1"/>
            </p:cNvSpPr>
            <p:nvPr/>
          </p:nvSpPr>
          <p:spPr bwMode="auto">
            <a:xfrm>
              <a:off x="2652713" y="1381125"/>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23" name="Rectangle 1097"/>
            <p:cNvSpPr>
              <a:spLocks noChangeArrowheads="1"/>
            </p:cNvSpPr>
            <p:nvPr/>
          </p:nvSpPr>
          <p:spPr bwMode="auto">
            <a:xfrm>
              <a:off x="2725738" y="1381125"/>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24" name="Rectangle 1098"/>
            <p:cNvSpPr>
              <a:spLocks noChangeArrowheads="1"/>
            </p:cNvSpPr>
            <p:nvPr/>
          </p:nvSpPr>
          <p:spPr bwMode="auto">
            <a:xfrm>
              <a:off x="2725738" y="1381125"/>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25" name="Rectangle 1099"/>
            <p:cNvSpPr>
              <a:spLocks noChangeArrowheads="1"/>
            </p:cNvSpPr>
            <p:nvPr/>
          </p:nvSpPr>
          <p:spPr bwMode="auto">
            <a:xfrm>
              <a:off x="2795588" y="1381125"/>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26" name="Rectangle 1100"/>
            <p:cNvSpPr>
              <a:spLocks noChangeArrowheads="1"/>
            </p:cNvSpPr>
            <p:nvPr/>
          </p:nvSpPr>
          <p:spPr bwMode="auto">
            <a:xfrm>
              <a:off x="2795588" y="1381125"/>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27" name="Rectangle 1101"/>
            <p:cNvSpPr>
              <a:spLocks noChangeArrowheads="1"/>
            </p:cNvSpPr>
            <p:nvPr/>
          </p:nvSpPr>
          <p:spPr bwMode="auto">
            <a:xfrm>
              <a:off x="2865438" y="1381125"/>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28" name="Rectangle 1102"/>
            <p:cNvSpPr>
              <a:spLocks noChangeArrowheads="1"/>
            </p:cNvSpPr>
            <p:nvPr/>
          </p:nvSpPr>
          <p:spPr bwMode="auto">
            <a:xfrm>
              <a:off x="2865438" y="1381125"/>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29" name="Rectangle 1103"/>
            <p:cNvSpPr>
              <a:spLocks noChangeArrowheads="1"/>
            </p:cNvSpPr>
            <p:nvPr/>
          </p:nvSpPr>
          <p:spPr bwMode="auto">
            <a:xfrm>
              <a:off x="2938463" y="1381125"/>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30" name="Rectangle 1104"/>
            <p:cNvSpPr>
              <a:spLocks noChangeArrowheads="1"/>
            </p:cNvSpPr>
            <p:nvPr/>
          </p:nvSpPr>
          <p:spPr bwMode="auto">
            <a:xfrm>
              <a:off x="2938463" y="1381125"/>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31" name="Rectangle 1105"/>
            <p:cNvSpPr>
              <a:spLocks noChangeArrowheads="1"/>
            </p:cNvSpPr>
            <p:nvPr/>
          </p:nvSpPr>
          <p:spPr bwMode="auto">
            <a:xfrm>
              <a:off x="3008313" y="1381125"/>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32" name="Rectangle 1106"/>
            <p:cNvSpPr>
              <a:spLocks noChangeArrowheads="1"/>
            </p:cNvSpPr>
            <p:nvPr/>
          </p:nvSpPr>
          <p:spPr bwMode="auto">
            <a:xfrm>
              <a:off x="3008313" y="1381125"/>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33" name="Rectangle 1107"/>
            <p:cNvSpPr>
              <a:spLocks noChangeArrowheads="1"/>
            </p:cNvSpPr>
            <p:nvPr/>
          </p:nvSpPr>
          <p:spPr bwMode="auto">
            <a:xfrm>
              <a:off x="3081338" y="1381125"/>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34" name="Rectangle 1108"/>
            <p:cNvSpPr>
              <a:spLocks noChangeArrowheads="1"/>
            </p:cNvSpPr>
            <p:nvPr/>
          </p:nvSpPr>
          <p:spPr bwMode="auto">
            <a:xfrm>
              <a:off x="3081338" y="1381125"/>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35" name="Rectangle 1109"/>
            <p:cNvSpPr>
              <a:spLocks noChangeArrowheads="1"/>
            </p:cNvSpPr>
            <p:nvPr/>
          </p:nvSpPr>
          <p:spPr bwMode="auto">
            <a:xfrm>
              <a:off x="3152776" y="1381125"/>
              <a:ext cx="49213"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36" name="Rectangle 1110"/>
            <p:cNvSpPr>
              <a:spLocks noChangeArrowheads="1"/>
            </p:cNvSpPr>
            <p:nvPr/>
          </p:nvSpPr>
          <p:spPr bwMode="auto">
            <a:xfrm>
              <a:off x="3152776" y="1381125"/>
              <a:ext cx="492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37" name="Rectangle 1111"/>
            <p:cNvSpPr>
              <a:spLocks noChangeArrowheads="1"/>
            </p:cNvSpPr>
            <p:nvPr/>
          </p:nvSpPr>
          <p:spPr bwMode="auto">
            <a:xfrm>
              <a:off x="3224213" y="1381125"/>
              <a:ext cx="49213"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38" name="Rectangle 1112"/>
            <p:cNvSpPr>
              <a:spLocks noChangeArrowheads="1"/>
            </p:cNvSpPr>
            <p:nvPr/>
          </p:nvSpPr>
          <p:spPr bwMode="auto">
            <a:xfrm>
              <a:off x="3224213" y="1381125"/>
              <a:ext cx="492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39" name="Rectangle 1113"/>
            <p:cNvSpPr>
              <a:spLocks noChangeArrowheads="1"/>
            </p:cNvSpPr>
            <p:nvPr/>
          </p:nvSpPr>
          <p:spPr bwMode="auto">
            <a:xfrm>
              <a:off x="3295651" y="1381125"/>
              <a:ext cx="49213"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40" name="Rectangle 1114"/>
            <p:cNvSpPr>
              <a:spLocks noChangeArrowheads="1"/>
            </p:cNvSpPr>
            <p:nvPr/>
          </p:nvSpPr>
          <p:spPr bwMode="auto">
            <a:xfrm>
              <a:off x="3295651" y="1381125"/>
              <a:ext cx="492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41" name="Rectangle 1115"/>
            <p:cNvSpPr>
              <a:spLocks noChangeArrowheads="1"/>
            </p:cNvSpPr>
            <p:nvPr/>
          </p:nvSpPr>
          <p:spPr bwMode="auto">
            <a:xfrm>
              <a:off x="3368676" y="1381125"/>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42" name="Rectangle 1116"/>
            <p:cNvSpPr>
              <a:spLocks noChangeArrowheads="1"/>
            </p:cNvSpPr>
            <p:nvPr/>
          </p:nvSpPr>
          <p:spPr bwMode="auto">
            <a:xfrm>
              <a:off x="3368676" y="1381125"/>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43" name="Rectangle 1117"/>
            <p:cNvSpPr>
              <a:spLocks noChangeArrowheads="1"/>
            </p:cNvSpPr>
            <p:nvPr/>
          </p:nvSpPr>
          <p:spPr bwMode="auto">
            <a:xfrm>
              <a:off x="3438526" y="1381125"/>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44" name="Rectangle 1118"/>
            <p:cNvSpPr>
              <a:spLocks noChangeArrowheads="1"/>
            </p:cNvSpPr>
            <p:nvPr/>
          </p:nvSpPr>
          <p:spPr bwMode="auto">
            <a:xfrm>
              <a:off x="3438526" y="1381125"/>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45" name="Rectangle 1119"/>
            <p:cNvSpPr>
              <a:spLocks noChangeArrowheads="1"/>
            </p:cNvSpPr>
            <p:nvPr/>
          </p:nvSpPr>
          <p:spPr bwMode="auto">
            <a:xfrm>
              <a:off x="3511551" y="1381125"/>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46" name="Rectangle 1120"/>
            <p:cNvSpPr>
              <a:spLocks noChangeArrowheads="1"/>
            </p:cNvSpPr>
            <p:nvPr/>
          </p:nvSpPr>
          <p:spPr bwMode="auto">
            <a:xfrm>
              <a:off x="3511551" y="1381125"/>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47" name="Rectangle 1121"/>
            <p:cNvSpPr>
              <a:spLocks noChangeArrowheads="1"/>
            </p:cNvSpPr>
            <p:nvPr/>
          </p:nvSpPr>
          <p:spPr bwMode="auto">
            <a:xfrm>
              <a:off x="2509838" y="1450975"/>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48" name="Rectangle 1122"/>
            <p:cNvSpPr>
              <a:spLocks noChangeArrowheads="1"/>
            </p:cNvSpPr>
            <p:nvPr/>
          </p:nvSpPr>
          <p:spPr bwMode="auto">
            <a:xfrm>
              <a:off x="2509838" y="1450975"/>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49" name="Rectangle 1123"/>
            <p:cNvSpPr>
              <a:spLocks noChangeArrowheads="1"/>
            </p:cNvSpPr>
            <p:nvPr/>
          </p:nvSpPr>
          <p:spPr bwMode="auto">
            <a:xfrm>
              <a:off x="2582863" y="1450975"/>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50" name="Rectangle 1124"/>
            <p:cNvSpPr>
              <a:spLocks noChangeArrowheads="1"/>
            </p:cNvSpPr>
            <p:nvPr/>
          </p:nvSpPr>
          <p:spPr bwMode="auto">
            <a:xfrm>
              <a:off x="2582863" y="1450975"/>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51" name="Rectangle 1125"/>
            <p:cNvSpPr>
              <a:spLocks noChangeArrowheads="1"/>
            </p:cNvSpPr>
            <p:nvPr/>
          </p:nvSpPr>
          <p:spPr bwMode="auto">
            <a:xfrm>
              <a:off x="2652713" y="1450975"/>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52" name="Rectangle 1126"/>
            <p:cNvSpPr>
              <a:spLocks noChangeArrowheads="1"/>
            </p:cNvSpPr>
            <p:nvPr/>
          </p:nvSpPr>
          <p:spPr bwMode="auto">
            <a:xfrm>
              <a:off x="2652713" y="1450975"/>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53" name="Rectangle 1127"/>
            <p:cNvSpPr>
              <a:spLocks noChangeArrowheads="1"/>
            </p:cNvSpPr>
            <p:nvPr/>
          </p:nvSpPr>
          <p:spPr bwMode="auto">
            <a:xfrm>
              <a:off x="2725738" y="1450975"/>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54" name="Rectangle 1128"/>
            <p:cNvSpPr>
              <a:spLocks noChangeArrowheads="1"/>
            </p:cNvSpPr>
            <p:nvPr/>
          </p:nvSpPr>
          <p:spPr bwMode="auto">
            <a:xfrm>
              <a:off x="2725738" y="1450975"/>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55" name="Rectangle 1129"/>
            <p:cNvSpPr>
              <a:spLocks noChangeArrowheads="1"/>
            </p:cNvSpPr>
            <p:nvPr/>
          </p:nvSpPr>
          <p:spPr bwMode="auto">
            <a:xfrm>
              <a:off x="2795588" y="1450975"/>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56" name="Rectangle 1130"/>
            <p:cNvSpPr>
              <a:spLocks noChangeArrowheads="1"/>
            </p:cNvSpPr>
            <p:nvPr/>
          </p:nvSpPr>
          <p:spPr bwMode="auto">
            <a:xfrm>
              <a:off x="2795588" y="1450975"/>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57" name="Rectangle 1131"/>
            <p:cNvSpPr>
              <a:spLocks noChangeArrowheads="1"/>
            </p:cNvSpPr>
            <p:nvPr/>
          </p:nvSpPr>
          <p:spPr bwMode="auto">
            <a:xfrm>
              <a:off x="2865438" y="1450975"/>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58" name="Rectangle 1132"/>
            <p:cNvSpPr>
              <a:spLocks noChangeArrowheads="1"/>
            </p:cNvSpPr>
            <p:nvPr/>
          </p:nvSpPr>
          <p:spPr bwMode="auto">
            <a:xfrm>
              <a:off x="2865438" y="1450975"/>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59" name="Rectangle 1133"/>
            <p:cNvSpPr>
              <a:spLocks noChangeArrowheads="1"/>
            </p:cNvSpPr>
            <p:nvPr/>
          </p:nvSpPr>
          <p:spPr bwMode="auto">
            <a:xfrm>
              <a:off x="2938463" y="1450975"/>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60" name="Rectangle 1134"/>
            <p:cNvSpPr>
              <a:spLocks noChangeArrowheads="1"/>
            </p:cNvSpPr>
            <p:nvPr/>
          </p:nvSpPr>
          <p:spPr bwMode="auto">
            <a:xfrm>
              <a:off x="2938463" y="1450975"/>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61" name="Rectangle 1135"/>
            <p:cNvSpPr>
              <a:spLocks noChangeArrowheads="1"/>
            </p:cNvSpPr>
            <p:nvPr/>
          </p:nvSpPr>
          <p:spPr bwMode="auto">
            <a:xfrm>
              <a:off x="3008313" y="1450975"/>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62" name="Rectangle 1136"/>
            <p:cNvSpPr>
              <a:spLocks noChangeArrowheads="1"/>
            </p:cNvSpPr>
            <p:nvPr/>
          </p:nvSpPr>
          <p:spPr bwMode="auto">
            <a:xfrm>
              <a:off x="3008313" y="1450975"/>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63" name="Rectangle 1137"/>
            <p:cNvSpPr>
              <a:spLocks noChangeArrowheads="1"/>
            </p:cNvSpPr>
            <p:nvPr/>
          </p:nvSpPr>
          <p:spPr bwMode="auto">
            <a:xfrm>
              <a:off x="3081338" y="1450975"/>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64" name="Rectangle 1138"/>
            <p:cNvSpPr>
              <a:spLocks noChangeArrowheads="1"/>
            </p:cNvSpPr>
            <p:nvPr/>
          </p:nvSpPr>
          <p:spPr bwMode="auto">
            <a:xfrm>
              <a:off x="3081338" y="1450975"/>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65" name="Rectangle 1139"/>
            <p:cNvSpPr>
              <a:spLocks noChangeArrowheads="1"/>
            </p:cNvSpPr>
            <p:nvPr/>
          </p:nvSpPr>
          <p:spPr bwMode="auto">
            <a:xfrm>
              <a:off x="3152776" y="1450975"/>
              <a:ext cx="49213"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66" name="Rectangle 1140"/>
            <p:cNvSpPr>
              <a:spLocks noChangeArrowheads="1"/>
            </p:cNvSpPr>
            <p:nvPr/>
          </p:nvSpPr>
          <p:spPr bwMode="auto">
            <a:xfrm>
              <a:off x="3152776" y="1450975"/>
              <a:ext cx="492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67" name="Rectangle 1141"/>
            <p:cNvSpPr>
              <a:spLocks noChangeArrowheads="1"/>
            </p:cNvSpPr>
            <p:nvPr/>
          </p:nvSpPr>
          <p:spPr bwMode="auto">
            <a:xfrm>
              <a:off x="3224213" y="1450975"/>
              <a:ext cx="49213"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68" name="Rectangle 1142"/>
            <p:cNvSpPr>
              <a:spLocks noChangeArrowheads="1"/>
            </p:cNvSpPr>
            <p:nvPr/>
          </p:nvSpPr>
          <p:spPr bwMode="auto">
            <a:xfrm>
              <a:off x="3224213" y="1450975"/>
              <a:ext cx="492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69" name="Rectangle 1143"/>
            <p:cNvSpPr>
              <a:spLocks noChangeArrowheads="1"/>
            </p:cNvSpPr>
            <p:nvPr/>
          </p:nvSpPr>
          <p:spPr bwMode="auto">
            <a:xfrm>
              <a:off x="3295651" y="1450975"/>
              <a:ext cx="49213"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70" name="Rectangle 1144"/>
            <p:cNvSpPr>
              <a:spLocks noChangeArrowheads="1"/>
            </p:cNvSpPr>
            <p:nvPr/>
          </p:nvSpPr>
          <p:spPr bwMode="auto">
            <a:xfrm>
              <a:off x="3295651" y="1450975"/>
              <a:ext cx="492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71" name="Rectangle 1145"/>
            <p:cNvSpPr>
              <a:spLocks noChangeArrowheads="1"/>
            </p:cNvSpPr>
            <p:nvPr/>
          </p:nvSpPr>
          <p:spPr bwMode="auto">
            <a:xfrm>
              <a:off x="3368676" y="1450975"/>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72" name="Rectangle 1146"/>
            <p:cNvSpPr>
              <a:spLocks noChangeArrowheads="1"/>
            </p:cNvSpPr>
            <p:nvPr/>
          </p:nvSpPr>
          <p:spPr bwMode="auto">
            <a:xfrm>
              <a:off x="3368676" y="1450975"/>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73" name="Rectangle 1147"/>
            <p:cNvSpPr>
              <a:spLocks noChangeArrowheads="1"/>
            </p:cNvSpPr>
            <p:nvPr/>
          </p:nvSpPr>
          <p:spPr bwMode="auto">
            <a:xfrm>
              <a:off x="3438526" y="1450975"/>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74" name="Rectangle 1148"/>
            <p:cNvSpPr>
              <a:spLocks noChangeArrowheads="1"/>
            </p:cNvSpPr>
            <p:nvPr/>
          </p:nvSpPr>
          <p:spPr bwMode="auto">
            <a:xfrm>
              <a:off x="3438526" y="1450975"/>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75" name="Rectangle 1149"/>
            <p:cNvSpPr>
              <a:spLocks noChangeArrowheads="1"/>
            </p:cNvSpPr>
            <p:nvPr/>
          </p:nvSpPr>
          <p:spPr bwMode="auto">
            <a:xfrm>
              <a:off x="2582863" y="1524000"/>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76" name="Rectangle 1150"/>
            <p:cNvSpPr>
              <a:spLocks noChangeArrowheads="1"/>
            </p:cNvSpPr>
            <p:nvPr/>
          </p:nvSpPr>
          <p:spPr bwMode="auto">
            <a:xfrm>
              <a:off x="2582863" y="1524000"/>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77" name="Rectangle 1151"/>
            <p:cNvSpPr>
              <a:spLocks noChangeArrowheads="1"/>
            </p:cNvSpPr>
            <p:nvPr/>
          </p:nvSpPr>
          <p:spPr bwMode="auto">
            <a:xfrm>
              <a:off x="2652713" y="1524000"/>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78" name="Rectangle 1152"/>
            <p:cNvSpPr>
              <a:spLocks noChangeArrowheads="1"/>
            </p:cNvSpPr>
            <p:nvPr/>
          </p:nvSpPr>
          <p:spPr bwMode="auto">
            <a:xfrm>
              <a:off x="2652713" y="1524000"/>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79" name="Rectangle 1153"/>
            <p:cNvSpPr>
              <a:spLocks noChangeArrowheads="1"/>
            </p:cNvSpPr>
            <p:nvPr/>
          </p:nvSpPr>
          <p:spPr bwMode="auto">
            <a:xfrm>
              <a:off x="2725738" y="1524000"/>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80" name="Rectangle 1154"/>
            <p:cNvSpPr>
              <a:spLocks noChangeArrowheads="1"/>
            </p:cNvSpPr>
            <p:nvPr/>
          </p:nvSpPr>
          <p:spPr bwMode="auto">
            <a:xfrm>
              <a:off x="2725738" y="1524000"/>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81" name="Rectangle 1155"/>
            <p:cNvSpPr>
              <a:spLocks noChangeArrowheads="1"/>
            </p:cNvSpPr>
            <p:nvPr/>
          </p:nvSpPr>
          <p:spPr bwMode="auto">
            <a:xfrm>
              <a:off x="2795588" y="1524000"/>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82" name="Rectangle 1156"/>
            <p:cNvSpPr>
              <a:spLocks noChangeArrowheads="1"/>
            </p:cNvSpPr>
            <p:nvPr/>
          </p:nvSpPr>
          <p:spPr bwMode="auto">
            <a:xfrm>
              <a:off x="2795588" y="1524000"/>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83" name="Rectangle 1157"/>
            <p:cNvSpPr>
              <a:spLocks noChangeArrowheads="1"/>
            </p:cNvSpPr>
            <p:nvPr/>
          </p:nvSpPr>
          <p:spPr bwMode="auto">
            <a:xfrm>
              <a:off x="2865438" y="1524000"/>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84" name="Rectangle 1158"/>
            <p:cNvSpPr>
              <a:spLocks noChangeArrowheads="1"/>
            </p:cNvSpPr>
            <p:nvPr/>
          </p:nvSpPr>
          <p:spPr bwMode="auto">
            <a:xfrm>
              <a:off x="2865438" y="1524000"/>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85" name="Rectangle 1159"/>
            <p:cNvSpPr>
              <a:spLocks noChangeArrowheads="1"/>
            </p:cNvSpPr>
            <p:nvPr/>
          </p:nvSpPr>
          <p:spPr bwMode="auto">
            <a:xfrm>
              <a:off x="2938463" y="1524000"/>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86" name="Rectangle 1160"/>
            <p:cNvSpPr>
              <a:spLocks noChangeArrowheads="1"/>
            </p:cNvSpPr>
            <p:nvPr/>
          </p:nvSpPr>
          <p:spPr bwMode="auto">
            <a:xfrm>
              <a:off x="2938463" y="1524000"/>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87" name="Rectangle 1161"/>
            <p:cNvSpPr>
              <a:spLocks noChangeArrowheads="1"/>
            </p:cNvSpPr>
            <p:nvPr/>
          </p:nvSpPr>
          <p:spPr bwMode="auto">
            <a:xfrm>
              <a:off x="3008313" y="1524000"/>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88" name="Rectangle 1162"/>
            <p:cNvSpPr>
              <a:spLocks noChangeArrowheads="1"/>
            </p:cNvSpPr>
            <p:nvPr/>
          </p:nvSpPr>
          <p:spPr bwMode="auto">
            <a:xfrm>
              <a:off x="3008313" y="1524000"/>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89" name="Rectangle 1163"/>
            <p:cNvSpPr>
              <a:spLocks noChangeArrowheads="1"/>
            </p:cNvSpPr>
            <p:nvPr/>
          </p:nvSpPr>
          <p:spPr bwMode="auto">
            <a:xfrm>
              <a:off x="3081338" y="1524000"/>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0" name="Rectangle 1164"/>
            <p:cNvSpPr>
              <a:spLocks noChangeArrowheads="1"/>
            </p:cNvSpPr>
            <p:nvPr/>
          </p:nvSpPr>
          <p:spPr bwMode="auto">
            <a:xfrm>
              <a:off x="3081338" y="1524000"/>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1" name="Rectangle 1165"/>
            <p:cNvSpPr>
              <a:spLocks noChangeArrowheads="1"/>
            </p:cNvSpPr>
            <p:nvPr/>
          </p:nvSpPr>
          <p:spPr bwMode="auto">
            <a:xfrm>
              <a:off x="3152776" y="1524000"/>
              <a:ext cx="49213"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2" name="Rectangle 1166"/>
            <p:cNvSpPr>
              <a:spLocks noChangeArrowheads="1"/>
            </p:cNvSpPr>
            <p:nvPr/>
          </p:nvSpPr>
          <p:spPr bwMode="auto">
            <a:xfrm>
              <a:off x="3152776" y="1524000"/>
              <a:ext cx="49213"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3" name="Rectangle 1167"/>
            <p:cNvSpPr>
              <a:spLocks noChangeArrowheads="1"/>
            </p:cNvSpPr>
            <p:nvPr/>
          </p:nvSpPr>
          <p:spPr bwMode="auto">
            <a:xfrm>
              <a:off x="3224213" y="1524000"/>
              <a:ext cx="49213"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4" name="Rectangle 1168"/>
            <p:cNvSpPr>
              <a:spLocks noChangeArrowheads="1"/>
            </p:cNvSpPr>
            <p:nvPr/>
          </p:nvSpPr>
          <p:spPr bwMode="auto">
            <a:xfrm>
              <a:off x="3224213" y="1524000"/>
              <a:ext cx="49213"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5" name="Rectangle 1169"/>
            <p:cNvSpPr>
              <a:spLocks noChangeArrowheads="1"/>
            </p:cNvSpPr>
            <p:nvPr/>
          </p:nvSpPr>
          <p:spPr bwMode="auto">
            <a:xfrm>
              <a:off x="3295651" y="1524000"/>
              <a:ext cx="49213"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6" name="Rectangle 1170"/>
            <p:cNvSpPr>
              <a:spLocks noChangeArrowheads="1"/>
            </p:cNvSpPr>
            <p:nvPr/>
          </p:nvSpPr>
          <p:spPr bwMode="auto">
            <a:xfrm>
              <a:off x="3295651" y="1524000"/>
              <a:ext cx="49213"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7" name="Rectangle 1171"/>
            <p:cNvSpPr>
              <a:spLocks noChangeArrowheads="1"/>
            </p:cNvSpPr>
            <p:nvPr/>
          </p:nvSpPr>
          <p:spPr bwMode="auto">
            <a:xfrm>
              <a:off x="2652713" y="15954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8" name="Rectangle 1172"/>
            <p:cNvSpPr>
              <a:spLocks noChangeArrowheads="1"/>
            </p:cNvSpPr>
            <p:nvPr/>
          </p:nvSpPr>
          <p:spPr bwMode="auto">
            <a:xfrm>
              <a:off x="2652713" y="15954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9" name="Rectangle 1173"/>
            <p:cNvSpPr>
              <a:spLocks noChangeArrowheads="1"/>
            </p:cNvSpPr>
            <p:nvPr/>
          </p:nvSpPr>
          <p:spPr bwMode="auto">
            <a:xfrm>
              <a:off x="2725738" y="159543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00" name="Rectangle 1174"/>
            <p:cNvSpPr>
              <a:spLocks noChangeArrowheads="1"/>
            </p:cNvSpPr>
            <p:nvPr/>
          </p:nvSpPr>
          <p:spPr bwMode="auto">
            <a:xfrm>
              <a:off x="2725738" y="159543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01" name="Rectangle 1175"/>
            <p:cNvSpPr>
              <a:spLocks noChangeArrowheads="1"/>
            </p:cNvSpPr>
            <p:nvPr/>
          </p:nvSpPr>
          <p:spPr bwMode="auto">
            <a:xfrm>
              <a:off x="2795588" y="15954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02" name="Rectangle 1176"/>
            <p:cNvSpPr>
              <a:spLocks noChangeArrowheads="1"/>
            </p:cNvSpPr>
            <p:nvPr/>
          </p:nvSpPr>
          <p:spPr bwMode="auto">
            <a:xfrm>
              <a:off x="2795588" y="15954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03" name="Rectangle 1177"/>
            <p:cNvSpPr>
              <a:spLocks noChangeArrowheads="1"/>
            </p:cNvSpPr>
            <p:nvPr/>
          </p:nvSpPr>
          <p:spPr bwMode="auto">
            <a:xfrm>
              <a:off x="2865438" y="15954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04" name="Rectangle 1178"/>
            <p:cNvSpPr>
              <a:spLocks noChangeArrowheads="1"/>
            </p:cNvSpPr>
            <p:nvPr/>
          </p:nvSpPr>
          <p:spPr bwMode="auto">
            <a:xfrm>
              <a:off x="2865438" y="15954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05" name="Rectangle 1179"/>
            <p:cNvSpPr>
              <a:spLocks noChangeArrowheads="1"/>
            </p:cNvSpPr>
            <p:nvPr/>
          </p:nvSpPr>
          <p:spPr bwMode="auto">
            <a:xfrm>
              <a:off x="2938463" y="15954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06" name="Rectangle 1180"/>
            <p:cNvSpPr>
              <a:spLocks noChangeArrowheads="1"/>
            </p:cNvSpPr>
            <p:nvPr/>
          </p:nvSpPr>
          <p:spPr bwMode="auto">
            <a:xfrm>
              <a:off x="2938463" y="15954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07" name="Rectangle 1181"/>
            <p:cNvSpPr>
              <a:spLocks noChangeArrowheads="1"/>
            </p:cNvSpPr>
            <p:nvPr/>
          </p:nvSpPr>
          <p:spPr bwMode="auto">
            <a:xfrm>
              <a:off x="3008313" y="15954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08" name="Rectangle 1182"/>
            <p:cNvSpPr>
              <a:spLocks noChangeArrowheads="1"/>
            </p:cNvSpPr>
            <p:nvPr/>
          </p:nvSpPr>
          <p:spPr bwMode="auto">
            <a:xfrm>
              <a:off x="3008313" y="15954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09" name="Rectangle 1183"/>
            <p:cNvSpPr>
              <a:spLocks noChangeArrowheads="1"/>
            </p:cNvSpPr>
            <p:nvPr/>
          </p:nvSpPr>
          <p:spPr bwMode="auto">
            <a:xfrm>
              <a:off x="3081338" y="15954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10" name="Rectangle 1184"/>
            <p:cNvSpPr>
              <a:spLocks noChangeArrowheads="1"/>
            </p:cNvSpPr>
            <p:nvPr/>
          </p:nvSpPr>
          <p:spPr bwMode="auto">
            <a:xfrm>
              <a:off x="3081338" y="15954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11" name="Rectangle 1185"/>
            <p:cNvSpPr>
              <a:spLocks noChangeArrowheads="1"/>
            </p:cNvSpPr>
            <p:nvPr/>
          </p:nvSpPr>
          <p:spPr bwMode="auto">
            <a:xfrm>
              <a:off x="3152776" y="1595437"/>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12" name="Rectangle 1186"/>
            <p:cNvSpPr>
              <a:spLocks noChangeArrowheads="1"/>
            </p:cNvSpPr>
            <p:nvPr/>
          </p:nvSpPr>
          <p:spPr bwMode="auto">
            <a:xfrm>
              <a:off x="3152776" y="1595437"/>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13" name="Rectangle 1187"/>
            <p:cNvSpPr>
              <a:spLocks noChangeArrowheads="1"/>
            </p:cNvSpPr>
            <p:nvPr/>
          </p:nvSpPr>
          <p:spPr bwMode="auto">
            <a:xfrm>
              <a:off x="3224213" y="1595437"/>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14" name="Rectangle 1188"/>
            <p:cNvSpPr>
              <a:spLocks noChangeArrowheads="1"/>
            </p:cNvSpPr>
            <p:nvPr/>
          </p:nvSpPr>
          <p:spPr bwMode="auto">
            <a:xfrm>
              <a:off x="3224213" y="1595437"/>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15" name="Rectangle 1189"/>
            <p:cNvSpPr>
              <a:spLocks noChangeArrowheads="1"/>
            </p:cNvSpPr>
            <p:nvPr/>
          </p:nvSpPr>
          <p:spPr bwMode="auto">
            <a:xfrm>
              <a:off x="1795463" y="1665287"/>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16" name="Rectangle 1190"/>
            <p:cNvSpPr>
              <a:spLocks noChangeArrowheads="1"/>
            </p:cNvSpPr>
            <p:nvPr/>
          </p:nvSpPr>
          <p:spPr bwMode="auto">
            <a:xfrm>
              <a:off x="1795463" y="1665287"/>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17" name="Rectangle 1192"/>
            <p:cNvSpPr>
              <a:spLocks noChangeArrowheads="1"/>
            </p:cNvSpPr>
            <p:nvPr/>
          </p:nvSpPr>
          <p:spPr bwMode="auto">
            <a:xfrm>
              <a:off x="1866901" y="16652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18" name="Rectangle 1193"/>
            <p:cNvSpPr>
              <a:spLocks noChangeArrowheads="1"/>
            </p:cNvSpPr>
            <p:nvPr/>
          </p:nvSpPr>
          <p:spPr bwMode="auto">
            <a:xfrm>
              <a:off x="1866901" y="16652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19" name="Rectangle 1194"/>
            <p:cNvSpPr>
              <a:spLocks noChangeArrowheads="1"/>
            </p:cNvSpPr>
            <p:nvPr/>
          </p:nvSpPr>
          <p:spPr bwMode="auto">
            <a:xfrm>
              <a:off x="1938339" y="1665288"/>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20" name="Rectangle 1195"/>
            <p:cNvSpPr>
              <a:spLocks noChangeArrowheads="1"/>
            </p:cNvSpPr>
            <p:nvPr/>
          </p:nvSpPr>
          <p:spPr bwMode="auto">
            <a:xfrm>
              <a:off x="1938339" y="1665288"/>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21" name="Rectangle 1196"/>
            <p:cNvSpPr>
              <a:spLocks noChangeArrowheads="1"/>
            </p:cNvSpPr>
            <p:nvPr/>
          </p:nvSpPr>
          <p:spPr bwMode="auto">
            <a:xfrm>
              <a:off x="2652714" y="16652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22" name="Rectangle 1197"/>
            <p:cNvSpPr>
              <a:spLocks noChangeArrowheads="1"/>
            </p:cNvSpPr>
            <p:nvPr/>
          </p:nvSpPr>
          <p:spPr bwMode="auto">
            <a:xfrm>
              <a:off x="2652714" y="16652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23" name="Rectangle 1198"/>
            <p:cNvSpPr>
              <a:spLocks noChangeArrowheads="1"/>
            </p:cNvSpPr>
            <p:nvPr/>
          </p:nvSpPr>
          <p:spPr bwMode="auto">
            <a:xfrm>
              <a:off x="2725739" y="16652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24" name="Rectangle 1199"/>
            <p:cNvSpPr>
              <a:spLocks noChangeArrowheads="1"/>
            </p:cNvSpPr>
            <p:nvPr/>
          </p:nvSpPr>
          <p:spPr bwMode="auto">
            <a:xfrm>
              <a:off x="2725739" y="16652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25" name="Rectangle 1200"/>
            <p:cNvSpPr>
              <a:spLocks noChangeArrowheads="1"/>
            </p:cNvSpPr>
            <p:nvPr/>
          </p:nvSpPr>
          <p:spPr bwMode="auto">
            <a:xfrm>
              <a:off x="2795589" y="16652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26" name="Rectangle 1201"/>
            <p:cNvSpPr>
              <a:spLocks noChangeArrowheads="1"/>
            </p:cNvSpPr>
            <p:nvPr/>
          </p:nvSpPr>
          <p:spPr bwMode="auto">
            <a:xfrm>
              <a:off x="2795589" y="16652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27" name="Rectangle 1202"/>
            <p:cNvSpPr>
              <a:spLocks noChangeArrowheads="1"/>
            </p:cNvSpPr>
            <p:nvPr/>
          </p:nvSpPr>
          <p:spPr bwMode="auto">
            <a:xfrm>
              <a:off x="2865439" y="16652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28" name="Rectangle 1203"/>
            <p:cNvSpPr>
              <a:spLocks noChangeArrowheads="1"/>
            </p:cNvSpPr>
            <p:nvPr/>
          </p:nvSpPr>
          <p:spPr bwMode="auto">
            <a:xfrm>
              <a:off x="2865439" y="16652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29" name="Rectangle 1204"/>
            <p:cNvSpPr>
              <a:spLocks noChangeArrowheads="1"/>
            </p:cNvSpPr>
            <p:nvPr/>
          </p:nvSpPr>
          <p:spPr bwMode="auto">
            <a:xfrm>
              <a:off x="2938464" y="16652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30" name="Rectangle 1205"/>
            <p:cNvSpPr>
              <a:spLocks noChangeArrowheads="1"/>
            </p:cNvSpPr>
            <p:nvPr/>
          </p:nvSpPr>
          <p:spPr bwMode="auto">
            <a:xfrm>
              <a:off x="2938464" y="16652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31" name="Rectangle 1206"/>
            <p:cNvSpPr>
              <a:spLocks noChangeArrowheads="1"/>
            </p:cNvSpPr>
            <p:nvPr/>
          </p:nvSpPr>
          <p:spPr bwMode="auto">
            <a:xfrm>
              <a:off x="3008314" y="16652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32" name="Rectangle 1207"/>
            <p:cNvSpPr>
              <a:spLocks noChangeArrowheads="1"/>
            </p:cNvSpPr>
            <p:nvPr/>
          </p:nvSpPr>
          <p:spPr bwMode="auto">
            <a:xfrm>
              <a:off x="3008314" y="16652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33" name="Rectangle 1208"/>
            <p:cNvSpPr>
              <a:spLocks noChangeArrowheads="1"/>
            </p:cNvSpPr>
            <p:nvPr/>
          </p:nvSpPr>
          <p:spPr bwMode="auto">
            <a:xfrm>
              <a:off x="3081339" y="16652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34" name="Rectangle 1209"/>
            <p:cNvSpPr>
              <a:spLocks noChangeArrowheads="1"/>
            </p:cNvSpPr>
            <p:nvPr/>
          </p:nvSpPr>
          <p:spPr bwMode="auto">
            <a:xfrm>
              <a:off x="3081339" y="16652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35" name="Rectangle 1210"/>
            <p:cNvSpPr>
              <a:spLocks noChangeArrowheads="1"/>
            </p:cNvSpPr>
            <p:nvPr/>
          </p:nvSpPr>
          <p:spPr bwMode="auto">
            <a:xfrm>
              <a:off x="3152776" y="1665288"/>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36" name="Rectangle 1211"/>
            <p:cNvSpPr>
              <a:spLocks noChangeArrowheads="1"/>
            </p:cNvSpPr>
            <p:nvPr/>
          </p:nvSpPr>
          <p:spPr bwMode="auto">
            <a:xfrm>
              <a:off x="3152776" y="1665288"/>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37" name="Rectangle 1212"/>
            <p:cNvSpPr>
              <a:spLocks noChangeArrowheads="1"/>
            </p:cNvSpPr>
            <p:nvPr/>
          </p:nvSpPr>
          <p:spPr bwMode="auto">
            <a:xfrm>
              <a:off x="1938339" y="1735138"/>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38" name="Rectangle 1213"/>
            <p:cNvSpPr>
              <a:spLocks noChangeArrowheads="1"/>
            </p:cNvSpPr>
            <p:nvPr/>
          </p:nvSpPr>
          <p:spPr bwMode="auto">
            <a:xfrm>
              <a:off x="1938339" y="1735138"/>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39" name="Rectangle 1214"/>
            <p:cNvSpPr>
              <a:spLocks noChangeArrowheads="1"/>
            </p:cNvSpPr>
            <p:nvPr/>
          </p:nvSpPr>
          <p:spPr bwMode="auto">
            <a:xfrm>
              <a:off x="1938339" y="755651"/>
              <a:ext cx="49213"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40" name="Rectangle 1215"/>
            <p:cNvSpPr>
              <a:spLocks noChangeArrowheads="1"/>
            </p:cNvSpPr>
            <p:nvPr/>
          </p:nvSpPr>
          <p:spPr bwMode="auto">
            <a:xfrm>
              <a:off x="1938339" y="755651"/>
              <a:ext cx="49213"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41" name="Rectangle 1216"/>
            <p:cNvSpPr>
              <a:spLocks noChangeArrowheads="1"/>
            </p:cNvSpPr>
            <p:nvPr/>
          </p:nvSpPr>
          <p:spPr bwMode="auto">
            <a:xfrm>
              <a:off x="2011364" y="755651"/>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42" name="Rectangle 1217"/>
            <p:cNvSpPr>
              <a:spLocks noChangeArrowheads="1"/>
            </p:cNvSpPr>
            <p:nvPr/>
          </p:nvSpPr>
          <p:spPr bwMode="auto">
            <a:xfrm>
              <a:off x="2011364" y="755651"/>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43" name="Rectangle 1218"/>
            <p:cNvSpPr>
              <a:spLocks noChangeArrowheads="1"/>
            </p:cNvSpPr>
            <p:nvPr/>
          </p:nvSpPr>
          <p:spPr bwMode="auto">
            <a:xfrm>
              <a:off x="2081214" y="7556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44" name="Rectangle 1219"/>
            <p:cNvSpPr>
              <a:spLocks noChangeArrowheads="1"/>
            </p:cNvSpPr>
            <p:nvPr/>
          </p:nvSpPr>
          <p:spPr bwMode="auto">
            <a:xfrm>
              <a:off x="2081214" y="7556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45" name="Rectangle 1220"/>
            <p:cNvSpPr>
              <a:spLocks noChangeArrowheads="1"/>
            </p:cNvSpPr>
            <p:nvPr/>
          </p:nvSpPr>
          <p:spPr bwMode="auto">
            <a:xfrm>
              <a:off x="2154239" y="755651"/>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46" name="Rectangle 1221"/>
            <p:cNvSpPr>
              <a:spLocks noChangeArrowheads="1"/>
            </p:cNvSpPr>
            <p:nvPr/>
          </p:nvSpPr>
          <p:spPr bwMode="auto">
            <a:xfrm>
              <a:off x="2154239" y="755651"/>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47" name="Rectangle 1222"/>
            <p:cNvSpPr>
              <a:spLocks noChangeArrowheads="1"/>
            </p:cNvSpPr>
            <p:nvPr/>
          </p:nvSpPr>
          <p:spPr bwMode="auto">
            <a:xfrm>
              <a:off x="2224089" y="7556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48" name="Rectangle 1223"/>
            <p:cNvSpPr>
              <a:spLocks noChangeArrowheads="1"/>
            </p:cNvSpPr>
            <p:nvPr/>
          </p:nvSpPr>
          <p:spPr bwMode="auto">
            <a:xfrm>
              <a:off x="2224089" y="7556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49" name="Rectangle 1224"/>
            <p:cNvSpPr>
              <a:spLocks noChangeArrowheads="1"/>
            </p:cNvSpPr>
            <p:nvPr/>
          </p:nvSpPr>
          <p:spPr bwMode="auto">
            <a:xfrm>
              <a:off x="2297114" y="755651"/>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50" name="Rectangle 1225"/>
            <p:cNvSpPr>
              <a:spLocks noChangeArrowheads="1"/>
            </p:cNvSpPr>
            <p:nvPr/>
          </p:nvSpPr>
          <p:spPr bwMode="auto">
            <a:xfrm>
              <a:off x="2297114" y="755651"/>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51" name="Rectangle 1226"/>
            <p:cNvSpPr>
              <a:spLocks noChangeArrowheads="1"/>
            </p:cNvSpPr>
            <p:nvPr/>
          </p:nvSpPr>
          <p:spPr bwMode="auto">
            <a:xfrm>
              <a:off x="2366964" y="7556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52" name="Rectangle 1227"/>
            <p:cNvSpPr>
              <a:spLocks noChangeArrowheads="1"/>
            </p:cNvSpPr>
            <p:nvPr/>
          </p:nvSpPr>
          <p:spPr bwMode="auto">
            <a:xfrm>
              <a:off x="2366964" y="7556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53" name="Rectangle 1228"/>
            <p:cNvSpPr>
              <a:spLocks noChangeArrowheads="1"/>
            </p:cNvSpPr>
            <p:nvPr/>
          </p:nvSpPr>
          <p:spPr bwMode="auto">
            <a:xfrm>
              <a:off x="2439989" y="755651"/>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54" name="Rectangle 1229"/>
            <p:cNvSpPr>
              <a:spLocks noChangeArrowheads="1"/>
            </p:cNvSpPr>
            <p:nvPr/>
          </p:nvSpPr>
          <p:spPr bwMode="auto">
            <a:xfrm>
              <a:off x="2439989" y="755651"/>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55" name="Rectangle 1230"/>
            <p:cNvSpPr>
              <a:spLocks noChangeArrowheads="1"/>
            </p:cNvSpPr>
            <p:nvPr/>
          </p:nvSpPr>
          <p:spPr bwMode="auto">
            <a:xfrm>
              <a:off x="2509839" y="7556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56" name="Rectangle 1231"/>
            <p:cNvSpPr>
              <a:spLocks noChangeArrowheads="1"/>
            </p:cNvSpPr>
            <p:nvPr/>
          </p:nvSpPr>
          <p:spPr bwMode="auto">
            <a:xfrm>
              <a:off x="2509839" y="7556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57" name="Rectangle 1232"/>
            <p:cNvSpPr>
              <a:spLocks noChangeArrowheads="1"/>
            </p:cNvSpPr>
            <p:nvPr/>
          </p:nvSpPr>
          <p:spPr bwMode="auto">
            <a:xfrm>
              <a:off x="2582864" y="755651"/>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58" name="Rectangle 1233"/>
            <p:cNvSpPr>
              <a:spLocks noChangeArrowheads="1"/>
            </p:cNvSpPr>
            <p:nvPr/>
          </p:nvSpPr>
          <p:spPr bwMode="auto">
            <a:xfrm>
              <a:off x="2582864" y="755651"/>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59" name="Rectangle 1234"/>
            <p:cNvSpPr>
              <a:spLocks noChangeArrowheads="1"/>
            </p:cNvSpPr>
            <p:nvPr/>
          </p:nvSpPr>
          <p:spPr bwMode="auto">
            <a:xfrm>
              <a:off x="2652714" y="7556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60" name="Rectangle 1235"/>
            <p:cNvSpPr>
              <a:spLocks noChangeArrowheads="1"/>
            </p:cNvSpPr>
            <p:nvPr/>
          </p:nvSpPr>
          <p:spPr bwMode="auto">
            <a:xfrm>
              <a:off x="2652714" y="7556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61" name="Rectangle 1236"/>
            <p:cNvSpPr>
              <a:spLocks noChangeArrowheads="1"/>
            </p:cNvSpPr>
            <p:nvPr/>
          </p:nvSpPr>
          <p:spPr bwMode="auto">
            <a:xfrm>
              <a:off x="2725739" y="755651"/>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62" name="Rectangle 1237"/>
            <p:cNvSpPr>
              <a:spLocks noChangeArrowheads="1"/>
            </p:cNvSpPr>
            <p:nvPr/>
          </p:nvSpPr>
          <p:spPr bwMode="auto">
            <a:xfrm>
              <a:off x="2725739" y="755651"/>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63" name="Rectangle 1238"/>
            <p:cNvSpPr>
              <a:spLocks noChangeArrowheads="1"/>
            </p:cNvSpPr>
            <p:nvPr/>
          </p:nvSpPr>
          <p:spPr bwMode="auto">
            <a:xfrm>
              <a:off x="2795589" y="7556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64" name="Rectangle 1239"/>
            <p:cNvSpPr>
              <a:spLocks noChangeArrowheads="1"/>
            </p:cNvSpPr>
            <p:nvPr/>
          </p:nvSpPr>
          <p:spPr bwMode="auto">
            <a:xfrm>
              <a:off x="2795589" y="7556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65" name="Rectangle 1240"/>
            <p:cNvSpPr>
              <a:spLocks noChangeArrowheads="1"/>
            </p:cNvSpPr>
            <p:nvPr/>
          </p:nvSpPr>
          <p:spPr bwMode="auto">
            <a:xfrm>
              <a:off x="2865439" y="7556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66" name="Rectangle 1241"/>
            <p:cNvSpPr>
              <a:spLocks noChangeArrowheads="1"/>
            </p:cNvSpPr>
            <p:nvPr/>
          </p:nvSpPr>
          <p:spPr bwMode="auto">
            <a:xfrm>
              <a:off x="2865439" y="7556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67" name="Rectangle 1242"/>
            <p:cNvSpPr>
              <a:spLocks noChangeArrowheads="1"/>
            </p:cNvSpPr>
            <p:nvPr/>
          </p:nvSpPr>
          <p:spPr bwMode="auto">
            <a:xfrm>
              <a:off x="2938464" y="7556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68" name="Rectangle 1243"/>
            <p:cNvSpPr>
              <a:spLocks noChangeArrowheads="1"/>
            </p:cNvSpPr>
            <p:nvPr/>
          </p:nvSpPr>
          <p:spPr bwMode="auto">
            <a:xfrm>
              <a:off x="2938464" y="7556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69" name="Rectangle 1244"/>
            <p:cNvSpPr>
              <a:spLocks noChangeArrowheads="1"/>
            </p:cNvSpPr>
            <p:nvPr/>
          </p:nvSpPr>
          <p:spPr bwMode="auto">
            <a:xfrm>
              <a:off x="3008314" y="7556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70" name="Rectangle 1245"/>
            <p:cNvSpPr>
              <a:spLocks noChangeArrowheads="1"/>
            </p:cNvSpPr>
            <p:nvPr/>
          </p:nvSpPr>
          <p:spPr bwMode="auto">
            <a:xfrm>
              <a:off x="3008314" y="7556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71" name="Rectangle 1246"/>
            <p:cNvSpPr>
              <a:spLocks noChangeArrowheads="1"/>
            </p:cNvSpPr>
            <p:nvPr/>
          </p:nvSpPr>
          <p:spPr bwMode="auto">
            <a:xfrm>
              <a:off x="3081339" y="7556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72" name="Rectangle 1247"/>
            <p:cNvSpPr>
              <a:spLocks noChangeArrowheads="1"/>
            </p:cNvSpPr>
            <p:nvPr/>
          </p:nvSpPr>
          <p:spPr bwMode="auto">
            <a:xfrm>
              <a:off x="3081339" y="7556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73" name="Rectangle 1248"/>
            <p:cNvSpPr>
              <a:spLocks noChangeArrowheads="1"/>
            </p:cNvSpPr>
            <p:nvPr/>
          </p:nvSpPr>
          <p:spPr bwMode="auto">
            <a:xfrm>
              <a:off x="3152776" y="755651"/>
              <a:ext cx="49213"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74" name="Rectangle 1249"/>
            <p:cNvSpPr>
              <a:spLocks noChangeArrowheads="1"/>
            </p:cNvSpPr>
            <p:nvPr/>
          </p:nvSpPr>
          <p:spPr bwMode="auto">
            <a:xfrm>
              <a:off x="3152776" y="755651"/>
              <a:ext cx="49213"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75" name="Rectangle 1250"/>
            <p:cNvSpPr>
              <a:spLocks noChangeArrowheads="1"/>
            </p:cNvSpPr>
            <p:nvPr/>
          </p:nvSpPr>
          <p:spPr bwMode="auto">
            <a:xfrm>
              <a:off x="3368676" y="755651"/>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76" name="Rectangle 1251"/>
            <p:cNvSpPr>
              <a:spLocks noChangeArrowheads="1"/>
            </p:cNvSpPr>
            <p:nvPr/>
          </p:nvSpPr>
          <p:spPr bwMode="auto">
            <a:xfrm>
              <a:off x="3368676" y="755651"/>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77" name="Rectangle 1252"/>
            <p:cNvSpPr>
              <a:spLocks noChangeArrowheads="1"/>
            </p:cNvSpPr>
            <p:nvPr/>
          </p:nvSpPr>
          <p:spPr bwMode="auto">
            <a:xfrm>
              <a:off x="3438526" y="7556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78" name="Rectangle 1253"/>
            <p:cNvSpPr>
              <a:spLocks noChangeArrowheads="1"/>
            </p:cNvSpPr>
            <p:nvPr/>
          </p:nvSpPr>
          <p:spPr bwMode="auto">
            <a:xfrm>
              <a:off x="3438526" y="7556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79" name="Rectangle 1254"/>
            <p:cNvSpPr>
              <a:spLocks noChangeArrowheads="1"/>
            </p:cNvSpPr>
            <p:nvPr/>
          </p:nvSpPr>
          <p:spPr bwMode="auto">
            <a:xfrm>
              <a:off x="3724276" y="7556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80" name="Rectangle 1255"/>
            <p:cNvSpPr>
              <a:spLocks noChangeArrowheads="1"/>
            </p:cNvSpPr>
            <p:nvPr/>
          </p:nvSpPr>
          <p:spPr bwMode="auto">
            <a:xfrm>
              <a:off x="3724276" y="7556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81" name="Rectangle 1256"/>
            <p:cNvSpPr>
              <a:spLocks noChangeArrowheads="1"/>
            </p:cNvSpPr>
            <p:nvPr/>
          </p:nvSpPr>
          <p:spPr bwMode="auto">
            <a:xfrm>
              <a:off x="3797301" y="755651"/>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82" name="Rectangle 1257"/>
            <p:cNvSpPr>
              <a:spLocks noChangeArrowheads="1"/>
            </p:cNvSpPr>
            <p:nvPr/>
          </p:nvSpPr>
          <p:spPr bwMode="auto">
            <a:xfrm>
              <a:off x="3797301" y="755651"/>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83" name="Rectangle 1258"/>
            <p:cNvSpPr>
              <a:spLocks noChangeArrowheads="1"/>
            </p:cNvSpPr>
            <p:nvPr/>
          </p:nvSpPr>
          <p:spPr bwMode="auto">
            <a:xfrm>
              <a:off x="3867151" y="7556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84" name="Rectangle 1259"/>
            <p:cNvSpPr>
              <a:spLocks noChangeArrowheads="1"/>
            </p:cNvSpPr>
            <p:nvPr/>
          </p:nvSpPr>
          <p:spPr bwMode="auto">
            <a:xfrm>
              <a:off x="3867151" y="7556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85" name="Rectangle 1260"/>
            <p:cNvSpPr>
              <a:spLocks noChangeArrowheads="1"/>
            </p:cNvSpPr>
            <p:nvPr/>
          </p:nvSpPr>
          <p:spPr bwMode="auto">
            <a:xfrm>
              <a:off x="3940176" y="755651"/>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86" name="Rectangle 1261"/>
            <p:cNvSpPr>
              <a:spLocks noChangeArrowheads="1"/>
            </p:cNvSpPr>
            <p:nvPr/>
          </p:nvSpPr>
          <p:spPr bwMode="auto">
            <a:xfrm>
              <a:off x="3940176" y="755651"/>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87" name="Rectangle 1262"/>
            <p:cNvSpPr>
              <a:spLocks noChangeArrowheads="1"/>
            </p:cNvSpPr>
            <p:nvPr/>
          </p:nvSpPr>
          <p:spPr bwMode="auto">
            <a:xfrm>
              <a:off x="4010026" y="7556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88" name="Rectangle 1263"/>
            <p:cNvSpPr>
              <a:spLocks noChangeArrowheads="1"/>
            </p:cNvSpPr>
            <p:nvPr/>
          </p:nvSpPr>
          <p:spPr bwMode="auto">
            <a:xfrm>
              <a:off x="4010026" y="7556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89" name="Rectangle 1264"/>
            <p:cNvSpPr>
              <a:spLocks noChangeArrowheads="1"/>
            </p:cNvSpPr>
            <p:nvPr/>
          </p:nvSpPr>
          <p:spPr bwMode="auto">
            <a:xfrm>
              <a:off x="1866901" y="692151"/>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90" name="Rectangle 1265"/>
            <p:cNvSpPr>
              <a:spLocks noChangeArrowheads="1"/>
            </p:cNvSpPr>
            <p:nvPr/>
          </p:nvSpPr>
          <p:spPr bwMode="auto">
            <a:xfrm>
              <a:off x="1866901" y="692151"/>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91" name="Rectangle 1266"/>
            <p:cNvSpPr>
              <a:spLocks noChangeArrowheads="1"/>
            </p:cNvSpPr>
            <p:nvPr/>
          </p:nvSpPr>
          <p:spPr bwMode="auto">
            <a:xfrm>
              <a:off x="1938339" y="692151"/>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92" name="Rectangle 1267"/>
            <p:cNvSpPr>
              <a:spLocks noChangeArrowheads="1"/>
            </p:cNvSpPr>
            <p:nvPr/>
          </p:nvSpPr>
          <p:spPr bwMode="auto">
            <a:xfrm>
              <a:off x="1938339" y="692151"/>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93" name="Rectangle 1268"/>
            <p:cNvSpPr>
              <a:spLocks noChangeArrowheads="1"/>
            </p:cNvSpPr>
            <p:nvPr/>
          </p:nvSpPr>
          <p:spPr bwMode="auto">
            <a:xfrm>
              <a:off x="2011364" y="692151"/>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94" name="Rectangle 1269"/>
            <p:cNvSpPr>
              <a:spLocks noChangeArrowheads="1"/>
            </p:cNvSpPr>
            <p:nvPr/>
          </p:nvSpPr>
          <p:spPr bwMode="auto">
            <a:xfrm>
              <a:off x="2011364" y="692151"/>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95" name="Rectangle 1270"/>
            <p:cNvSpPr>
              <a:spLocks noChangeArrowheads="1"/>
            </p:cNvSpPr>
            <p:nvPr/>
          </p:nvSpPr>
          <p:spPr bwMode="auto">
            <a:xfrm>
              <a:off x="2081214" y="692151"/>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96" name="Rectangle 1271"/>
            <p:cNvSpPr>
              <a:spLocks noChangeArrowheads="1"/>
            </p:cNvSpPr>
            <p:nvPr/>
          </p:nvSpPr>
          <p:spPr bwMode="auto">
            <a:xfrm>
              <a:off x="2081214" y="692151"/>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97" name="Rectangle 1272"/>
            <p:cNvSpPr>
              <a:spLocks noChangeArrowheads="1"/>
            </p:cNvSpPr>
            <p:nvPr/>
          </p:nvSpPr>
          <p:spPr bwMode="auto">
            <a:xfrm>
              <a:off x="2154239" y="692151"/>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98" name="Rectangle 1273"/>
            <p:cNvSpPr>
              <a:spLocks noChangeArrowheads="1"/>
            </p:cNvSpPr>
            <p:nvPr/>
          </p:nvSpPr>
          <p:spPr bwMode="auto">
            <a:xfrm>
              <a:off x="2154239" y="692151"/>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99" name="Rectangle 1274"/>
            <p:cNvSpPr>
              <a:spLocks noChangeArrowheads="1"/>
            </p:cNvSpPr>
            <p:nvPr/>
          </p:nvSpPr>
          <p:spPr bwMode="auto">
            <a:xfrm>
              <a:off x="2224089" y="692151"/>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00" name="Rectangle 1275"/>
            <p:cNvSpPr>
              <a:spLocks noChangeArrowheads="1"/>
            </p:cNvSpPr>
            <p:nvPr/>
          </p:nvSpPr>
          <p:spPr bwMode="auto">
            <a:xfrm>
              <a:off x="2224089" y="692151"/>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01" name="Rectangle 1276"/>
            <p:cNvSpPr>
              <a:spLocks noChangeArrowheads="1"/>
            </p:cNvSpPr>
            <p:nvPr/>
          </p:nvSpPr>
          <p:spPr bwMode="auto">
            <a:xfrm>
              <a:off x="2297114" y="692151"/>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02" name="Rectangle 1277"/>
            <p:cNvSpPr>
              <a:spLocks noChangeArrowheads="1"/>
            </p:cNvSpPr>
            <p:nvPr/>
          </p:nvSpPr>
          <p:spPr bwMode="auto">
            <a:xfrm>
              <a:off x="2297114" y="692151"/>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03" name="Rectangle 1278"/>
            <p:cNvSpPr>
              <a:spLocks noChangeArrowheads="1"/>
            </p:cNvSpPr>
            <p:nvPr/>
          </p:nvSpPr>
          <p:spPr bwMode="auto">
            <a:xfrm>
              <a:off x="2366964" y="692151"/>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04" name="Rectangle 1279"/>
            <p:cNvSpPr>
              <a:spLocks noChangeArrowheads="1"/>
            </p:cNvSpPr>
            <p:nvPr/>
          </p:nvSpPr>
          <p:spPr bwMode="auto">
            <a:xfrm>
              <a:off x="2366964" y="692151"/>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05" name="Rectangle 1280"/>
            <p:cNvSpPr>
              <a:spLocks noChangeArrowheads="1"/>
            </p:cNvSpPr>
            <p:nvPr/>
          </p:nvSpPr>
          <p:spPr bwMode="auto">
            <a:xfrm>
              <a:off x="2439989" y="692151"/>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06" name="Rectangle 1281"/>
            <p:cNvSpPr>
              <a:spLocks noChangeArrowheads="1"/>
            </p:cNvSpPr>
            <p:nvPr/>
          </p:nvSpPr>
          <p:spPr bwMode="auto">
            <a:xfrm>
              <a:off x="2439989" y="692151"/>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07" name="Rectangle 1282"/>
            <p:cNvSpPr>
              <a:spLocks noChangeArrowheads="1"/>
            </p:cNvSpPr>
            <p:nvPr/>
          </p:nvSpPr>
          <p:spPr bwMode="auto">
            <a:xfrm>
              <a:off x="2509839" y="692151"/>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08" name="Rectangle 1283"/>
            <p:cNvSpPr>
              <a:spLocks noChangeArrowheads="1"/>
            </p:cNvSpPr>
            <p:nvPr/>
          </p:nvSpPr>
          <p:spPr bwMode="auto">
            <a:xfrm>
              <a:off x="2509839" y="692151"/>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09" name="Rectangle 1284"/>
            <p:cNvSpPr>
              <a:spLocks noChangeArrowheads="1"/>
            </p:cNvSpPr>
            <p:nvPr/>
          </p:nvSpPr>
          <p:spPr bwMode="auto">
            <a:xfrm>
              <a:off x="2582864" y="692151"/>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10" name="Rectangle 1285"/>
            <p:cNvSpPr>
              <a:spLocks noChangeArrowheads="1"/>
            </p:cNvSpPr>
            <p:nvPr/>
          </p:nvSpPr>
          <p:spPr bwMode="auto">
            <a:xfrm>
              <a:off x="2582864" y="692151"/>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11" name="Rectangle 1286"/>
            <p:cNvSpPr>
              <a:spLocks noChangeArrowheads="1"/>
            </p:cNvSpPr>
            <p:nvPr/>
          </p:nvSpPr>
          <p:spPr bwMode="auto">
            <a:xfrm>
              <a:off x="2652714" y="692151"/>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12" name="Rectangle 1287"/>
            <p:cNvSpPr>
              <a:spLocks noChangeArrowheads="1"/>
            </p:cNvSpPr>
            <p:nvPr/>
          </p:nvSpPr>
          <p:spPr bwMode="auto">
            <a:xfrm>
              <a:off x="2652714" y="692151"/>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13" name="Rectangle 1288"/>
            <p:cNvSpPr>
              <a:spLocks noChangeArrowheads="1"/>
            </p:cNvSpPr>
            <p:nvPr/>
          </p:nvSpPr>
          <p:spPr bwMode="auto">
            <a:xfrm>
              <a:off x="3008314" y="692151"/>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14" name="Rectangle 1289"/>
            <p:cNvSpPr>
              <a:spLocks noChangeArrowheads="1"/>
            </p:cNvSpPr>
            <p:nvPr/>
          </p:nvSpPr>
          <p:spPr bwMode="auto">
            <a:xfrm>
              <a:off x="3008314" y="692151"/>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15" name="Rectangle 1290"/>
            <p:cNvSpPr>
              <a:spLocks noChangeArrowheads="1"/>
            </p:cNvSpPr>
            <p:nvPr/>
          </p:nvSpPr>
          <p:spPr bwMode="auto">
            <a:xfrm>
              <a:off x="3081339" y="692151"/>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16" name="Rectangle 1291"/>
            <p:cNvSpPr>
              <a:spLocks noChangeArrowheads="1"/>
            </p:cNvSpPr>
            <p:nvPr/>
          </p:nvSpPr>
          <p:spPr bwMode="auto">
            <a:xfrm>
              <a:off x="3081339" y="692151"/>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17" name="Rectangle 1292"/>
            <p:cNvSpPr>
              <a:spLocks noChangeArrowheads="1"/>
            </p:cNvSpPr>
            <p:nvPr/>
          </p:nvSpPr>
          <p:spPr bwMode="auto">
            <a:xfrm>
              <a:off x="3152776" y="692151"/>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18" name="Rectangle 1293"/>
            <p:cNvSpPr>
              <a:spLocks noChangeArrowheads="1"/>
            </p:cNvSpPr>
            <p:nvPr/>
          </p:nvSpPr>
          <p:spPr bwMode="auto">
            <a:xfrm>
              <a:off x="3152776" y="692151"/>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19" name="Rectangle 1294"/>
            <p:cNvSpPr>
              <a:spLocks noChangeArrowheads="1"/>
            </p:cNvSpPr>
            <p:nvPr/>
          </p:nvSpPr>
          <p:spPr bwMode="auto">
            <a:xfrm>
              <a:off x="3295651" y="692151"/>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20" name="Rectangle 1295"/>
            <p:cNvSpPr>
              <a:spLocks noChangeArrowheads="1"/>
            </p:cNvSpPr>
            <p:nvPr/>
          </p:nvSpPr>
          <p:spPr bwMode="auto">
            <a:xfrm>
              <a:off x="3295651" y="692151"/>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21" name="Rectangle 1296"/>
            <p:cNvSpPr>
              <a:spLocks noChangeArrowheads="1"/>
            </p:cNvSpPr>
            <p:nvPr/>
          </p:nvSpPr>
          <p:spPr bwMode="auto">
            <a:xfrm>
              <a:off x="3368676" y="692151"/>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22" name="Rectangle 1297"/>
            <p:cNvSpPr>
              <a:spLocks noChangeArrowheads="1"/>
            </p:cNvSpPr>
            <p:nvPr/>
          </p:nvSpPr>
          <p:spPr bwMode="auto">
            <a:xfrm>
              <a:off x="3368676" y="692151"/>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23" name="Rectangle 1298"/>
            <p:cNvSpPr>
              <a:spLocks noChangeArrowheads="1"/>
            </p:cNvSpPr>
            <p:nvPr/>
          </p:nvSpPr>
          <p:spPr bwMode="auto">
            <a:xfrm>
              <a:off x="3438526" y="692151"/>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24" name="Rectangle 1299"/>
            <p:cNvSpPr>
              <a:spLocks noChangeArrowheads="1"/>
            </p:cNvSpPr>
            <p:nvPr/>
          </p:nvSpPr>
          <p:spPr bwMode="auto">
            <a:xfrm>
              <a:off x="3438526" y="692151"/>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25" name="Rectangle 1300"/>
            <p:cNvSpPr>
              <a:spLocks noChangeArrowheads="1"/>
            </p:cNvSpPr>
            <p:nvPr/>
          </p:nvSpPr>
          <p:spPr bwMode="auto">
            <a:xfrm>
              <a:off x="3724276" y="692151"/>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26" name="Rectangle 1301"/>
            <p:cNvSpPr>
              <a:spLocks noChangeArrowheads="1"/>
            </p:cNvSpPr>
            <p:nvPr/>
          </p:nvSpPr>
          <p:spPr bwMode="auto">
            <a:xfrm>
              <a:off x="3724276" y="692151"/>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27" name="Rectangle 1302"/>
            <p:cNvSpPr>
              <a:spLocks noChangeArrowheads="1"/>
            </p:cNvSpPr>
            <p:nvPr/>
          </p:nvSpPr>
          <p:spPr bwMode="auto">
            <a:xfrm>
              <a:off x="3797301" y="692151"/>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28" name="Rectangle 1303"/>
            <p:cNvSpPr>
              <a:spLocks noChangeArrowheads="1"/>
            </p:cNvSpPr>
            <p:nvPr/>
          </p:nvSpPr>
          <p:spPr bwMode="auto">
            <a:xfrm>
              <a:off x="3797301" y="692151"/>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29" name="Rectangle 1304"/>
            <p:cNvSpPr>
              <a:spLocks noChangeArrowheads="1"/>
            </p:cNvSpPr>
            <p:nvPr/>
          </p:nvSpPr>
          <p:spPr bwMode="auto">
            <a:xfrm>
              <a:off x="3867151" y="692151"/>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30" name="Rectangle 1305"/>
            <p:cNvSpPr>
              <a:spLocks noChangeArrowheads="1"/>
            </p:cNvSpPr>
            <p:nvPr/>
          </p:nvSpPr>
          <p:spPr bwMode="auto">
            <a:xfrm>
              <a:off x="3867151" y="692151"/>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31" name="Rectangle 1306"/>
            <p:cNvSpPr>
              <a:spLocks noChangeArrowheads="1"/>
            </p:cNvSpPr>
            <p:nvPr/>
          </p:nvSpPr>
          <p:spPr bwMode="auto">
            <a:xfrm>
              <a:off x="3940176" y="692151"/>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32" name="Rectangle 1307"/>
            <p:cNvSpPr>
              <a:spLocks noChangeArrowheads="1"/>
            </p:cNvSpPr>
            <p:nvPr/>
          </p:nvSpPr>
          <p:spPr bwMode="auto">
            <a:xfrm>
              <a:off x="3940176" y="692151"/>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33" name="Rectangle 1308"/>
            <p:cNvSpPr>
              <a:spLocks noChangeArrowheads="1"/>
            </p:cNvSpPr>
            <p:nvPr/>
          </p:nvSpPr>
          <p:spPr bwMode="auto">
            <a:xfrm>
              <a:off x="4010026" y="692151"/>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34" name="Rectangle 1309"/>
            <p:cNvSpPr>
              <a:spLocks noChangeArrowheads="1"/>
            </p:cNvSpPr>
            <p:nvPr/>
          </p:nvSpPr>
          <p:spPr bwMode="auto">
            <a:xfrm>
              <a:off x="4010026" y="692151"/>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35" name="Rectangle 1310"/>
            <p:cNvSpPr>
              <a:spLocks noChangeArrowheads="1"/>
            </p:cNvSpPr>
            <p:nvPr/>
          </p:nvSpPr>
          <p:spPr bwMode="auto">
            <a:xfrm>
              <a:off x="4083051" y="692151"/>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36" name="Rectangle 1311"/>
            <p:cNvSpPr>
              <a:spLocks noChangeArrowheads="1"/>
            </p:cNvSpPr>
            <p:nvPr/>
          </p:nvSpPr>
          <p:spPr bwMode="auto">
            <a:xfrm>
              <a:off x="4083051" y="692151"/>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37" name="Rectangle 1312"/>
            <p:cNvSpPr>
              <a:spLocks noChangeArrowheads="1"/>
            </p:cNvSpPr>
            <p:nvPr/>
          </p:nvSpPr>
          <p:spPr bwMode="auto">
            <a:xfrm>
              <a:off x="1938339" y="62706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38" name="Rectangle 1313"/>
            <p:cNvSpPr>
              <a:spLocks noChangeArrowheads="1"/>
            </p:cNvSpPr>
            <p:nvPr/>
          </p:nvSpPr>
          <p:spPr bwMode="auto">
            <a:xfrm>
              <a:off x="1938339" y="62706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39" name="Rectangle 1314"/>
            <p:cNvSpPr>
              <a:spLocks noChangeArrowheads="1"/>
            </p:cNvSpPr>
            <p:nvPr/>
          </p:nvSpPr>
          <p:spPr bwMode="auto">
            <a:xfrm>
              <a:off x="2011364" y="6270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40" name="Rectangle 1315"/>
            <p:cNvSpPr>
              <a:spLocks noChangeArrowheads="1"/>
            </p:cNvSpPr>
            <p:nvPr/>
          </p:nvSpPr>
          <p:spPr bwMode="auto">
            <a:xfrm>
              <a:off x="2011364" y="6270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41" name="Rectangle 1316"/>
            <p:cNvSpPr>
              <a:spLocks noChangeArrowheads="1"/>
            </p:cNvSpPr>
            <p:nvPr/>
          </p:nvSpPr>
          <p:spPr bwMode="auto">
            <a:xfrm>
              <a:off x="2081214" y="6270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42" name="Rectangle 1317"/>
            <p:cNvSpPr>
              <a:spLocks noChangeArrowheads="1"/>
            </p:cNvSpPr>
            <p:nvPr/>
          </p:nvSpPr>
          <p:spPr bwMode="auto">
            <a:xfrm>
              <a:off x="2081214" y="6270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43" name="Rectangle 1318"/>
            <p:cNvSpPr>
              <a:spLocks noChangeArrowheads="1"/>
            </p:cNvSpPr>
            <p:nvPr/>
          </p:nvSpPr>
          <p:spPr bwMode="auto">
            <a:xfrm>
              <a:off x="2154239" y="6270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44" name="Rectangle 1319"/>
            <p:cNvSpPr>
              <a:spLocks noChangeArrowheads="1"/>
            </p:cNvSpPr>
            <p:nvPr/>
          </p:nvSpPr>
          <p:spPr bwMode="auto">
            <a:xfrm>
              <a:off x="2154239" y="6270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45" name="Rectangle 1320"/>
            <p:cNvSpPr>
              <a:spLocks noChangeArrowheads="1"/>
            </p:cNvSpPr>
            <p:nvPr/>
          </p:nvSpPr>
          <p:spPr bwMode="auto">
            <a:xfrm>
              <a:off x="2224089" y="6270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46" name="Rectangle 1321"/>
            <p:cNvSpPr>
              <a:spLocks noChangeArrowheads="1"/>
            </p:cNvSpPr>
            <p:nvPr/>
          </p:nvSpPr>
          <p:spPr bwMode="auto">
            <a:xfrm>
              <a:off x="2224089" y="6270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47" name="Rectangle 1322"/>
            <p:cNvSpPr>
              <a:spLocks noChangeArrowheads="1"/>
            </p:cNvSpPr>
            <p:nvPr/>
          </p:nvSpPr>
          <p:spPr bwMode="auto">
            <a:xfrm>
              <a:off x="2297114" y="6270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48" name="Rectangle 1323"/>
            <p:cNvSpPr>
              <a:spLocks noChangeArrowheads="1"/>
            </p:cNvSpPr>
            <p:nvPr/>
          </p:nvSpPr>
          <p:spPr bwMode="auto">
            <a:xfrm>
              <a:off x="2297114" y="6270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49" name="Rectangle 1324"/>
            <p:cNvSpPr>
              <a:spLocks noChangeArrowheads="1"/>
            </p:cNvSpPr>
            <p:nvPr/>
          </p:nvSpPr>
          <p:spPr bwMode="auto">
            <a:xfrm>
              <a:off x="2366964" y="6270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50" name="Rectangle 1325"/>
            <p:cNvSpPr>
              <a:spLocks noChangeArrowheads="1"/>
            </p:cNvSpPr>
            <p:nvPr/>
          </p:nvSpPr>
          <p:spPr bwMode="auto">
            <a:xfrm>
              <a:off x="2366964" y="6270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51" name="Rectangle 1326"/>
            <p:cNvSpPr>
              <a:spLocks noChangeArrowheads="1"/>
            </p:cNvSpPr>
            <p:nvPr/>
          </p:nvSpPr>
          <p:spPr bwMode="auto">
            <a:xfrm>
              <a:off x="2439989" y="6270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52" name="Rectangle 1327"/>
            <p:cNvSpPr>
              <a:spLocks noChangeArrowheads="1"/>
            </p:cNvSpPr>
            <p:nvPr/>
          </p:nvSpPr>
          <p:spPr bwMode="auto">
            <a:xfrm>
              <a:off x="2439989" y="6270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53" name="Rectangle 1328"/>
            <p:cNvSpPr>
              <a:spLocks noChangeArrowheads="1"/>
            </p:cNvSpPr>
            <p:nvPr/>
          </p:nvSpPr>
          <p:spPr bwMode="auto">
            <a:xfrm>
              <a:off x="2509839" y="6270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54" name="Rectangle 1329"/>
            <p:cNvSpPr>
              <a:spLocks noChangeArrowheads="1"/>
            </p:cNvSpPr>
            <p:nvPr/>
          </p:nvSpPr>
          <p:spPr bwMode="auto">
            <a:xfrm>
              <a:off x="2509839" y="6270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55" name="Rectangle 1330"/>
            <p:cNvSpPr>
              <a:spLocks noChangeArrowheads="1"/>
            </p:cNvSpPr>
            <p:nvPr/>
          </p:nvSpPr>
          <p:spPr bwMode="auto">
            <a:xfrm>
              <a:off x="2582864" y="6270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56" name="Rectangle 1331"/>
            <p:cNvSpPr>
              <a:spLocks noChangeArrowheads="1"/>
            </p:cNvSpPr>
            <p:nvPr/>
          </p:nvSpPr>
          <p:spPr bwMode="auto">
            <a:xfrm>
              <a:off x="2582864" y="6270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57" name="Rectangle 1332"/>
            <p:cNvSpPr>
              <a:spLocks noChangeArrowheads="1"/>
            </p:cNvSpPr>
            <p:nvPr/>
          </p:nvSpPr>
          <p:spPr bwMode="auto">
            <a:xfrm>
              <a:off x="2725739" y="6270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58" name="Rectangle 1333"/>
            <p:cNvSpPr>
              <a:spLocks noChangeArrowheads="1"/>
            </p:cNvSpPr>
            <p:nvPr/>
          </p:nvSpPr>
          <p:spPr bwMode="auto">
            <a:xfrm>
              <a:off x="2725739" y="6270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59" name="Rectangle 1334"/>
            <p:cNvSpPr>
              <a:spLocks noChangeArrowheads="1"/>
            </p:cNvSpPr>
            <p:nvPr/>
          </p:nvSpPr>
          <p:spPr bwMode="auto">
            <a:xfrm>
              <a:off x="2795589" y="6270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60" name="Rectangle 1335"/>
            <p:cNvSpPr>
              <a:spLocks noChangeArrowheads="1"/>
            </p:cNvSpPr>
            <p:nvPr/>
          </p:nvSpPr>
          <p:spPr bwMode="auto">
            <a:xfrm>
              <a:off x="2795589" y="6270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61" name="Rectangle 1336"/>
            <p:cNvSpPr>
              <a:spLocks noChangeArrowheads="1"/>
            </p:cNvSpPr>
            <p:nvPr/>
          </p:nvSpPr>
          <p:spPr bwMode="auto">
            <a:xfrm>
              <a:off x="2865439" y="6270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62" name="Rectangle 1337"/>
            <p:cNvSpPr>
              <a:spLocks noChangeArrowheads="1"/>
            </p:cNvSpPr>
            <p:nvPr/>
          </p:nvSpPr>
          <p:spPr bwMode="auto">
            <a:xfrm>
              <a:off x="2865439" y="6270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63" name="Rectangle 1338"/>
            <p:cNvSpPr>
              <a:spLocks noChangeArrowheads="1"/>
            </p:cNvSpPr>
            <p:nvPr/>
          </p:nvSpPr>
          <p:spPr bwMode="auto">
            <a:xfrm>
              <a:off x="3008314" y="6270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64" name="Rectangle 1339"/>
            <p:cNvSpPr>
              <a:spLocks noChangeArrowheads="1"/>
            </p:cNvSpPr>
            <p:nvPr/>
          </p:nvSpPr>
          <p:spPr bwMode="auto">
            <a:xfrm>
              <a:off x="3008314" y="6270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65" name="Rectangle 1340"/>
            <p:cNvSpPr>
              <a:spLocks noChangeArrowheads="1"/>
            </p:cNvSpPr>
            <p:nvPr/>
          </p:nvSpPr>
          <p:spPr bwMode="auto">
            <a:xfrm>
              <a:off x="3081339" y="6270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66" name="Rectangle 1341"/>
            <p:cNvSpPr>
              <a:spLocks noChangeArrowheads="1"/>
            </p:cNvSpPr>
            <p:nvPr/>
          </p:nvSpPr>
          <p:spPr bwMode="auto">
            <a:xfrm>
              <a:off x="3081339" y="6270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67" name="Rectangle 1342"/>
            <p:cNvSpPr>
              <a:spLocks noChangeArrowheads="1"/>
            </p:cNvSpPr>
            <p:nvPr/>
          </p:nvSpPr>
          <p:spPr bwMode="auto">
            <a:xfrm>
              <a:off x="3152776" y="62706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68" name="Rectangle 1343"/>
            <p:cNvSpPr>
              <a:spLocks noChangeArrowheads="1"/>
            </p:cNvSpPr>
            <p:nvPr/>
          </p:nvSpPr>
          <p:spPr bwMode="auto">
            <a:xfrm>
              <a:off x="3152776" y="62706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69" name="Rectangle 1344"/>
            <p:cNvSpPr>
              <a:spLocks noChangeArrowheads="1"/>
            </p:cNvSpPr>
            <p:nvPr/>
          </p:nvSpPr>
          <p:spPr bwMode="auto">
            <a:xfrm>
              <a:off x="3224214" y="62706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70" name="Rectangle 1345"/>
            <p:cNvSpPr>
              <a:spLocks noChangeArrowheads="1"/>
            </p:cNvSpPr>
            <p:nvPr/>
          </p:nvSpPr>
          <p:spPr bwMode="auto">
            <a:xfrm>
              <a:off x="3224214" y="62706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71" name="Rectangle 1346"/>
            <p:cNvSpPr>
              <a:spLocks noChangeArrowheads="1"/>
            </p:cNvSpPr>
            <p:nvPr/>
          </p:nvSpPr>
          <p:spPr bwMode="auto">
            <a:xfrm>
              <a:off x="3295651" y="62706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72" name="Rectangle 1347"/>
            <p:cNvSpPr>
              <a:spLocks noChangeArrowheads="1"/>
            </p:cNvSpPr>
            <p:nvPr/>
          </p:nvSpPr>
          <p:spPr bwMode="auto">
            <a:xfrm>
              <a:off x="3295651" y="62706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73" name="Rectangle 1348"/>
            <p:cNvSpPr>
              <a:spLocks noChangeArrowheads="1"/>
            </p:cNvSpPr>
            <p:nvPr/>
          </p:nvSpPr>
          <p:spPr bwMode="auto">
            <a:xfrm>
              <a:off x="3368676" y="6270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74" name="Rectangle 1349"/>
            <p:cNvSpPr>
              <a:spLocks noChangeArrowheads="1"/>
            </p:cNvSpPr>
            <p:nvPr/>
          </p:nvSpPr>
          <p:spPr bwMode="auto">
            <a:xfrm>
              <a:off x="3368676" y="6270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75" name="Rectangle 1350"/>
            <p:cNvSpPr>
              <a:spLocks noChangeArrowheads="1"/>
            </p:cNvSpPr>
            <p:nvPr/>
          </p:nvSpPr>
          <p:spPr bwMode="auto">
            <a:xfrm>
              <a:off x="3724276" y="6270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76" name="Rectangle 1351"/>
            <p:cNvSpPr>
              <a:spLocks noChangeArrowheads="1"/>
            </p:cNvSpPr>
            <p:nvPr/>
          </p:nvSpPr>
          <p:spPr bwMode="auto">
            <a:xfrm>
              <a:off x="3724276" y="6270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77" name="Rectangle 1352"/>
            <p:cNvSpPr>
              <a:spLocks noChangeArrowheads="1"/>
            </p:cNvSpPr>
            <p:nvPr/>
          </p:nvSpPr>
          <p:spPr bwMode="auto">
            <a:xfrm>
              <a:off x="3797301" y="6270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78" name="Rectangle 1353"/>
            <p:cNvSpPr>
              <a:spLocks noChangeArrowheads="1"/>
            </p:cNvSpPr>
            <p:nvPr/>
          </p:nvSpPr>
          <p:spPr bwMode="auto">
            <a:xfrm>
              <a:off x="3797301" y="6270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79" name="Rectangle 1354"/>
            <p:cNvSpPr>
              <a:spLocks noChangeArrowheads="1"/>
            </p:cNvSpPr>
            <p:nvPr/>
          </p:nvSpPr>
          <p:spPr bwMode="auto">
            <a:xfrm>
              <a:off x="3867151" y="6270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80" name="Rectangle 1355"/>
            <p:cNvSpPr>
              <a:spLocks noChangeArrowheads="1"/>
            </p:cNvSpPr>
            <p:nvPr/>
          </p:nvSpPr>
          <p:spPr bwMode="auto">
            <a:xfrm>
              <a:off x="3867151" y="6270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81" name="Rectangle 1356"/>
            <p:cNvSpPr>
              <a:spLocks noChangeArrowheads="1"/>
            </p:cNvSpPr>
            <p:nvPr/>
          </p:nvSpPr>
          <p:spPr bwMode="auto">
            <a:xfrm>
              <a:off x="3940176" y="6270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82" name="Rectangle 1357"/>
            <p:cNvSpPr>
              <a:spLocks noChangeArrowheads="1"/>
            </p:cNvSpPr>
            <p:nvPr/>
          </p:nvSpPr>
          <p:spPr bwMode="auto">
            <a:xfrm>
              <a:off x="3940176" y="6270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83" name="Rectangle 1358"/>
            <p:cNvSpPr>
              <a:spLocks noChangeArrowheads="1"/>
            </p:cNvSpPr>
            <p:nvPr/>
          </p:nvSpPr>
          <p:spPr bwMode="auto">
            <a:xfrm>
              <a:off x="4010026" y="6270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84" name="Rectangle 1359"/>
            <p:cNvSpPr>
              <a:spLocks noChangeArrowheads="1"/>
            </p:cNvSpPr>
            <p:nvPr/>
          </p:nvSpPr>
          <p:spPr bwMode="auto">
            <a:xfrm>
              <a:off x="4010026" y="6270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85" name="Rectangle 1360"/>
            <p:cNvSpPr>
              <a:spLocks noChangeArrowheads="1"/>
            </p:cNvSpPr>
            <p:nvPr/>
          </p:nvSpPr>
          <p:spPr bwMode="auto">
            <a:xfrm>
              <a:off x="4083051" y="6270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86" name="Rectangle 1361"/>
            <p:cNvSpPr>
              <a:spLocks noChangeArrowheads="1"/>
            </p:cNvSpPr>
            <p:nvPr/>
          </p:nvSpPr>
          <p:spPr bwMode="auto">
            <a:xfrm>
              <a:off x="4083051" y="6270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87" name="Rectangle 1362"/>
            <p:cNvSpPr>
              <a:spLocks noChangeArrowheads="1"/>
            </p:cNvSpPr>
            <p:nvPr/>
          </p:nvSpPr>
          <p:spPr bwMode="auto">
            <a:xfrm>
              <a:off x="4152901" y="6270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88" name="Rectangle 1363"/>
            <p:cNvSpPr>
              <a:spLocks noChangeArrowheads="1"/>
            </p:cNvSpPr>
            <p:nvPr/>
          </p:nvSpPr>
          <p:spPr bwMode="auto">
            <a:xfrm>
              <a:off x="4152901" y="6270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89" name="Rectangle 1364"/>
            <p:cNvSpPr>
              <a:spLocks noChangeArrowheads="1"/>
            </p:cNvSpPr>
            <p:nvPr/>
          </p:nvSpPr>
          <p:spPr bwMode="auto">
            <a:xfrm>
              <a:off x="1938339" y="56356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90" name="Rectangle 1365"/>
            <p:cNvSpPr>
              <a:spLocks noChangeArrowheads="1"/>
            </p:cNvSpPr>
            <p:nvPr/>
          </p:nvSpPr>
          <p:spPr bwMode="auto">
            <a:xfrm>
              <a:off x="1938339" y="56356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91" name="Rectangle 1366"/>
            <p:cNvSpPr>
              <a:spLocks noChangeArrowheads="1"/>
            </p:cNvSpPr>
            <p:nvPr/>
          </p:nvSpPr>
          <p:spPr bwMode="auto">
            <a:xfrm>
              <a:off x="2011364" y="5635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92" name="Rectangle 1367"/>
            <p:cNvSpPr>
              <a:spLocks noChangeArrowheads="1"/>
            </p:cNvSpPr>
            <p:nvPr/>
          </p:nvSpPr>
          <p:spPr bwMode="auto">
            <a:xfrm>
              <a:off x="2011364" y="5635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93" name="Rectangle 1368"/>
            <p:cNvSpPr>
              <a:spLocks noChangeArrowheads="1"/>
            </p:cNvSpPr>
            <p:nvPr/>
          </p:nvSpPr>
          <p:spPr bwMode="auto">
            <a:xfrm>
              <a:off x="2081214" y="5635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94" name="Rectangle 1369"/>
            <p:cNvSpPr>
              <a:spLocks noChangeArrowheads="1"/>
            </p:cNvSpPr>
            <p:nvPr/>
          </p:nvSpPr>
          <p:spPr bwMode="auto">
            <a:xfrm>
              <a:off x="2081214" y="5635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95" name="Rectangle 1370"/>
            <p:cNvSpPr>
              <a:spLocks noChangeArrowheads="1"/>
            </p:cNvSpPr>
            <p:nvPr/>
          </p:nvSpPr>
          <p:spPr bwMode="auto">
            <a:xfrm>
              <a:off x="2154239" y="5635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96" name="Rectangle 1371"/>
            <p:cNvSpPr>
              <a:spLocks noChangeArrowheads="1"/>
            </p:cNvSpPr>
            <p:nvPr/>
          </p:nvSpPr>
          <p:spPr bwMode="auto">
            <a:xfrm>
              <a:off x="2154239" y="5635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97" name="Rectangle 1372"/>
            <p:cNvSpPr>
              <a:spLocks noChangeArrowheads="1"/>
            </p:cNvSpPr>
            <p:nvPr/>
          </p:nvSpPr>
          <p:spPr bwMode="auto">
            <a:xfrm>
              <a:off x="2224089" y="5635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98" name="Rectangle 1373"/>
            <p:cNvSpPr>
              <a:spLocks noChangeArrowheads="1"/>
            </p:cNvSpPr>
            <p:nvPr/>
          </p:nvSpPr>
          <p:spPr bwMode="auto">
            <a:xfrm>
              <a:off x="2224089" y="5635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99" name="Rectangle 1374"/>
            <p:cNvSpPr>
              <a:spLocks noChangeArrowheads="1"/>
            </p:cNvSpPr>
            <p:nvPr/>
          </p:nvSpPr>
          <p:spPr bwMode="auto">
            <a:xfrm>
              <a:off x="2725739" y="5635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00" name="Rectangle 1375"/>
            <p:cNvSpPr>
              <a:spLocks noChangeArrowheads="1"/>
            </p:cNvSpPr>
            <p:nvPr/>
          </p:nvSpPr>
          <p:spPr bwMode="auto">
            <a:xfrm>
              <a:off x="2725739" y="5635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01" name="Rectangle 1376"/>
            <p:cNvSpPr>
              <a:spLocks noChangeArrowheads="1"/>
            </p:cNvSpPr>
            <p:nvPr/>
          </p:nvSpPr>
          <p:spPr bwMode="auto">
            <a:xfrm>
              <a:off x="2795589" y="5635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02" name="Rectangle 1377"/>
            <p:cNvSpPr>
              <a:spLocks noChangeArrowheads="1"/>
            </p:cNvSpPr>
            <p:nvPr/>
          </p:nvSpPr>
          <p:spPr bwMode="auto">
            <a:xfrm>
              <a:off x="2795589" y="5635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03" name="Rectangle 1378"/>
            <p:cNvSpPr>
              <a:spLocks noChangeArrowheads="1"/>
            </p:cNvSpPr>
            <p:nvPr/>
          </p:nvSpPr>
          <p:spPr bwMode="auto">
            <a:xfrm>
              <a:off x="2865439" y="5635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04" name="Rectangle 1379"/>
            <p:cNvSpPr>
              <a:spLocks noChangeArrowheads="1"/>
            </p:cNvSpPr>
            <p:nvPr/>
          </p:nvSpPr>
          <p:spPr bwMode="auto">
            <a:xfrm>
              <a:off x="2865439" y="5635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05" name="Rectangle 1380"/>
            <p:cNvSpPr>
              <a:spLocks noChangeArrowheads="1"/>
            </p:cNvSpPr>
            <p:nvPr/>
          </p:nvSpPr>
          <p:spPr bwMode="auto">
            <a:xfrm>
              <a:off x="3008314" y="5635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06" name="Rectangle 1381"/>
            <p:cNvSpPr>
              <a:spLocks noChangeArrowheads="1"/>
            </p:cNvSpPr>
            <p:nvPr/>
          </p:nvSpPr>
          <p:spPr bwMode="auto">
            <a:xfrm>
              <a:off x="3008314" y="5635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07" name="Rectangle 1382"/>
            <p:cNvSpPr>
              <a:spLocks noChangeArrowheads="1"/>
            </p:cNvSpPr>
            <p:nvPr/>
          </p:nvSpPr>
          <p:spPr bwMode="auto">
            <a:xfrm>
              <a:off x="3081339" y="5635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08" name="Rectangle 1383"/>
            <p:cNvSpPr>
              <a:spLocks noChangeArrowheads="1"/>
            </p:cNvSpPr>
            <p:nvPr/>
          </p:nvSpPr>
          <p:spPr bwMode="auto">
            <a:xfrm>
              <a:off x="3081339" y="5635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09" name="Rectangle 1384"/>
            <p:cNvSpPr>
              <a:spLocks noChangeArrowheads="1"/>
            </p:cNvSpPr>
            <p:nvPr/>
          </p:nvSpPr>
          <p:spPr bwMode="auto">
            <a:xfrm>
              <a:off x="3152776" y="56356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10" name="Rectangle 1385"/>
            <p:cNvSpPr>
              <a:spLocks noChangeArrowheads="1"/>
            </p:cNvSpPr>
            <p:nvPr/>
          </p:nvSpPr>
          <p:spPr bwMode="auto">
            <a:xfrm>
              <a:off x="3152776" y="56356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11" name="Rectangle 1386"/>
            <p:cNvSpPr>
              <a:spLocks noChangeArrowheads="1"/>
            </p:cNvSpPr>
            <p:nvPr/>
          </p:nvSpPr>
          <p:spPr bwMode="auto">
            <a:xfrm>
              <a:off x="3224214" y="56356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12" name="Rectangle 1387"/>
            <p:cNvSpPr>
              <a:spLocks noChangeArrowheads="1"/>
            </p:cNvSpPr>
            <p:nvPr/>
          </p:nvSpPr>
          <p:spPr bwMode="auto">
            <a:xfrm>
              <a:off x="3224214" y="56356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13" name="Rectangle 1388"/>
            <p:cNvSpPr>
              <a:spLocks noChangeArrowheads="1"/>
            </p:cNvSpPr>
            <p:nvPr/>
          </p:nvSpPr>
          <p:spPr bwMode="auto">
            <a:xfrm>
              <a:off x="3295651" y="56356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14" name="Rectangle 1389"/>
            <p:cNvSpPr>
              <a:spLocks noChangeArrowheads="1"/>
            </p:cNvSpPr>
            <p:nvPr/>
          </p:nvSpPr>
          <p:spPr bwMode="auto">
            <a:xfrm>
              <a:off x="3295651" y="56356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15" name="Rectangle 1390"/>
            <p:cNvSpPr>
              <a:spLocks noChangeArrowheads="1"/>
            </p:cNvSpPr>
            <p:nvPr/>
          </p:nvSpPr>
          <p:spPr bwMode="auto">
            <a:xfrm>
              <a:off x="3368676" y="5635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16" name="Rectangle 1391"/>
            <p:cNvSpPr>
              <a:spLocks noChangeArrowheads="1"/>
            </p:cNvSpPr>
            <p:nvPr/>
          </p:nvSpPr>
          <p:spPr bwMode="auto">
            <a:xfrm>
              <a:off x="3368676" y="5635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17" name="Rectangle 1393"/>
            <p:cNvSpPr>
              <a:spLocks noChangeArrowheads="1"/>
            </p:cNvSpPr>
            <p:nvPr/>
          </p:nvSpPr>
          <p:spPr bwMode="auto">
            <a:xfrm>
              <a:off x="3654426" y="5635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18" name="Rectangle 1394"/>
            <p:cNvSpPr>
              <a:spLocks noChangeArrowheads="1"/>
            </p:cNvSpPr>
            <p:nvPr/>
          </p:nvSpPr>
          <p:spPr bwMode="auto">
            <a:xfrm>
              <a:off x="3654426" y="5635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19" name="Rectangle 1395"/>
            <p:cNvSpPr>
              <a:spLocks noChangeArrowheads="1"/>
            </p:cNvSpPr>
            <p:nvPr/>
          </p:nvSpPr>
          <p:spPr bwMode="auto">
            <a:xfrm>
              <a:off x="3724276" y="5635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20" name="Rectangle 1396"/>
            <p:cNvSpPr>
              <a:spLocks noChangeArrowheads="1"/>
            </p:cNvSpPr>
            <p:nvPr/>
          </p:nvSpPr>
          <p:spPr bwMode="auto">
            <a:xfrm>
              <a:off x="3724276" y="5635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21" name="Rectangle 1397"/>
            <p:cNvSpPr>
              <a:spLocks noChangeArrowheads="1"/>
            </p:cNvSpPr>
            <p:nvPr/>
          </p:nvSpPr>
          <p:spPr bwMode="auto">
            <a:xfrm>
              <a:off x="3797301" y="5635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22" name="Rectangle 1398"/>
            <p:cNvSpPr>
              <a:spLocks noChangeArrowheads="1"/>
            </p:cNvSpPr>
            <p:nvPr/>
          </p:nvSpPr>
          <p:spPr bwMode="auto">
            <a:xfrm>
              <a:off x="3797301" y="5635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23" name="Rectangle 1399"/>
            <p:cNvSpPr>
              <a:spLocks noChangeArrowheads="1"/>
            </p:cNvSpPr>
            <p:nvPr/>
          </p:nvSpPr>
          <p:spPr bwMode="auto">
            <a:xfrm>
              <a:off x="3867151" y="5635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24" name="Rectangle 1400"/>
            <p:cNvSpPr>
              <a:spLocks noChangeArrowheads="1"/>
            </p:cNvSpPr>
            <p:nvPr/>
          </p:nvSpPr>
          <p:spPr bwMode="auto">
            <a:xfrm>
              <a:off x="3867151" y="5635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25" name="Rectangle 1401"/>
            <p:cNvSpPr>
              <a:spLocks noChangeArrowheads="1"/>
            </p:cNvSpPr>
            <p:nvPr/>
          </p:nvSpPr>
          <p:spPr bwMode="auto">
            <a:xfrm>
              <a:off x="3940176" y="5635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26" name="Rectangle 1402"/>
            <p:cNvSpPr>
              <a:spLocks noChangeArrowheads="1"/>
            </p:cNvSpPr>
            <p:nvPr/>
          </p:nvSpPr>
          <p:spPr bwMode="auto">
            <a:xfrm>
              <a:off x="3940176" y="5635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27" name="Rectangle 1403"/>
            <p:cNvSpPr>
              <a:spLocks noChangeArrowheads="1"/>
            </p:cNvSpPr>
            <p:nvPr/>
          </p:nvSpPr>
          <p:spPr bwMode="auto">
            <a:xfrm>
              <a:off x="4010026" y="5635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28" name="Rectangle 1404"/>
            <p:cNvSpPr>
              <a:spLocks noChangeArrowheads="1"/>
            </p:cNvSpPr>
            <p:nvPr/>
          </p:nvSpPr>
          <p:spPr bwMode="auto">
            <a:xfrm>
              <a:off x="4010026" y="5635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29" name="Rectangle 1405"/>
            <p:cNvSpPr>
              <a:spLocks noChangeArrowheads="1"/>
            </p:cNvSpPr>
            <p:nvPr/>
          </p:nvSpPr>
          <p:spPr bwMode="auto">
            <a:xfrm>
              <a:off x="4083051" y="5635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30" name="Rectangle 1406"/>
            <p:cNvSpPr>
              <a:spLocks noChangeArrowheads="1"/>
            </p:cNvSpPr>
            <p:nvPr/>
          </p:nvSpPr>
          <p:spPr bwMode="auto">
            <a:xfrm>
              <a:off x="4083051" y="5635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31" name="Rectangle 1407"/>
            <p:cNvSpPr>
              <a:spLocks noChangeArrowheads="1"/>
            </p:cNvSpPr>
            <p:nvPr/>
          </p:nvSpPr>
          <p:spPr bwMode="auto">
            <a:xfrm>
              <a:off x="4152901" y="5635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32" name="Rectangle 1408"/>
            <p:cNvSpPr>
              <a:spLocks noChangeArrowheads="1"/>
            </p:cNvSpPr>
            <p:nvPr/>
          </p:nvSpPr>
          <p:spPr bwMode="auto">
            <a:xfrm>
              <a:off x="4152901" y="5635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33" name="Rectangle 1409"/>
            <p:cNvSpPr>
              <a:spLocks noChangeArrowheads="1"/>
            </p:cNvSpPr>
            <p:nvPr/>
          </p:nvSpPr>
          <p:spPr bwMode="auto">
            <a:xfrm>
              <a:off x="4225926" y="5635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34" name="Rectangle 1410"/>
            <p:cNvSpPr>
              <a:spLocks noChangeArrowheads="1"/>
            </p:cNvSpPr>
            <p:nvPr/>
          </p:nvSpPr>
          <p:spPr bwMode="auto">
            <a:xfrm>
              <a:off x="4225926" y="5635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35" name="Rectangle 1411"/>
            <p:cNvSpPr>
              <a:spLocks noChangeArrowheads="1"/>
            </p:cNvSpPr>
            <p:nvPr/>
          </p:nvSpPr>
          <p:spPr bwMode="auto">
            <a:xfrm>
              <a:off x="2582863" y="49847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36" name="Rectangle 1412"/>
            <p:cNvSpPr>
              <a:spLocks noChangeArrowheads="1"/>
            </p:cNvSpPr>
            <p:nvPr/>
          </p:nvSpPr>
          <p:spPr bwMode="auto">
            <a:xfrm>
              <a:off x="2582863" y="49847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37" name="Rectangle 1413"/>
            <p:cNvSpPr>
              <a:spLocks noChangeArrowheads="1"/>
            </p:cNvSpPr>
            <p:nvPr/>
          </p:nvSpPr>
          <p:spPr bwMode="auto">
            <a:xfrm>
              <a:off x="2652713" y="4984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38" name="Rectangle 1414"/>
            <p:cNvSpPr>
              <a:spLocks noChangeArrowheads="1"/>
            </p:cNvSpPr>
            <p:nvPr/>
          </p:nvSpPr>
          <p:spPr bwMode="auto">
            <a:xfrm>
              <a:off x="2652713" y="4984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39" name="Rectangle 1415"/>
            <p:cNvSpPr>
              <a:spLocks noChangeArrowheads="1"/>
            </p:cNvSpPr>
            <p:nvPr/>
          </p:nvSpPr>
          <p:spPr bwMode="auto">
            <a:xfrm>
              <a:off x="2725738" y="49847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40" name="Rectangle 1416"/>
            <p:cNvSpPr>
              <a:spLocks noChangeArrowheads="1"/>
            </p:cNvSpPr>
            <p:nvPr/>
          </p:nvSpPr>
          <p:spPr bwMode="auto">
            <a:xfrm>
              <a:off x="2725738" y="49847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41" name="Rectangle 1417"/>
            <p:cNvSpPr>
              <a:spLocks noChangeArrowheads="1"/>
            </p:cNvSpPr>
            <p:nvPr/>
          </p:nvSpPr>
          <p:spPr bwMode="auto">
            <a:xfrm>
              <a:off x="2795588" y="4984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42" name="Rectangle 1418"/>
            <p:cNvSpPr>
              <a:spLocks noChangeArrowheads="1"/>
            </p:cNvSpPr>
            <p:nvPr/>
          </p:nvSpPr>
          <p:spPr bwMode="auto">
            <a:xfrm>
              <a:off x="2795588" y="4984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43" name="Rectangle 1419"/>
            <p:cNvSpPr>
              <a:spLocks noChangeArrowheads="1"/>
            </p:cNvSpPr>
            <p:nvPr/>
          </p:nvSpPr>
          <p:spPr bwMode="auto">
            <a:xfrm>
              <a:off x="2865438" y="4984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44" name="Rectangle 1420"/>
            <p:cNvSpPr>
              <a:spLocks noChangeArrowheads="1"/>
            </p:cNvSpPr>
            <p:nvPr/>
          </p:nvSpPr>
          <p:spPr bwMode="auto">
            <a:xfrm>
              <a:off x="2865438" y="4984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45" name="Rectangle 1421"/>
            <p:cNvSpPr>
              <a:spLocks noChangeArrowheads="1"/>
            </p:cNvSpPr>
            <p:nvPr/>
          </p:nvSpPr>
          <p:spPr bwMode="auto">
            <a:xfrm>
              <a:off x="3008313" y="4984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46" name="Rectangle 1422"/>
            <p:cNvSpPr>
              <a:spLocks noChangeArrowheads="1"/>
            </p:cNvSpPr>
            <p:nvPr/>
          </p:nvSpPr>
          <p:spPr bwMode="auto">
            <a:xfrm>
              <a:off x="3008313" y="4984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47" name="Rectangle 1423"/>
            <p:cNvSpPr>
              <a:spLocks noChangeArrowheads="1"/>
            </p:cNvSpPr>
            <p:nvPr/>
          </p:nvSpPr>
          <p:spPr bwMode="auto">
            <a:xfrm>
              <a:off x="3081338" y="4984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48" name="Rectangle 1424"/>
            <p:cNvSpPr>
              <a:spLocks noChangeArrowheads="1"/>
            </p:cNvSpPr>
            <p:nvPr/>
          </p:nvSpPr>
          <p:spPr bwMode="auto">
            <a:xfrm>
              <a:off x="3081338" y="4984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49" name="Rectangle 1425"/>
            <p:cNvSpPr>
              <a:spLocks noChangeArrowheads="1"/>
            </p:cNvSpPr>
            <p:nvPr/>
          </p:nvSpPr>
          <p:spPr bwMode="auto">
            <a:xfrm>
              <a:off x="3152776" y="498476"/>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50" name="Rectangle 1426"/>
            <p:cNvSpPr>
              <a:spLocks noChangeArrowheads="1"/>
            </p:cNvSpPr>
            <p:nvPr/>
          </p:nvSpPr>
          <p:spPr bwMode="auto">
            <a:xfrm>
              <a:off x="3152776" y="498476"/>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51" name="Rectangle 1427"/>
            <p:cNvSpPr>
              <a:spLocks noChangeArrowheads="1"/>
            </p:cNvSpPr>
            <p:nvPr/>
          </p:nvSpPr>
          <p:spPr bwMode="auto">
            <a:xfrm>
              <a:off x="3224213" y="498476"/>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52" name="Rectangle 1428"/>
            <p:cNvSpPr>
              <a:spLocks noChangeArrowheads="1"/>
            </p:cNvSpPr>
            <p:nvPr/>
          </p:nvSpPr>
          <p:spPr bwMode="auto">
            <a:xfrm>
              <a:off x="3224213" y="498476"/>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53" name="Rectangle 1429"/>
            <p:cNvSpPr>
              <a:spLocks noChangeArrowheads="1"/>
            </p:cNvSpPr>
            <p:nvPr/>
          </p:nvSpPr>
          <p:spPr bwMode="auto">
            <a:xfrm>
              <a:off x="3295651" y="498476"/>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54" name="Rectangle 1430"/>
            <p:cNvSpPr>
              <a:spLocks noChangeArrowheads="1"/>
            </p:cNvSpPr>
            <p:nvPr/>
          </p:nvSpPr>
          <p:spPr bwMode="auto">
            <a:xfrm>
              <a:off x="3295651" y="498476"/>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55" name="Rectangle 1431"/>
            <p:cNvSpPr>
              <a:spLocks noChangeArrowheads="1"/>
            </p:cNvSpPr>
            <p:nvPr/>
          </p:nvSpPr>
          <p:spPr bwMode="auto">
            <a:xfrm>
              <a:off x="3581401" y="4984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56" name="Rectangle 1432"/>
            <p:cNvSpPr>
              <a:spLocks noChangeArrowheads="1"/>
            </p:cNvSpPr>
            <p:nvPr/>
          </p:nvSpPr>
          <p:spPr bwMode="auto">
            <a:xfrm>
              <a:off x="3581401" y="4984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57" name="Rectangle 1433"/>
            <p:cNvSpPr>
              <a:spLocks noChangeArrowheads="1"/>
            </p:cNvSpPr>
            <p:nvPr/>
          </p:nvSpPr>
          <p:spPr bwMode="auto">
            <a:xfrm>
              <a:off x="3654426" y="49847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58" name="Rectangle 1434"/>
            <p:cNvSpPr>
              <a:spLocks noChangeArrowheads="1"/>
            </p:cNvSpPr>
            <p:nvPr/>
          </p:nvSpPr>
          <p:spPr bwMode="auto">
            <a:xfrm>
              <a:off x="3654426" y="49847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59" name="Rectangle 1435"/>
            <p:cNvSpPr>
              <a:spLocks noChangeArrowheads="1"/>
            </p:cNvSpPr>
            <p:nvPr/>
          </p:nvSpPr>
          <p:spPr bwMode="auto">
            <a:xfrm>
              <a:off x="3724276" y="4984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60" name="Rectangle 1436"/>
            <p:cNvSpPr>
              <a:spLocks noChangeArrowheads="1"/>
            </p:cNvSpPr>
            <p:nvPr/>
          </p:nvSpPr>
          <p:spPr bwMode="auto">
            <a:xfrm>
              <a:off x="3724276" y="4984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61" name="Rectangle 1437"/>
            <p:cNvSpPr>
              <a:spLocks noChangeArrowheads="1"/>
            </p:cNvSpPr>
            <p:nvPr/>
          </p:nvSpPr>
          <p:spPr bwMode="auto">
            <a:xfrm>
              <a:off x="3797301" y="49847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62" name="Rectangle 1438"/>
            <p:cNvSpPr>
              <a:spLocks noChangeArrowheads="1"/>
            </p:cNvSpPr>
            <p:nvPr/>
          </p:nvSpPr>
          <p:spPr bwMode="auto">
            <a:xfrm>
              <a:off x="3797301" y="49847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63" name="Rectangle 1439"/>
            <p:cNvSpPr>
              <a:spLocks noChangeArrowheads="1"/>
            </p:cNvSpPr>
            <p:nvPr/>
          </p:nvSpPr>
          <p:spPr bwMode="auto">
            <a:xfrm>
              <a:off x="3867151" y="4984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64" name="Rectangle 1440"/>
            <p:cNvSpPr>
              <a:spLocks noChangeArrowheads="1"/>
            </p:cNvSpPr>
            <p:nvPr/>
          </p:nvSpPr>
          <p:spPr bwMode="auto">
            <a:xfrm>
              <a:off x="3867151" y="4984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65" name="Rectangle 1441"/>
            <p:cNvSpPr>
              <a:spLocks noChangeArrowheads="1"/>
            </p:cNvSpPr>
            <p:nvPr/>
          </p:nvSpPr>
          <p:spPr bwMode="auto">
            <a:xfrm>
              <a:off x="3940176" y="49847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66" name="Rectangle 1442"/>
            <p:cNvSpPr>
              <a:spLocks noChangeArrowheads="1"/>
            </p:cNvSpPr>
            <p:nvPr/>
          </p:nvSpPr>
          <p:spPr bwMode="auto">
            <a:xfrm>
              <a:off x="3940176" y="49847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67" name="Rectangle 1443"/>
            <p:cNvSpPr>
              <a:spLocks noChangeArrowheads="1"/>
            </p:cNvSpPr>
            <p:nvPr/>
          </p:nvSpPr>
          <p:spPr bwMode="auto">
            <a:xfrm>
              <a:off x="4010026" y="4984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68" name="Rectangle 1444"/>
            <p:cNvSpPr>
              <a:spLocks noChangeArrowheads="1"/>
            </p:cNvSpPr>
            <p:nvPr/>
          </p:nvSpPr>
          <p:spPr bwMode="auto">
            <a:xfrm>
              <a:off x="4010026" y="4984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69" name="Rectangle 1445"/>
            <p:cNvSpPr>
              <a:spLocks noChangeArrowheads="1"/>
            </p:cNvSpPr>
            <p:nvPr/>
          </p:nvSpPr>
          <p:spPr bwMode="auto">
            <a:xfrm>
              <a:off x="4083051" y="49847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70" name="Rectangle 1446"/>
            <p:cNvSpPr>
              <a:spLocks noChangeArrowheads="1"/>
            </p:cNvSpPr>
            <p:nvPr/>
          </p:nvSpPr>
          <p:spPr bwMode="auto">
            <a:xfrm>
              <a:off x="4083051" y="49847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71" name="Rectangle 1447"/>
            <p:cNvSpPr>
              <a:spLocks noChangeArrowheads="1"/>
            </p:cNvSpPr>
            <p:nvPr/>
          </p:nvSpPr>
          <p:spPr bwMode="auto">
            <a:xfrm>
              <a:off x="4152901" y="4984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72" name="Rectangle 1448"/>
            <p:cNvSpPr>
              <a:spLocks noChangeArrowheads="1"/>
            </p:cNvSpPr>
            <p:nvPr/>
          </p:nvSpPr>
          <p:spPr bwMode="auto">
            <a:xfrm>
              <a:off x="4152901" y="4984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73" name="Rectangle 1449"/>
            <p:cNvSpPr>
              <a:spLocks noChangeArrowheads="1"/>
            </p:cNvSpPr>
            <p:nvPr/>
          </p:nvSpPr>
          <p:spPr bwMode="auto">
            <a:xfrm>
              <a:off x="4225926" y="49847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74" name="Rectangle 1450"/>
            <p:cNvSpPr>
              <a:spLocks noChangeArrowheads="1"/>
            </p:cNvSpPr>
            <p:nvPr/>
          </p:nvSpPr>
          <p:spPr bwMode="auto">
            <a:xfrm>
              <a:off x="4225926" y="49847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75" name="Rectangle 1451"/>
            <p:cNvSpPr>
              <a:spLocks noChangeArrowheads="1"/>
            </p:cNvSpPr>
            <p:nvPr/>
          </p:nvSpPr>
          <p:spPr bwMode="auto">
            <a:xfrm>
              <a:off x="2582863" y="433388"/>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76" name="Rectangle 1452"/>
            <p:cNvSpPr>
              <a:spLocks noChangeArrowheads="1"/>
            </p:cNvSpPr>
            <p:nvPr/>
          </p:nvSpPr>
          <p:spPr bwMode="auto">
            <a:xfrm>
              <a:off x="2582863" y="433388"/>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77" name="Rectangle 1453"/>
            <p:cNvSpPr>
              <a:spLocks noChangeArrowheads="1"/>
            </p:cNvSpPr>
            <p:nvPr/>
          </p:nvSpPr>
          <p:spPr bwMode="auto">
            <a:xfrm>
              <a:off x="2652713" y="433388"/>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78" name="Rectangle 1454"/>
            <p:cNvSpPr>
              <a:spLocks noChangeArrowheads="1"/>
            </p:cNvSpPr>
            <p:nvPr/>
          </p:nvSpPr>
          <p:spPr bwMode="auto">
            <a:xfrm>
              <a:off x="2652713" y="433388"/>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79" name="Rectangle 1455"/>
            <p:cNvSpPr>
              <a:spLocks noChangeArrowheads="1"/>
            </p:cNvSpPr>
            <p:nvPr/>
          </p:nvSpPr>
          <p:spPr bwMode="auto">
            <a:xfrm>
              <a:off x="2725738" y="433388"/>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80" name="Rectangle 1456"/>
            <p:cNvSpPr>
              <a:spLocks noChangeArrowheads="1"/>
            </p:cNvSpPr>
            <p:nvPr/>
          </p:nvSpPr>
          <p:spPr bwMode="auto">
            <a:xfrm>
              <a:off x="2725738" y="433388"/>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81" name="Rectangle 1457"/>
            <p:cNvSpPr>
              <a:spLocks noChangeArrowheads="1"/>
            </p:cNvSpPr>
            <p:nvPr/>
          </p:nvSpPr>
          <p:spPr bwMode="auto">
            <a:xfrm>
              <a:off x="3008313" y="433388"/>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82" name="Rectangle 1458"/>
            <p:cNvSpPr>
              <a:spLocks noChangeArrowheads="1"/>
            </p:cNvSpPr>
            <p:nvPr/>
          </p:nvSpPr>
          <p:spPr bwMode="auto">
            <a:xfrm>
              <a:off x="3008313" y="433388"/>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83" name="Rectangle 1459"/>
            <p:cNvSpPr>
              <a:spLocks noChangeArrowheads="1"/>
            </p:cNvSpPr>
            <p:nvPr/>
          </p:nvSpPr>
          <p:spPr bwMode="auto">
            <a:xfrm>
              <a:off x="3081338" y="433388"/>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84" name="Rectangle 1460"/>
            <p:cNvSpPr>
              <a:spLocks noChangeArrowheads="1"/>
            </p:cNvSpPr>
            <p:nvPr/>
          </p:nvSpPr>
          <p:spPr bwMode="auto">
            <a:xfrm>
              <a:off x="3081338" y="433388"/>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85" name="Rectangle 1461"/>
            <p:cNvSpPr>
              <a:spLocks noChangeArrowheads="1"/>
            </p:cNvSpPr>
            <p:nvPr/>
          </p:nvSpPr>
          <p:spPr bwMode="auto">
            <a:xfrm>
              <a:off x="3152776" y="433388"/>
              <a:ext cx="49213"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86" name="Rectangle 1462"/>
            <p:cNvSpPr>
              <a:spLocks noChangeArrowheads="1"/>
            </p:cNvSpPr>
            <p:nvPr/>
          </p:nvSpPr>
          <p:spPr bwMode="auto">
            <a:xfrm>
              <a:off x="3152776" y="433388"/>
              <a:ext cx="4921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87" name="Rectangle 1463"/>
            <p:cNvSpPr>
              <a:spLocks noChangeArrowheads="1"/>
            </p:cNvSpPr>
            <p:nvPr/>
          </p:nvSpPr>
          <p:spPr bwMode="auto">
            <a:xfrm>
              <a:off x="3438526" y="433388"/>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88" name="Rectangle 1464"/>
            <p:cNvSpPr>
              <a:spLocks noChangeArrowheads="1"/>
            </p:cNvSpPr>
            <p:nvPr/>
          </p:nvSpPr>
          <p:spPr bwMode="auto">
            <a:xfrm>
              <a:off x="3438526" y="433388"/>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89" name="Rectangle 1465"/>
            <p:cNvSpPr>
              <a:spLocks noChangeArrowheads="1"/>
            </p:cNvSpPr>
            <p:nvPr/>
          </p:nvSpPr>
          <p:spPr bwMode="auto">
            <a:xfrm>
              <a:off x="3581401" y="433388"/>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90" name="Rectangle 1466"/>
            <p:cNvSpPr>
              <a:spLocks noChangeArrowheads="1"/>
            </p:cNvSpPr>
            <p:nvPr/>
          </p:nvSpPr>
          <p:spPr bwMode="auto">
            <a:xfrm>
              <a:off x="3581401" y="433388"/>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91" name="Rectangle 1467"/>
            <p:cNvSpPr>
              <a:spLocks noChangeArrowheads="1"/>
            </p:cNvSpPr>
            <p:nvPr/>
          </p:nvSpPr>
          <p:spPr bwMode="auto">
            <a:xfrm>
              <a:off x="3654426" y="433388"/>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92" name="Rectangle 1468"/>
            <p:cNvSpPr>
              <a:spLocks noChangeArrowheads="1"/>
            </p:cNvSpPr>
            <p:nvPr/>
          </p:nvSpPr>
          <p:spPr bwMode="auto">
            <a:xfrm>
              <a:off x="3654426" y="433388"/>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93" name="Rectangle 1469"/>
            <p:cNvSpPr>
              <a:spLocks noChangeArrowheads="1"/>
            </p:cNvSpPr>
            <p:nvPr/>
          </p:nvSpPr>
          <p:spPr bwMode="auto">
            <a:xfrm>
              <a:off x="3724276" y="433388"/>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94" name="Rectangle 1470"/>
            <p:cNvSpPr>
              <a:spLocks noChangeArrowheads="1"/>
            </p:cNvSpPr>
            <p:nvPr/>
          </p:nvSpPr>
          <p:spPr bwMode="auto">
            <a:xfrm>
              <a:off x="3724276" y="433388"/>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95" name="Rectangle 1471"/>
            <p:cNvSpPr>
              <a:spLocks noChangeArrowheads="1"/>
            </p:cNvSpPr>
            <p:nvPr/>
          </p:nvSpPr>
          <p:spPr bwMode="auto">
            <a:xfrm>
              <a:off x="3797301" y="433388"/>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96" name="Rectangle 1472"/>
            <p:cNvSpPr>
              <a:spLocks noChangeArrowheads="1"/>
            </p:cNvSpPr>
            <p:nvPr/>
          </p:nvSpPr>
          <p:spPr bwMode="auto">
            <a:xfrm>
              <a:off x="3797301" y="433388"/>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97" name="Rectangle 1473"/>
            <p:cNvSpPr>
              <a:spLocks noChangeArrowheads="1"/>
            </p:cNvSpPr>
            <p:nvPr/>
          </p:nvSpPr>
          <p:spPr bwMode="auto">
            <a:xfrm>
              <a:off x="3867151" y="433388"/>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98" name="Rectangle 1474"/>
            <p:cNvSpPr>
              <a:spLocks noChangeArrowheads="1"/>
            </p:cNvSpPr>
            <p:nvPr/>
          </p:nvSpPr>
          <p:spPr bwMode="auto">
            <a:xfrm>
              <a:off x="3867151" y="433388"/>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99" name="Rectangle 1475"/>
            <p:cNvSpPr>
              <a:spLocks noChangeArrowheads="1"/>
            </p:cNvSpPr>
            <p:nvPr/>
          </p:nvSpPr>
          <p:spPr bwMode="auto">
            <a:xfrm>
              <a:off x="3940176" y="433388"/>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00" name="Rectangle 1476"/>
            <p:cNvSpPr>
              <a:spLocks noChangeArrowheads="1"/>
            </p:cNvSpPr>
            <p:nvPr/>
          </p:nvSpPr>
          <p:spPr bwMode="auto">
            <a:xfrm>
              <a:off x="3940176" y="433388"/>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01" name="Rectangle 1477"/>
            <p:cNvSpPr>
              <a:spLocks noChangeArrowheads="1"/>
            </p:cNvSpPr>
            <p:nvPr/>
          </p:nvSpPr>
          <p:spPr bwMode="auto">
            <a:xfrm>
              <a:off x="4010026" y="433388"/>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02" name="Rectangle 1478"/>
            <p:cNvSpPr>
              <a:spLocks noChangeArrowheads="1"/>
            </p:cNvSpPr>
            <p:nvPr/>
          </p:nvSpPr>
          <p:spPr bwMode="auto">
            <a:xfrm>
              <a:off x="4010026" y="433388"/>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03" name="Rectangle 1479"/>
            <p:cNvSpPr>
              <a:spLocks noChangeArrowheads="1"/>
            </p:cNvSpPr>
            <p:nvPr/>
          </p:nvSpPr>
          <p:spPr bwMode="auto">
            <a:xfrm>
              <a:off x="4083051" y="433388"/>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04" name="Rectangle 1480"/>
            <p:cNvSpPr>
              <a:spLocks noChangeArrowheads="1"/>
            </p:cNvSpPr>
            <p:nvPr/>
          </p:nvSpPr>
          <p:spPr bwMode="auto">
            <a:xfrm>
              <a:off x="4083051" y="433388"/>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05" name="Rectangle 1481"/>
            <p:cNvSpPr>
              <a:spLocks noChangeArrowheads="1"/>
            </p:cNvSpPr>
            <p:nvPr/>
          </p:nvSpPr>
          <p:spPr bwMode="auto">
            <a:xfrm>
              <a:off x="4152901" y="433388"/>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06" name="Rectangle 1482"/>
            <p:cNvSpPr>
              <a:spLocks noChangeArrowheads="1"/>
            </p:cNvSpPr>
            <p:nvPr/>
          </p:nvSpPr>
          <p:spPr bwMode="auto">
            <a:xfrm>
              <a:off x="4152901" y="433388"/>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07" name="Rectangle 1483"/>
            <p:cNvSpPr>
              <a:spLocks noChangeArrowheads="1"/>
            </p:cNvSpPr>
            <p:nvPr/>
          </p:nvSpPr>
          <p:spPr bwMode="auto">
            <a:xfrm>
              <a:off x="4225926" y="433388"/>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08" name="Rectangle 1484"/>
            <p:cNvSpPr>
              <a:spLocks noChangeArrowheads="1"/>
            </p:cNvSpPr>
            <p:nvPr/>
          </p:nvSpPr>
          <p:spPr bwMode="auto">
            <a:xfrm>
              <a:off x="4225926" y="433388"/>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09" name="Rectangle 1485"/>
            <p:cNvSpPr>
              <a:spLocks noChangeArrowheads="1"/>
            </p:cNvSpPr>
            <p:nvPr/>
          </p:nvSpPr>
          <p:spPr bwMode="auto">
            <a:xfrm>
              <a:off x="2582863" y="3698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10" name="Rectangle 1486"/>
            <p:cNvSpPr>
              <a:spLocks noChangeArrowheads="1"/>
            </p:cNvSpPr>
            <p:nvPr/>
          </p:nvSpPr>
          <p:spPr bwMode="auto">
            <a:xfrm>
              <a:off x="2582863" y="3698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11" name="Rectangle 1487"/>
            <p:cNvSpPr>
              <a:spLocks noChangeArrowheads="1"/>
            </p:cNvSpPr>
            <p:nvPr/>
          </p:nvSpPr>
          <p:spPr bwMode="auto">
            <a:xfrm>
              <a:off x="2795588" y="3698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12" name="Rectangle 1488"/>
            <p:cNvSpPr>
              <a:spLocks noChangeArrowheads="1"/>
            </p:cNvSpPr>
            <p:nvPr/>
          </p:nvSpPr>
          <p:spPr bwMode="auto">
            <a:xfrm>
              <a:off x="2795588" y="3698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13" name="Rectangle 1489"/>
            <p:cNvSpPr>
              <a:spLocks noChangeArrowheads="1"/>
            </p:cNvSpPr>
            <p:nvPr/>
          </p:nvSpPr>
          <p:spPr bwMode="auto">
            <a:xfrm>
              <a:off x="2938463" y="3698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14" name="Rectangle 1490"/>
            <p:cNvSpPr>
              <a:spLocks noChangeArrowheads="1"/>
            </p:cNvSpPr>
            <p:nvPr/>
          </p:nvSpPr>
          <p:spPr bwMode="auto">
            <a:xfrm>
              <a:off x="2938463" y="3698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15" name="Rectangle 1491"/>
            <p:cNvSpPr>
              <a:spLocks noChangeArrowheads="1"/>
            </p:cNvSpPr>
            <p:nvPr/>
          </p:nvSpPr>
          <p:spPr bwMode="auto">
            <a:xfrm>
              <a:off x="3008313" y="3698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16" name="Rectangle 1492"/>
            <p:cNvSpPr>
              <a:spLocks noChangeArrowheads="1"/>
            </p:cNvSpPr>
            <p:nvPr/>
          </p:nvSpPr>
          <p:spPr bwMode="auto">
            <a:xfrm>
              <a:off x="3008313" y="3698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17" name="Rectangle 1493"/>
            <p:cNvSpPr>
              <a:spLocks noChangeArrowheads="1"/>
            </p:cNvSpPr>
            <p:nvPr/>
          </p:nvSpPr>
          <p:spPr bwMode="auto">
            <a:xfrm>
              <a:off x="3081338" y="3698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18" name="Rectangle 1494"/>
            <p:cNvSpPr>
              <a:spLocks noChangeArrowheads="1"/>
            </p:cNvSpPr>
            <p:nvPr/>
          </p:nvSpPr>
          <p:spPr bwMode="auto">
            <a:xfrm>
              <a:off x="3081338" y="3698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19" name="Rectangle 1495"/>
            <p:cNvSpPr>
              <a:spLocks noChangeArrowheads="1"/>
            </p:cNvSpPr>
            <p:nvPr/>
          </p:nvSpPr>
          <p:spPr bwMode="auto">
            <a:xfrm>
              <a:off x="3224213" y="369888"/>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20" name="Rectangle 1496"/>
            <p:cNvSpPr>
              <a:spLocks noChangeArrowheads="1"/>
            </p:cNvSpPr>
            <p:nvPr/>
          </p:nvSpPr>
          <p:spPr bwMode="auto">
            <a:xfrm>
              <a:off x="3224213" y="369888"/>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21" name="Rectangle 1497"/>
            <p:cNvSpPr>
              <a:spLocks noChangeArrowheads="1"/>
            </p:cNvSpPr>
            <p:nvPr/>
          </p:nvSpPr>
          <p:spPr bwMode="auto">
            <a:xfrm>
              <a:off x="3368676" y="3698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22" name="Rectangle 1498"/>
            <p:cNvSpPr>
              <a:spLocks noChangeArrowheads="1"/>
            </p:cNvSpPr>
            <p:nvPr/>
          </p:nvSpPr>
          <p:spPr bwMode="auto">
            <a:xfrm>
              <a:off x="3368676" y="3698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23" name="Rectangle 1499"/>
            <p:cNvSpPr>
              <a:spLocks noChangeArrowheads="1"/>
            </p:cNvSpPr>
            <p:nvPr/>
          </p:nvSpPr>
          <p:spPr bwMode="auto">
            <a:xfrm>
              <a:off x="3438526" y="3698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24" name="Rectangle 1500"/>
            <p:cNvSpPr>
              <a:spLocks noChangeArrowheads="1"/>
            </p:cNvSpPr>
            <p:nvPr/>
          </p:nvSpPr>
          <p:spPr bwMode="auto">
            <a:xfrm>
              <a:off x="3438526" y="3698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25" name="Rectangle 1501"/>
            <p:cNvSpPr>
              <a:spLocks noChangeArrowheads="1"/>
            </p:cNvSpPr>
            <p:nvPr/>
          </p:nvSpPr>
          <p:spPr bwMode="auto">
            <a:xfrm>
              <a:off x="3511551" y="3698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26" name="Rectangle 1502"/>
            <p:cNvSpPr>
              <a:spLocks noChangeArrowheads="1"/>
            </p:cNvSpPr>
            <p:nvPr/>
          </p:nvSpPr>
          <p:spPr bwMode="auto">
            <a:xfrm>
              <a:off x="3511551" y="3698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27" name="Rectangle 1503"/>
            <p:cNvSpPr>
              <a:spLocks noChangeArrowheads="1"/>
            </p:cNvSpPr>
            <p:nvPr/>
          </p:nvSpPr>
          <p:spPr bwMode="auto">
            <a:xfrm>
              <a:off x="3581401" y="3698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28" name="Rectangle 1504"/>
            <p:cNvSpPr>
              <a:spLocks noChangeArrowheads="1"/>
            </p:cNvSpPr>
            <p:nvPr/>
          </p:nvSpPr>
          <p:spPr bwMode="auto">
            <a:xfrm>
              <a:off x="3581401" y="3698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29" name="Rectangle 1505"/>
            <p:cNvSpPr>
              <a:spLocks noChangeArrowheads="1"/>
            </p:cNvSpPr>
            <p:nvPr/>
          </p:nvSpPr>
          <p:spPr bwMode="auto">
            <a:xfrm>
              <a:off x="3654426" y="3698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30" name="Rectangle 1506"/>
            <p:cNvSpPr>
              <a:spLocks noChangeArrowheads="1"/>
            </p:cNvSpPr>
            <p:nvPr/>
          </p:nvSpPr>
          <p:spPr bwMode="auto">
            <a:xfrm>
              <a:off x="3654426" y="3698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31" name="Rectangle 1507"/>
            <p:cNvSpPr>
              <a:spLocks noChangeArrowheads="1"/>
            </p:cNvSpPr>
            <p:nvPr/>
          </p:nvSpPr>
          <p:spPr bwMode="auto">
            <a:xfrm>
              <a:off x="3724276" y="3698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32" name="Rectangle 1508"/>
            <p:cNvSpPr>
              <a:spLocks noChangeArrowheads="1"/>
            </p:cNvSpPr>
            <p:nvPr/>
          </p:nvSpPr>
          <p:spPr bwMode="auto">
            <a:xfrm>
              <a:off x="3724276" y="3698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33" name="Rectangle 1509"/>
            <p:cNvSpPr>
              <a:spLocks noChangeArrowheads="1"/>
            </p:cNvSpPr>
            <p:nvPr/>
          </p:nvSpPr>
          <p:spPr bwMode="auto">
            <a:xfrm>
              <a:off x="3797301" y="3698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34" name="Rectangle 1510"/>
            <p:cNvSpPr>
              <a:spLocks noChangeArrowheads="1"/>
            </p:cNvSpPr>
            <p:nvPr/>
          </p:nvSpPr>
          <p:spPr bwMode="auto">
            <a:xfrm>
              <a:off x="3797301" y="3698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35" name="Rectangle 1511"/>
            <p:cNvSpPr>
              <a:spLocks noChangeArrowheads="1"/>
            </p:cNvSpPr>
            <p:nvPr/>
          </p:nvSpPr>
          <p:spPr bwMode="auto">
            <a:xfrm>
              <a:off x="3867151" y="3698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36" name="Rectangle 1512"/>
            <p:cNvSpPr>
              <a:spLocks noChangeArrowheads="1"/>
            </p:cNvSpPr>
            <p:nvPr/>
          </p:nvSpPr>
          <p:spPr bwMode="auto">
            <a:xfrm>
              <a:off x="3867151" y="3698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37" name="Rectangle 1513"/>
            <p:cNvSpPr>
              <a:spLocks noChangeArrowheads="1"/>
            </p:cNvSpPr>
            <p:nvPr/>
          </p:nvSpPr>
          <p:spPr bwMode="auto">
            <a:xfrm>
              <a:off x="3940176" y="3698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38" name="Rectangle 1514"/>
            <p:cNvSpPr>
              <a:spLocks noChangeArrowheads="1"/>
            </p:cNvSpPr>
            <p:nvPr/>
          </p:nvSpPr>
          <p:spPr bwMode="auto">
            <a:xfrm>
              <a:off x="3940176" y="3698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39" name="Rectangle 1515"/>
            <p:cNvSpPr>
              <a:spLocks noChangeArrowheads="1"/>
            </p:cNvSpPr>
            <p:nvPr/>
          </p:nvSpPr>
          <p:spPr bwMode="auto">
            <a:xfrm>
              <a:off x="4010026" y="3698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40" name="Rectangle 1516"/>
            <p:cNvSpPr>
              <a:spLocks noChangeArrowheads="1"/>
            </p:cNvSpPr>
            <p:nvPr/>
          </p:nvSpPr>
          <p:spPr bwMode="auto">
            <a:xfrm>
              <a:off x="4010026" y="3698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41" name="Rectangle 1517"/>
            <p:cNvSpPr>
              <a:spLocks noChangeArrowheads="1"/>
            </p:cNvSpPr>
            <p:nvPr/>
          </p:nvSpPr>
          <p:spPr bwMode="auto">
            <a:xfrm>
              <a:off x="4083051" y="3698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42" name="Rectangle 1518"/>
            <p:cNvSpPr>
              <a:spLocks noChangeArrowheads="1"/>
            </p:cNvSpPr>
            <p:nvPr/>
          </p:nvSpPr>
          <p:spPr bwMode="auto">
            <a:xfrm>
              <a:off x="4083051" y="3698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43" name="Rectangle 1519"/>
            <p:cNvSpPr>
              <a:spLocks noChangeArrowheads="1"/>
            </p:cNvSpPr>
            <p:nvPr/>
          </p:nvSpPr>
          <p:spPr bwMode="auto">
            <a:xfrm>
              <a:off x="4152901" y="3698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44" name="Rectangle 1520"/>
            <p:cNvSpPr>
              <a:spLocks noChangeArrowheads="1"/>
            </p:cNvSpPr>
            <p:nvPr/>
          </p:nvSpPr>
          <p:spPr bwMode="auto">
            <a:xfrm>
              <a:off x="4152901" y="3698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45" name="Rectangle 1521"/>
            <p:cNvSpPr>
              <a:spLocks noChangeArrowheads="1"/>
            </p:cNvSpPr>
            <p:nvPr/>
          </p:nvSpPr>
          <p:spPr bwMode="auto">
            <a:xfrm>
              <a:off x="4225926" y="3698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46" name="Rectangle 1522"/>
            <p:cNvSpPr>
              <a:spLocks noChangeArrowheads="1"/>
            </p:cNvSpPr>
            <p:nvPr/>
          </p:nvSpPr>
          <p:spPr bwMode="auto">
            <a:xfrm>
              <a:off x="4225926" y="3698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47" name="Rectangle 1523"/>
            <p:cNvSpPr>
              <a:spLocks noChangeArrowheads="1"/>
            </p:cNvSpPr>
            <p:nvPr/>
          </p:nvSpPr>
          <p:spPr bwMode="auto">
            <a:xfrm>
              <a:off x="2652713" y="304801"/>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48" name="Rectangle 1524"/>
            <p:cNvSpPr>
              <a:spLocks noChangeArrowheads="1"/>
            </p:cNvSpPr>
            <p:nvPr/>
          </p:nvSpPr>
          <p:spPr bwMode="auto">
            <a:xfrm>
              <a:off x="2652713" y="304801"/>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49" name="Rectangle 1525"/>
            <p:cNvSpPr>
              <a:spLocks noChangeArrowheads="1"/>
            </p:cNvSpPr>
            <p:nvPr/>
          </p:nvSpPr>
          <p:spPr bwMode="auto">
            <a:xfrm>
              <a:off x="2725738" y="304801"/>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50" name="Rectangle 1526"/>
            <p:cNvSpPr>
              <a:spLocks noChangeArrowheads="1"/>
            </p:cNvSpPr>
            <p:nvPr/>
          </p:nvSpPr>
          <p:spPr bwMode="auto">
            <a:xfrm>
              <a:off x="2725738" y="304801"/>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51" name="Rectangle 1527"/>
            <p:cNvSpPr>
              <a:spLocks noChangeArrowheads="1"/>
            </p:cNvSpPr>
            <p:nvPr/>
          </p:nvSpPr>
          <p:spPr bwMode="auto">
            <a:xfrm>
              <a:off x="2795588" y="304801"/>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52" name="Rectangle 1528"/>
            <p:cNvSpPr>
              <a:spLocks noChangeArrowheads="1"/>
            </p:cNvSpPr>
            <p:nvPr/>
          </p:nvSpPr>
          <p:spPr bwMode="auto">
            <a:xfrm>
              <a:off x="2795588" y="304801"/>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53" name="Rectangle 1529"/>
            <p:cNvSpPr>
              <a:spLocks noChangeArrowheads="1"/>
            </p:cNvSpPr>
            <p:nvPr/>
          </p:nvSpPr>
          <p:spPr bwMode="auto">
            <a:xfrm>
              <a:off x="2938463" y="304801"/>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54" name="Rectangle 1530"/>
            <p:cNvSpPr>
              <a:spLocks noChangeArrowheads="1"/>
            </p:cNvSpPr>
            <p:nvPr/>
          </p:nvSpPr>
          <p:spPr bwMode="auto">
            <a:xfrm>
              <a:off x="2938463" y="304801"/>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55" name="Rectangle 1531"/>
            <p:cNvSpPr>
              <a:spLocks noChangeArrowheads="1"/>
            </p:cNvSpPr>
            <p:nvPr/>
          </p:nvSpPr>
          <p:spPr bwMode="auto">
            <a:xfrm>
              <a:off x="3008313" y="304801"/>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56" name="Rectangle 1532"/>
            <p:cNvSpPr>
              <a:spLocks noChangeArrowheads="1"/>
            </p:cNvSpPr>
            <p:nvPr/>
          </p:nvSpPr>
          <p:spPr bwMode="auto">
            <a:xfrm>
              <a:off x="3008313" y="304801"/>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57" name="Rectangle 1533"/>
            <p:cNvSpPr>
              <a:spLocks noChangeArrowheads="1"/>
            </p:cNvSpPr>
            <p:nvPr/>
          </p:nvSpPr>
          <p:spPr bwMode="auto">
            <a:xfrm>
              <a:off x="3224213" y="304801"/>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58" name="Rectangle 1534"/>
            <p:cNvSpPr>
              <a:spLocks noChangeArrowheads="1"/>
            </p:cNvSpPr>
            <p:nvPr/>
          </p:nvSpPr>
          <p:spPr bwMode="auto">
            <a:xfrm>
              <a:off x="3224213" y="304801"/>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59" name="Rectangle 1535"/>
            <p:cNvSpPr>
              <a:spLocks noChangeArrowheads="1"/>
            </p:cNvSpPr>
            <p:nvPr/>
          </p:nvSpPr>
          <p:spPr bwMode="auto">
            <a:xfrm>
              <a:off x="3295651" y="304801"/>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60" name="Rectangle 1536"/>
            <p:cNvSpPr>
              <a:spLocks noChangeArrowheads="1"/>
            </p:cNvSpPr>
            <p:nvPr/>
          </p:nvSpPr>
          <p:spPr bwMode="auto">
            <a:xfrm>
              <a:off x="3295651" y="304801"/>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61" name="Rectangle 1537"/>
            <p:cNvSpPr>
              <a:spLocks noChangeArrowheads="1"/>
            </p:cNvSpPr>
            <p:nvPr/>
          </p:nvSpPr>
          <p:spPr bwMode="auto">
            <a:xfrm>
              <a:off x="3511551" y="304801"/>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62" name="Rectangle 1538"/>
            <p:cNvSpPr>
              <a:spLocks noChangeArrowheads="1"/>
            </p:cNvSpPr>
            <p:nvPr/>
          </p:nvSpPr>
          <p:spPr bwMode="auto">
            <a:xfrm>
              <a:off x="3511551" y="304801"/>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63" name="Rectangle 1539"/>
            <p:cNvSpPr>
              <a:spLocks noChangeArrowheads="1"/>
            </p:cNvSpPr>
            <p:nvPr/>
          </p:nvSpPr>
          <p:spPr bwMode="auto">
            <a:xfrm>
              <a:off x="3581401" y="304801"/>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64" name="Rectangle 1540"/>
            <p:cNvSpPr>
              <a:spLocks noChangeArrowheads="1"/>
            </p:cNvSpPr>
            <p:nvPr/>
          </p:nvSpPr>
          <p:spPr bwMode="auto">
            <a:xfrm>
              <a:off x="3581401" y="304801"/>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65" name="Rectangle 1541"/>
            <p:cNvSpPr>
              <a:spLocks noChangeArrowheads="1"/>
            </p:cNvSpPr>
            <p:nvPr/>
          </p:nvSpPr>
          <p:spPr bwMode="auto">
            <a:xfrm>
              <a:off x="3654426" y="304801"/>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66" name="Rectangle 1542"/>
            <p:cNvSpPr>
              <a:spLocks noChangeArrowheads="1"/>
            </p:cNvSpPr>
            <p:nvPr/>
          </p:nvSpPr>
          <p:spPr bwMode="auto">
            <a:xfrm>
              <a:off x="3654426" y="304801"/>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67" name="Rectangle 1543"/>
            <p:cNvSpPr>
              <a:spLocks noChangeArrowheads="1"/>
            </p:cNvSpPr>
            <p:nvPr/>
          </p:nvSpPr>
          <p:spPr bwMode="auto">
            <a:xfrm>
              <a:off x="3724276" y="304801"/>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68" name="Rectangle 1544"/>
            <p:cNvSpPr>
              <a:spLocks noChangeArrowheads="1"/>
            </p:cNvSpPr>
            <p:nvPr/>
          </p:nvSpPr>
          <p:spPr bwMode="auto">
            <a:xfrm>
              <a:off x="3724276" y="304801"/>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69" name="Rectangle 1545"/>
            <p:cNvSpPr>
              <a:spLocks noChangeArrowheads="1"/>
            </p:cNvSpPr>
            <p:nvPr/>
          </p:nvSpPr>
          <p:spPr bwMode="auto">
            <a:xfrm>
              <a:off x="3797301" y="304801"/>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0" name="Rectangle 1546"/>
            <p:cNvSpPr>
              <a:spLocks noChangeArrowheads="1"/>
            </p:cNvSpPr>
            <p:nvPr/>
          </p:nvSpPr>
          <p:spPr bwMode="auto">
            <a:xfrm>
              <a:off x="3797301" y="304801"/>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1" name="Rectangle 1547"/>
            <p:cNvSpPr>
              <a:spLocks noChangeArrowheads="1"/>
            </p:cNvSpPr>
            <p:nvPr/>
          </p:nvSpPr>
          <p:spPr bwMode="auto">
            <a:xfrm>
              <a:off x="3867151" y="304801"/>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2" name="Rectangle 1548"/>
            <p:cNvSpPr>
              <a:spLocks noChangeArrowheads="1"/>
            </p:cNvSpPr>
            <p:nvPr/>
          </p:nvSpPr>
          <p:spPr bwMode="auto">
            <a:xfrm>
              <a:off x="3867151" y="304801"/>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3" name="Rectangle 1549"/>
            <p:cNvSpPr>
              <a:spLocks noChangeArrowheads="1"/>
            </p:cNvSpPr>
            <p:nvPr/>
          </p:nvSpPr>
          <p:spPr bwMode="auto">
            <a:xfrm>
              <a:off x="3940176" y="304801"/>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4" name="Rectangle 1550"/>
            <p:cNvSpPr>
              <a:spLocks noChangeArrowheads="1"/>
            </p:cNvSpPr>
            <p:nvPr/>
          </p:nvSpPr>
          <p:spPr bwMode="auto">
            <a:xfrm>
              <a:off x="3940176" y="304801"/>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5" name="Rectangle 1551"/>
            <p:cNvSpPr>
              <a:spLocks noChangeArrowheads="1"/>
            </p:cNvSpPr>
            <p:nvPr/>
          </p:nvSpPr>
          <p:spPr bwMode="auto">
            <a:xfrm>
              <a:off x="4010026" y="304801"/>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6" name="Rectangle 1552"/>
            <p:cNvSpPr>
              <a:spLocks noChangeArrowheads="1"/>
            </p:cNvSpPr>
            <p:nvPr/>
          </p:nvSpPr>
          <p:spPr bwMode="auto">
            <a:xfrm>
              <a:off x="4010026" y="304801"/>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7" name="Rectangle 1553"/>
            <p:cNvSpPr>
              <a:spLocks noChangeArrowheads="1"/>
            </p:cNvSpPr>
            <p:nvPr/>
          </p:nvSpPr>
          <p:spPr bwMode="auto">
            <a:xfrm>
              <a:off x="4083051" y="304801"/>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8" name="Rectangle 1554"/>
            <p:cNvSpPr>
              <a:spLocks noChangeArrowheads="1"/>
            </p:cNvSpPr>
            <p:nvPr/>
          </p:nvSpPr>
          <p:spPr bwMode="auto">
            <a:xfrm>
              <a:off x="4083051" y="304801"/>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79" name="Rectangle 1555"/>
            <p:cNvSpPr>
              <a:spLocks noChangeArrowheads="1"/>
            </p:cNvSpPr>
            <p:nvPr/>
          </p:nvSpPr>
          <p:spPr bwMode="auto">
            <a:xfrm>
              <a:off x="4152901" y="304801"/>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0" name="Rectangle 1556"/>
            <p:cNvSpPr>
              <a:spLocks noChangeArrowheads="1"/>
            </p:cNvSpPr>
            <p:nvPr/>
          </p:nvSpPr>
          <p:spPr bwMode="auto">
            <a:xfrm>
              <a:off x="4152901" y="304801"/>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1" name="Rectangle 1557"/>
            <p:cNvSpPr>
              <a:spLocks noChangeArrowheads="1"/>
            </p:cNvSpPr>
            <p:nvPr/>
          </p:nvSpPr>
          <p:spPr bwMode="auto">
            <a:xfrm>
              <a:off x="4225926" y="304801"/>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2" name="Rectangle 1558"/>
            <p:cNvSpPr>
              <a:spLocks noChangeArrowheads="1"/>
            </p:cNvSpPr>
            <p:nvPr/>
          </p:nvSpPr>
          <p:spPr bwMode="auto">
            <a:xfrm>
              <a:off x="4225926" y="304801"/>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3" name="Rectangle 1559"/>
            <p:cNvSpPr>
              <a:spLocks noChangeArrowheads="1"/>
            </p:cNvSpPr>
            <p:nvPr/>
          </p:nvSpPr>
          <p:spPr bwMode="auto">
            <a:xfrm>
              <a:off x="2795588" y="239713"/>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4" name="Rectangle 1560"/>
            <p:cNvSpPr>
              <a:spLocks noChangeArrowheads="1"/>
            </p:cNvSpPr>
            <p:nvPr/>
          </p:nvSpPr>
          <p:spPr bwMode="auto">
            <a:xfrm>
              <a:off x="2795588" y="239713"/>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5" name="Rectangle 1561"/>
            <p:cNvSpPr>
              <a:spLocks noChangeArrowheads="1"/>
            </p:cNvSpPr>
            <p:nvPr/>
          </p:nvSpPr>
          <p:spPr bwMode="auto">
            <a:xfrm>
              <a:off x="2865438" y="239713"/>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6" name="Rectangle 1562"/>
            <p:cNvSpPr>
              <a:spLocks noChangeArrowheads="1"/>
            </p:cNvSpPr>
            <p:nvPr/>
          </p:nvSpPr>
          <p:spPr bwMode="auto">
            <a:xfrm>
              <a:off x="2865438" y="239713"/>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7" name="Rectangle 1563"/>
            <p:cNvSpPr>
              <a:spLocks noChangeArrowheads="1"/>
            </p:cNvSpPr>
            <p:nvPr/>
          </p:nvSpPr>
          <p:spPr bwMode="auto">
            <a:xfrm>
              <a:off x="2938463" y="239713"/>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8" name="Rectangle 1564"/>
            <p:cNvSpPr>
              <a:spLocks noChangeArrowheads="1"/>
            </p:cNvSpPr>
            <p:nvPr/>
          </p:nvSpPr>
          <p:spPr bwMode="auto">
            <a:xfrm>
              <a:off x="2938463" y="239713"/>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89" name="Rectangle 1565"/>
            <p:cNvSpPr>
              <a:spLocks noChangeArrowheads="1"/>
            </p:cNvSpPr>
            <p:nvPr/>
          </p:nvSpPr>
          <p:spPr bwMode="auto">
            <a:xfrm>
              <a:off x="3081338" y="239713"/>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0" name="Rectangle 1566"/>
            <p:cNvSpPr>
              <a:spLocks noChangeArrowheads="1"/>
            </p:cNvSpPr>
            <p:nvPr/>
          </p:nvSpPr>
          <p:spPr bwMode="auto">
            <a:xfrm>
              <a:off x="3081338" y="239713"/>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1" name="Rectangle 1567"/>
            <p:cNvSpPr>
              <a:spLocks noChangeArrowheads="1"/>
            </p:cNvSpPr>
            <p:nvPr/>
          </p:nvSpPr>
          <p:spPr bwMode="auto">
            <a:xfrm>
              <a:off x="3152776" y="239713"/>
              <a:ext cx="49213"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2" name="Rectangle 1568"/>
            <p:cNvSpPr>
              <a:spLocks noChangeArrowheads="1"/>
            </p:cNvSpPr>
            <p:nvPr/>
          </p:nvSpPr>
          <p:spPr bwMode="auto">
            <a:xfrm>
              <a:off x="3152776" y="239713"/>
              <a:ext cx="4921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3" name="Rectangle 1569"/>
            <p:cNvSpPr>
              <a:spLocks noChangeArrowheads="1"/>
            </p:cNvSpPr>
            <p:nvPr/>
          </p:nvSpPr>
          <p:spPr bwMode="auto">
            <a:xfrm>
              <a:off x="3224213" y="239713"/>
              <a:ext cx="49213"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4" name="Rectangle 1570"/>
            <p:cNvSpPr>
              <a:spLocks noChangeArrowheads="1"/>
            </p:cNvSpPr>
            <p:nvPr/>
          </p:nvSpPr>
          <p:spPr bwMode="auto">
            <a:xfrm>
              <a:off x="3224213" y="239713"/>
              <a:ext cx="4921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5" name="Rectangle 1571"/>
            <p:cNvSpPr>
              <a:spLocks noChangeArrowheads="1"/>
            </p:cNvSpPr>
            <p:nvPr/>
          </p:nvSpPr>
          <p:spPr bwMode="auto">
            <a:xfrm>
              <a:off x="3295651" y="239713"/>
              <a:ext cx="49213"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6" name="Rectangle 1572"/>
            <p:cNvSpPr>
              <a:spLocks noChangeArrowheads="1"/>
            </p:cNvSpPr>
            <p:nvPr/>
          </p:nvSpPr>
          <p:spPr bwMode="auto">
            <a:xfrm>
              <a:off x="3295651" y="239713"/>
              <a:ext cx="4921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7" name="Rectangle 1573"/>
            <p:cNvSpPr>
              <a:spLocks noChangeArrowheads="1"/>
            </p:cNvSpPr>
            <p:nvPr/>
          </p:nvSpPr>
          <p:spPr bwMode="auto">
            <a:xfrm>
              <a:off x="3368676" y="239713"/>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8" name="Rectangle 1574"/>
            <p:cNvSpPr>
              <a:spLocks noChangeArrowheads="1"/>
            </p:cNvSpPr>
            <p:nvPr/>
          </p:nvSpPr>
          <p:spPr bwMode="auto">
            <a:xfrm>
              <a:off x="3368676" y="239713"/>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99" name="Rectangle 1575"/>
            <p:cNvSpPr>
              <a:spLocks noChangeArrowheads="1"/>
            </p:cNvSpPr>
            <p:nvPr/>
          </p:nvSpPr>
          <p:spPr bwMode="auto">
            <a:xfrm>
              <a:off x="3511551" y="239713"/>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0" name="Rectangle 1576"/>
            <p:cNvSpPr>
              <a:spLocks noChangeArrowheads="1"/>
            </p:cNvSpPr>
            <p:nvPr/>
          </p:nvSpPr>
          <p:spPr bwMode="auto">
            <a:xfrm>
              <a:off x="3511551" y="239713"/>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1" name="Rectangle 1577"/>
            <p:cNvSpPr>
              <a:spLocks noChangeArrowheads="1"/>
            </p:cNvSpPr>
            <p:nvPr/>
          </p:nvSpPr>
          <p:spPr bwMode="auto">
            <a:xfrm>
              <a:off x="3581401" y="239713"/>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2" name="Rectangle 1578"/>
            <p:cNvSpPr>
              <a:spLocks noChangeArrowheads="1"/>
            </p:cNvSpPr>
            <p:nvPr/>
          </p:nvSpPr>
          <p:spPr bwMode="auto">
            <a:xfrm>
              <a:off x="3581401" y="239713"/>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3" name="Rectangle 1579"/>
            <p:cNvSpPr>
              <a:spLocks noChangeArrowheads="1"/>
            </p:cNvSpPr>
            <p:nvPr/>
          </p:nvSpPr>
          <p:spPr bwMode="auto">
            <a:xfrm>
              <a:off x="3654426" y="239713"/>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4" name="Rectangle 1580"/>
            <p:cNvSpPr>
              <a:spLocks noChangeArrowheads="1"/>
            </p:cNvSpPr>
            <p:nvPr/>
          </p:nvSpPr>
          <p:spPr bwMode="auto">
            <a:xfrm>
              <a:off x="3654426" y="239713"/>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5" name="Rectangle 1581"/>
            <p:cNvSpPr>
              <a:spLocks noChangeArrowheads="1"/>
            </p:cNvSpPr>
            <p:nvPr/>
          </p:nvSpPr>
          <p:spPr bwMode="auto">
            <a:xfrm>
              <a:off x="3724276" y="239713"/>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6" name="Rectangle 1582"/>
            <p:cNvSpPr>
              <a:spLocks noChangeArrowheads="1"/>
            </p:cNvSpPr>
            <p:nvPr/>
          </p:nvSpPr>
          <p:spPr bwMode="auto">
            <a:xfrm>
              <a:off x="3724276" y="239713"/>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7" name="Rectangle 1583"/>
            <p:cNvSpPr>
              <a:spLocks noChangeArrowheads="1"/>
            </p:cNvSpPr>
            <p:nvPr/>
          </p:nvSpPr>
          <p:spPr bwMode="auto">
            <a:xfrm>
              <a:off x="3797301" y="239713"/>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8" name="Rectangle 1584"/>
            <p:cNvSpPr>
              <a:spLocks noChangeArrowheads="1"/>
            </p:cNvSpPr>
            <p:nvPr/>
          </p:nvSpPr>
          <p:spPr bwMode="auto">
            <a:xfrm>
              <a:off x="3797301" y="239713"/>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9" name="Rectangle 1585"/>
            <p:cNvSpPr>
              <a:spLocks noChangeArrowheads="1"/>
            </p:cNvSpPr>
            <p:nvPr/>
          </p:nvSpPr>
          <p:spPr bwMode="auto">
            <a:xfrm>
              <a:off x="3867151" y="239713"/>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10" name="Rectangle 1586"/>
            <p:cNvSpPr>
              <a:spLocks noChangeArrowheads="1"/>
            </p:cNvSpPr>
            <p:nvPr/>
          </p:nvSpPr>
          <p:spPr bwMode="auto">
            <a:xfrm>
              <a:off x="3867151" y="239713"/>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11" name="Rectangle 1587"/>
            <p:cNvSpPr>
              <a:spLocks noChangeArrowheads="1"/>
            </p:cNvSpPr>
            <p:nvPr/>
          </p:nvSpPr>
          <p:spPr bwMode="auto">
            <a:xfrm>
              <a:off x="3940176" y="239713"/>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12" name="Rectangle 1588"/>
            <p:cNvSpPr>
              <a:spLocks noChangeArrowheads="1"/>
            </p:cNvSpPr>
            <p:nvPr/>
          </p:nvSpPr>
          <p:spPr bwMode="auto">
            <a:xfrm>
              <a:off x="3940176" y="239713"/>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13" name="Rectangle 1589"/>
            <p:cNvSpPr>
              <a:spLocks noChangeArrowheads="1"/>
            </p:cNvSpPr>
            <p:nvPr/>
          </p:nvSpPr>
          <p:spPr bwMode="auto">
            <a:xfrm>
              <a:off x="4010026" y="239713"/>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14" name="Rectangle 1590"/>
            <p:cNvSpPr>
              <a:spLocks noChangeArrowheads="1"/>
            </p:cNvSpPr>
            <p:nvPr/>
          </p:nvSpPr>
          <p:spPr bwMode="auto">
            <a:xfrm>
              <a:off x="4010026" y="239713"/>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15" name="Rectangle 1591"/>
            <p:cNvSpPr>
              <a:spLocks noChangeArrowheads="1"/>
            </p:cNvSpPr>
            <p:nvPr/>
          </p:nvSpPr>
          <p:spPr bwMode="auto">
            <a:xfrm>
              <a:off x="4083051" y="239713"/>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16" name="Rectangle 1592"/>
            <p:cNvSpPr>
              <a:spLocks noChangeArrowheads="1"/>
            </p:cNvSpPr>
            <p:nvPr/>
          </p:nvSpPr>
          <p:spPr bwMode="auto">
            <a:xfrm>
              <a:off x="4083051" y="239713"/>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17" name="Rectangle 1594"/>
            <p:cNvSpPr>
              <a:spLocks noChangeArrowheads="1"/>
            </p:cNvSpPr>
            <p:nvPr/>
          </p:nvSpPr>
          <p:spPr bwMode="auto">
            <a:xfrm>
              <a:off x="4152901" y="239713"/>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18" name="Rectangle 1595"/>
            <p:cNvSpPr>
              <a:spLocks noChangeArrowheads="1"/>
            </p:cNvSpPr>
            <p:nvPr/>
          </p:nvSpPr>
          <p:spPr bwMode="auto">
            <a:xfrm>
              <a:off x="4152901" y="239713"/>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19" name="Rectangle 1596"/>
            <p:cNvSpPr>
              <a:spLocks noChangeArrowheads="1"/>
            </p:cNvSpPr>
            <p:nvPr/>
          </p:nvSpPr>
          <p:spPr bwMode="auto">
            <a:xfrm>
              <a:off x="4225926" y="239713"/>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20" name="Rectangle 1597"/>
            <p:cNvSpPr>
              <a:spLocks noChangeArrowheads="1"/>
            </p:cNvSpPr>
            <p:nvPr/>
          </p:nvSpPr>
          <p:spPr bwMode="auto">
            <a:xfrm>
              <a:off x="4225926" y="239713"/>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21" name="Rectangle 1598"/>
            <p:cNvSpPr>
              <a:spLocks noChangeArrowheads="1"/>
            </p:cNvSpPr>
            <p:nvPr/>
          </p:nvSpPr>
          <p:spPr bwMode="auto">
            <a:xfrm>
              <a:off x="4295776" y="239713"/>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22" name="Rectangle 1599"/>
            <p:cNvSpPr>
              <a:spLocks noChangeArrowheads="1"/>
            </p:cNvSpPr>
            <p:nvPr/>
          </p:nvSpPr>
          <p:spPr bwMode="auto">
            <a:xfrm>
              <a:off x="4295776" y="239713"/>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23" name="Rectangle 1600"/>
            <p:cNvSpPr>
              <a:spLocks noChangeArrowheads="1"/>
            </p:cNvSpPr>
            <p:nvPr/>
          </p:nvSpPr>
          <p:spPr bwMode="auto">
            <a:xfrm>
              <a:off x="3008314" y="17621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24" name="Rectangle 1601"/>
            <p:cNvSpPr>
              <a:spLocks noChangeArrowheads="1"/>
            </p:cNvSpPr>
            <p:nvPr/>
          </p:nvSpPr>
          <p:spPr bwMode="auto">
            <a:xfrm>
              <a:off x="3008314" y="17621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25" name="Rectangle 1602"/>
            <p:cNvSpPr>
              <a:spLocks noChangeArrowheads="1"/>
            </p:cNvSpPr>
            <p:nvPr/>
          </p:nvSpPr>
          <p:spPr bwMode="auto">
            <a:xfrm>
              <a:off x="3081339" y="17621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26" name="Rectangle 1603"/>
            <p:cNvSpPr>
              <a:spLocks noChangeArrowheads="1"/>
            </p:cNvSpPr>
            <p:nvPr/>
          </p:nvSpPr>
          <p:spPr bwMode="auto">
            <a:xfrm>
              <a:off x="3081339" y="17621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27" name="Rectangle 1604"/>
            <p:cNvSpPr>
              <a:spLocks noChangeArrowheads="1"/>
            </p:cNvSpPr>
            <p:nvPr/>
          </p:nvSpPr>
          <p:spPr bwMode="auto">
            <a:xfrm>
              <a:off x="3152776" y="17621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28" name="Rectangle 1605"/>
            <p:cNvSpPr>
              <a:spLocks noChangeArrowheads="1"/>
            </p:cNvSpPr>
            <p:nvPr/>
          </p:nvSpPr>
          <p:spPr bwMode="auto">
            <a:xfrm>
              <a:off x="3152776" y="17621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29" name="Rectangle 1606"/>
            <p:cNvSpPr>
              <a:spLocks noChangeArrowheads="1"/>
            </p:cNvSpPr>
            <p:nvPr/>
          </p:nvSpPr>
          <p:spPr bwMode="auto">
            <a:xfrm>
              <a:off x="3368676" y="17621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30" name="Rectangle 1607"/>
            <p:cNvSpPr>
              <a:spLocks noChangeArrowheads="1"/>
            </p:cNvSpPr>
            <p:nvPr/>
          </p:nvSpPr>
          <p:spPr bwMode="auto">
            <a:xfrm>
              <a:off x="3368676" y="17621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31" name="Rectangle 1608"/>
            <p:cNvSpPr>
              <a:spLocks noChangeArrowheads="1"/>
            </p:cNvSpPr>
            <p:nvPr/>
          </p:nvSpPr>
          <p:spPr bwMode="auto">
            <a:xfrm>
              <a:off x="3438526" y="17621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32" name="Rectangle 1609"/>
            <p:cNvSpPr>
              <a:spLocks noChangeArrowheads="1"/>
            </p:cNvSpPr>
            <p:nvPr/>
          </p:nvSpPr>
          <p:spPr bwMode="auto">
            <a:xfrm>
              <a:off x="3438526" y="17621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33" name="Rectangle 1610"/>
            <p:cNvSpPr>
              <a:spLocks noChangeArrowheads="1"/>
            </p:cNvSpPr>
            <p:nvPr/>
          </p:nvSpPr>
          <p:spPr bwMode="auto">
            <a:xfrm>
              <a:off x="3511551" y="17621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34" name="Rectangle 1611"/>
            <p:cNvSpPr>
              <a:spLocks noChangeArrowheads="1"/>
            </p:cNvSpPr>
            <p:nvPr/>
          </p:nvSpPr>
          <p:spPr bwMode="auto">
            <a:xfrm>
              <a:off x="3511551" y="17621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35" name="Rectangle 1612"/>
            <p:cNvSpPr>
              <a:spLocks noChangeArrowheads="1"/>
            </p:cNvSpPr>
            <p:nvPr/>
          </p:nvSpPr>
          <p:spPr bwMode="auto">
            <a:xfrm>
              <a:off x="3581401" y="17621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36" name="Rectangle 1613"/>
            <p:cNvSpPr>
              <a:spLocks noChangeArrowheads="1"/>
            </p:cNvSpPr>
            <p:nvPr/>
          </p:nvSpPr>
          <p:spPr bwMode="auto">
            <a:xfrm>
              <a:off x="3581401" y="17621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37" name="Rectangle 1614"/>
            <p:cNvSpPr>
              <a:spLocks noChangeArrowheads="1"/>
            </p:cNvSpPr>
            <p:nvPr/>
          </p:nvSpPr>
          <p:spPr bwMode="auto">
            <a:xfrm>
              <a:off x="3654426" y="17621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38" name="Rectangle 1615"/>
            <p:cNvSpPr>
              <a:spLocks noChangeArrowheads="1"/>
            </p:cNvSpPr>
            <p:nvPr/>
          </p:nvSpPr>
          <p:spPr bwMode="auto">
            <a:xfrm>
              <a:off x="3654426" y="17621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39" name="Rectangle 1616"/>
            <p:cNvSpPr>
              <a:spLocks noChangeArrowheads="1"/>
            </p:cNvSpPr>
            <p:nvPr/>
          </p:nvSpPr>
          <p:spPr bwMode="auto">
            <a:xfrm>
              <a:off x="3724276" y="17621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40" name="Rectangle 1617"/>
            <p:cNvSpPr>
              <a:spLocks noChangeArrowheads="1"/>
            </p:cNvSpPr>
            <p:nvPr/>
          </p:nvSpPr>
          <p:spPr bwMode="auto">
            <a:xfrm>
              <a:off x="3724276" y="17621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41" name="Rectangle 1618"/>
            <p:cNvSpPr>
              <a:spLocks noChangeArrowheads="1"/>
            </p:cNvSpPr>
            <p:nvPr/>
          </p:nvSpPr>
          <p:spPr bwMode="auto">
            <a:xfrm>
              <a:off x="3797301" y="17621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42" name="Rectangle 1619"/>
            <p:cNvSpPr>
              <a:spLocks noChangeArrowheads="1"/>
            </p:cNvSpPr>
            <p:nvPr/>
          </p:nvSpPr>
          <p:spPr bwMode="auto">
            <a:xfrm>
              <a:off x="3797301" y="17621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43" name="Rectangle 1620"/>
            <p:cNvSpPr>
              <a:spLocks noChangeArrowheads="1"/>
            </p:cNvSpPr>
            <p:nvPr/>
          </p:nvSpPr>
          <p:spPr bwMode="auto">
            <a:xfrm>
              <a:off x="3867151" y="17621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44" name="Rectangle 1621"/>
            <p:cNvSpPr>
              <a:spLocks noChangeArrowheads="1"/>
            </p:cNvSpPr>
            <p:nvPr/>
          </p:nvSpPr>
          <p:spPr bwMode="auto">
            <a:xfrm>
              <a:off x="3867151" y="17621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45" name="Rectangle 1622"/>
            <p:cNvSpPr>
              <a:spLocks noChangeArrowheads="1"/>
            </p:cNvSpPr>
            <p:nvPr/>
          </p:nvSpPr>
          <p:spPr bwMode="auto">
            <a:xfrm>
              <a:off x="3940176" y="17621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46" name="Rectangle 1623"/>
            <p:cNvSpPr>
              <a:spLocks noChangeArrowheads="1"/>
            </p:cNvSpPr>
            <p:nvPr/>
          </p:nvSpPr>
          <p:spPr bwMode="auto">
            <a:xfrm>
              <a:off x="3940176" y="17621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47" name="Rectangle 1624"/>
            <p:cNvSpPr>
              <a:spLocks noChangeArrowheads="1"/>
            </p:cNvSpPr>
            <p:nvPr/>
          </p:nvSpPr>
          <p:spPr bwMode="auto">
            <a:xfrm>
              <a:off x="4010026" y="17621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48" name="Rectangle 1625"/>
            <p:cNvSpPr>
              <a:spLocks noChangeArrowheads="1"/>
            </p:cNvSpPr>
            <p:nvPr/>
          </p:nvSpPr>
          <p:spPr bwMode="auto">
            <a:xfrm>
              <a:off x="4010026" y="17621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49" name="Rectangle 1626"/>
            <p:cNvSpPr>
              <a:spLocks noChangeArrowheads="1"/>
            </p:cNvSpPr>
            <p:nvPr/>
          </p:nvSpPr>
          <p:spPr bwMode="auto">
            <a:xfrm>
              <a:off x="4083051" y="17621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50" name="Rectangle 1627"/>
            <p:cNvSpPr>
              <a:spLocks noChangeArrowheads="1"/>
            </p:cNvSpPr>
            <p:nvPr/>
          </p:nvSpPr>
          <p:spPr bwMode="auto">
            <a:xfrm>
              <a:off x="4083051" y="17621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51" name="Rectangle 1628"/>
            <p:cNvSpPr>
              <a:spLocks noChangeArrowheads="1"/>
            </p:cNvSpPr>
            <p:nvPr/>
          </p:nvSpPr>
          <p:spPr bwMode="auto">
            <a:xfrm>
              <a:off x="4152901" y="17621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52" name="Rectangle 1629"/>
            <p:cNvSpPr>
              <a:spLocks noChangeArrowheads="1"/>
            </p:cNvSpPr>
            <p:nvPr/>
          </p:nvSpPr>
          <p:spPr bwMode="auto">
            <a:xfrm>
              <a:off x="4152901" y="17621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53" name="Rectangle 1630"/>
            <p:cNvSpPr>
              <a:spLocks noChangeArrowheads="1"/>
            </p:cNvSpPr>
            <p:nvPr/>
          </p:nvSpPr>
          <p:spPr bwMode="auto">
            <a:xfrm>
              <a:off x="3081339" y="114300"/>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54" name="Rectangle 1631"/>
            <p:cNvSpPr>
              <a:spLocks noChangeArrowheads="1"/>
            </p:cNvSpPr>
            <p:nvPr/>
          </p:nvSpPr>
          <p:spPr bwMode="auto">
            <a:xfrm>
              <a:off x="3081339" y="114300"/>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55" name="Rectangle 1632"/>
            <p:cNvSpPr>
              <a:spLocks noChangeArrowheads="1"/>
            </p:cNvSpPr>
            <p:nvPr/>
          </p:nvSpPr>
          <p:spPr bwMode="auto">
            <a:xfrm>
              <a:off x="3152776" y="114300"/>
              <a:ext cx="49213"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56" name="Rectangle 1633"/>
            <p:cNvSpPr>
              <a:spLocks noChangeArrowheads="1"/>
            </p:cNvSpPr>
            <p:nvPr/>
          </p:nvSpPr>
          <p:spPr bwMode="auto">
            <a:xfrm>
              <a:off x="3152776" y="114300"/>
              <a:ext cx="49213"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57" name="Rectangle 1634"/>
            <p:cNvSpPr>
              <a:spLocks noChangeArrowheads="1"/>
            </p:cNvSpPr>
            <p:nvPr/>
          </p:nvSpPr>
          <p:spPr bwMode="auto">
            <a:xfrm>
              <a:off x="3224214" y="114300"/>
              <a:ext cx="49213"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58" name="Rectangle 1635"/>
            <p:cNvSpPr>
              <a:spLocks noChangeArrowheads="1"/>
            </p:cNvSpPr>
            <p:nvPr/>
          </p:nvSpPr>
          <p:spPr bwMode="auto">
            <a:xfrm>
              <a:off x="3224214" y="114300"/>
              <a:ext cx="49213"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59" name="Rectangle 1636"/>
            <p:cNvSpPr>
              <a:spLocks noChangeArrowheads="1"/>
            </p:cNvSpPr>
            <p:nvPr/>
          </p:nvSpPr>
          <p:spPr bwMode="auto">
            <a:xfrm>
              <a:off x="3295651" y="114300"/>
              <a:ext cx="49213"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60" name="Rectangle 1637"/>
            <p:cNvSpPr>
              <a:spLocks noChangeArrowheads="1"/>
            </p:cNvSpPr>
            <p:nvPr/>
          </p:nvSpPr>
          <p:spPr bwMode="auto">
            <a:xfrm>
              <a:off x="3295651" y="114300"/>
              <a:ext cx="49213"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61" name="Rectangle 1638"/>
            <p:cNvSpPr>
              <a:spLocks noChangeArrowheads="1"/>
            </p:cNvSpPr>
            <p:nvPr/>
          </p:nvSpPr>
          <p:spPr bwMode="auto">
            <a:xfrm>
              <a:off x="3368676" y="114300"/>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62" name="Rectangle 1639"/>
            <p:cNvSpPr>
              <a:spLocks noChangeArrowheads="1"/>
            </p:cNvSpPr>
            <p:nvPr/>
          </p:nvSpPr>
          <p:spPr bwMode="auto">
            <a:xfrm>
              <a:off x="3368676" y="114300"/>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63" name="Rectangle 1640"/>
            <p:cNvSpPr>
              <a:spLocks noChangeArrowheads="1"/>
            </p:cNvSpPr>
            <p:nvPr/>
          </p:nvSpPr>
          <p:spPr bwMode="auto">
            <a:xfrm>
              <a:off x="3438526" y="114300"/>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64" name="Rectangle 1641"/>
            <p:cNvSpPr>
              <a:spLocks noChangeArrowheads="1"/>
            </p:cNvSpPr>
            <p:nvPr/>
          </p:nvSpPr>
          <p:spPr bwMode="auto">
            <a:xfrm>
              <a:off x="3438526" y="114300"/>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65" name="Rectangle 1642"/>
            <p:cNvSpPr>
              <a:spLocks noChangeArrowheads="1"/>
            </p:cNvSpPr>
            <p:nvPr/>
          </p:nvSpPr>
          <p:spPr bwMode="auto">
            <a:xfrm>
              <a:off x="3511551" y="114300"/>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66" name="Rectangle 1643"/>
            <p:cNvSpPr>
              <a:spLocks noChangeArrowheads="1"/>
            </p:cNvSpPr>
            <p:nvPr/>
          </p:nvSpPr>
          <p:spPr bwMode="auto">
            <a:xfrm>
              <a:off x="3511551" y="114300"/>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67" name="Rectangle 1644"/>
            <p:cNvSpPr>
              <a:spLocks noChangeArrowheads="1"/>
            </p:cNvSpPr>
            <p:nvPr/>
          </p:nvSpPr>
          <p:spPr bwMode="auto">
            <a:xfrm>
              <a:off x="3581401" y="114300"/>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68" name="Rectangle 1645"/>
            <p:cNvSpPr>
              <a:spLocks noChangeArrowheads="1"/>
            </p:cNvSpPr>
            <p:nvPr/>
          </p:nvSpPr>
          <p:spPr bwMode="auto">
            <a:xfrm>
              <a:off x="3581401" y="114300"/>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69" name="Rectangle 1646"/>
            <p:cNvSpPr>
              <a:spLocks noChangeArrowheads="1"/>
            </p:cNvSpPr>
            <p:nvPr/>
          </p:nvSpPr>
          <p:spPr bwMode="auto">
            <a:xfrm>
              <a:off x="3940176" y="114300"/>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70" name="Rectangle 1647"/>
            <p:cNvSpPr>
              <a:spLocks noChangeArrowheads="1"/>
            </p:cNvSpPr>
            <p:nvPr/>
          </p:nvSpPr>
          <p:spPr bwMode="auto">
            <a:xfrm>
              <a:off x="3940176" y="114300"/>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71" name="Rectangle 1648"/>
            <p:cNvSpPr>
              <a:spLocks noChangeArrowheads="1"/>
            </p:cNvSpPr>
            <p:nvPr/>
          </p:nvSpPr>
          <p:spPr bwMode="auto">
            <a:xfrm>
              <a:off x="4010026" y="114300"/>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72" name="Rectangle 1649"/>
            <p:cNvSpPr>
              <a:spLocks noChangeArrowheads="1"/>
            </p:cNvSpPr>
            <p:nvPr/>
          </p:nvSpPr>
          <p:spPr bwMode="auto">
            <a:xfrm>
              <a:off x="4010026" y="114300"/>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73" name="Rectangle 1650"/>
            <p:cNvSpPr>
              <a:spLocks noChangeArrowheads="1"/>
            </p:cNvSpPr>
            <p:nvPr/>
          </p:nvSpPr>
          <p:spPr bwMode="auto">
            <a:xfrm>
              <a:off x="4083051" y="114300"/>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74" name="Rectangle 1651"/>
            <p:cNvSpPr>
              <a:spLocks noChangeArrowheads="1"/>
            </p:cNvSpPr>
            <p:nvPr/>
          </p:nvSpPr>
          <p:spPr bwMode="auto">
            <a:xfrm>
              <a:off x="4083051" y="114300"/>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75" name="Rectangle 1652"/>
            <p:cNvSpPr>
              <a:spLocks noChangeArrowheads="1"/>
            </p:cNvSpPr>
            <p:nvPr/>
          </p:nvSpPr>
          <p:spPr bwMode="auto">
            <a:xfrm>
              <a:off x="4152901" y="114300"/>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76" name="Rectangle 1653"/>
            <p:cNvSpPr>
              <a:spLocks noChangeArrowheads="1"/>
            </p:cNvSpPr>
            <p:nvPr/>
          </p:nvSpPr>
          <p:spPr bwMode="auto">
            <a:xfrm>
              <a:off x="4152901" y="114300"/>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77" name="Rectangle 1654"/>
            <p:cNvSpPr>
              <a:spLocks noChangeArrowheads="1"/>
            </p:cNvSpPr>
            <p:nvPr/>
          </p:nvSpPr>
          <p:spPr bwMode="auto">
            <a:xfrm>
              <a:off x="3368676" y="49213"/>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78" name="Rectangle 1655"/>
            <p:cNvSpPr>
              <a:spLocks noChangeArrowheads="1"/>
            </p:cNvSpPr>
            <p:nvPr/>
          </p:nvSpPr>
          <p:spPr bwMode="auto">
            <a:xfrm>
              <a:off x="3368676" y="49213"/>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79" name="Rectangle 1656"/>
            <p:cNvSpPr>
              <a:spLocks noChangeArrowheads="1"/>
            </p:cNvSpPr>
            <p:nvPr/>
          </p:nvSpPr>
          <p:spPr bwMode="auto">
            <a:xfrm>
              <a:off x="3438526" y="49213"/>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80" name="Rectangle 1657"/>
            <p:cNvSpPr>
              <a:spLocks noChangeArrowheads="1"/>
            </p:cNvSpPr>
            <p:nvPr/>
          </p:nvSpPr>
          <p:spPr bwMode="auto">
            <a:xfrm>
              <a:off x="3438526" y="49213"/>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81" name="Rectangle 1658"/>
            <p:cNvSpPr>
              <a:spLocks noChangeArrowheads="1"/>
            </p:cNvSpPr>
            <p:nvPr/>
          </p:nvSpPr>
          <p:spPr bwMode="auto">
            <a:xfrm>
              <a:off x="3511551" y="49213"/>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82" name="Rectangle 1659"/>
            <p:cNvSpPr>
              <a:spLocks noChangeArrowheads="1"/>
            </p:cNvSpPr>
            <p:nvPr/>
          </p:nvSpPr>
          <p:spPr bwMode="auto">
            <a:xfrm>
              <a:off x="3511551" y="49213"/>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83" name="Rectangle 1660"/>
            <p:cNvSpPr>
              <a:spLocks noChangeArrowheads="1"/>
            </p:cNvSpPr>
            <p:nvPr/>
          </p:nvSpPr>
          <p:spPr bwMode="auto">
            <a:xfrm>
              <a:off x="3581401" y="49213"/>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84" name="Rectangle 1661"/>
            <p:cNvSpPr>
              <a:spLocks noChangeArrowheads="1"/>
            </p:cNvSpPr>
            <p:nvPr/>
          </p:nvSpPr>
          <p:spPr bwMode="auto">
            <a:xfrm>
              <a:off x="3581401" y="49213"/>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85" name="Rectangle 1662"/>
            <p:cNvSpPr>
              <a:spLocks noChangeArrowheads="1"/>
            </p:cNvSpPr>
            <p:nvPr/>
          </p:nvSpPr>
          <p:spPr bwMode="auto">
            <a:xfrm>
              <a:off x="1174751" y="31178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86" name="Rectangle 1663"/>
            <p:cNvSpPr>
              <a:spLocks noChangeArrowheads="1"/>
            </p:cNvSpPr>
            <p:nvPr/>
          </p:nvSpPr>
          <p:spPr bwMode="auto">
            <a:xfrm>
              <a:off x="1174751" y="31178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87" name="Rectangle 1664"/>
            <p:cNvSpPr>
              <a:spLocks noChangeArrowheads="1"/>
            </p:cNvSpPr>
            <p:nvPr/>
          </p:nvSpPr>
          <p:spPr bwMode="auto">
            <a:xfrm>
              <a:off x="1247776" y="31178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88" name="Rectangle 1665"/>
            <p:cNvSpPr>
              <a:spLocks noChangeArrowheads="1"/>
            </p:cNvSpPr>
            <p:nvPr/>
          </p:nvSpPr>
          <p:spPr bwMode="auto">
            <a:xfrm>
              <a:off x="1247776" y="31178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89" name="Rectangle 1666"/>
            <p:cNvSpPr>
              <a:spLocks noChangeArrowheads="1"/>
            </p:cNvSpPr>
            <p:nvPr/>
          </p:nvSpPr>
          <p:spPr bwMode="auto">
            <a:xfrm>
              <a:off x="1317626" y="31178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90" name="Rectangle 1667"/>
            <p:cNvSpPr>
              <a:spLocks noChangeArrowheads="1"/>
            </p:cNvSpPr>
            <p:nvPr/>
          </p:nvSpPr>
          <p:spPr bwMode="auto">
            <a:xfrm>
              <a:off x="1317626" y="31178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91" name="Rectangle 1668"/>
            <p:cNvSpPr>
              <a:spLocks noChangeArrowheads="1"/>
            </p:cNvSpPr>
            <p:nvPr/>
          </p:nvSpPr>
          <p:spPr bwMode="auto">
            <a:xfrm>
              <a:off x="1390651" y="31178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92" name="Rectangle 1669"/>
            <p:cNvSpPr>
              <a:spLocks noChangeArrowheads="1"/>
            </p:cNvSpPr>
            <p:nvPr/>
          </p:nvSpPr>
          <p:spPr bwMode="auto">
            <a:xfrm>
              <a:off x="1390651" y="31178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93" name="Rectangle 1670"/>
            <p:cNvSpPr>
              <a:spLocks noChangeArrowheads="1"/>
            </p:cNvSpPr>
            <p:nvPr/>
          </p:nvSpPr>
          <p:spPr bwMode="auto">
            <a:xfrm>
              <a:off x="1460501" y="31178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94" name="Rectangle 1671"/>
            <p:cNvSpPr>
              <a:spLocks noChangeArrowheads="1"/>
            </p:cNvSpPr>
            <p:nvPr/>
          </p:nvSpPr>
          <p:spPr bwMode="auto">
            <a:xfrm>
              <a:off x="1460501" y="31178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95" name="Rectangle 1672"/>
            <p:cNvSpPr>
              <a:spLocks noChangeArrowheads="1"/>
            </p:cNvSpPr>
            <p:nvPr/>
          </p:nvSpPr>
          <p:spPr bwMode="auto">
            <a:xfrm>
              <a:off x="1530351" y="31178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96" name="Rectangle 1673"/>
            <p:cNvSpPr>
              <a:spLocks noChangeArrowheads="1"/>
            </p:cNvSpPr>
            <p:nvPr/>
          </p:nvSpPr>
          <p:spPr bwMode="auto">
            <a:xfrm>
              <a:off x="1530351" y="31178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97" name="Rectangle 1674"/>
            <p:cNvSpPr>
              <a:spLocks noChangeArrowheads="1"/>
            </p:cNvSpPr>
            <p:nvPr/>
          </p:nvSpPr>
          <p:spPr bwMode="auto">
            <a:xfrm>
              <a:off x="1603376" y="31178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98" name="Rectangle 1675"/>
            <p:cNvSpPr>
              <a:spLocks noChangeArrowheads="1"/>
            </p:cNvSpPr>
            <p:nvPr/>
          </p:nvSpPr>
          <p:spPr bwMode="auto">
            <a:xfrm>
              <a:off x="1603376" y="31178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99" name="Rectangle 1676"/>
            <p:cNvSpPr>
              <a:spLocks noChangeArrowheads="1"/>
            </p:cNvSpPr>
            <p:nvPr/>
          </p:nvSpPr>
          <p:spPr bwMode="auto">
            <a:xfrm>
              <a:off x="1674814" y="31178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00" name="Rectangle 1677"/>
            <p:cNvSpPr>
              <a:spLocks noChangeArrowheads="1"/>
            </p:cNvSpPr>
            <p:nvPr/>
          </p:nvSpPr>
          <p:spPr bwMode="auto">
            <a:xfrm>
              <a:off x="1674814" y="31178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01" name="Rectangle 1678"/>
            <p:cNvSpPr>
              <a:spLocks noChangeArrowheads="1"/>
            </p:cNvSpPr>
            <p:nvPr/>
          </p:nvSpPr>
          <p:spPr bwMode="auto">
            <a:xfrm>
              <a:off x="1746251" y="31178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02" name="Rectangle 1679"/>
            <p:cNvSpPr>
              <a:spLocks noChangeArrowheads="1"/>
            </p:cNvSpPr>
            <p:nvPr/>
          </p:nvSpPr>
          <p:spPr bwMode="auto">
            <a:xfrm>
              <a:off x="1746251" y="31178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03" name="Rectangle 1680"/>
            <p:cNvSpPr>
              <a:spLocks noChangeArrowheads="1"/>
            </p:cNvSpPr>
            <p:nvPr/>
          </p:nvSpPr>
          <p:spPr bwMode="auto">
            <a:xfrm>
              <a:off x="1817689" y="31178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04" name="Rectangle 1681"/>
            <p:cNvSpPr>
              <a:spLocks noChangeArrowheads="1"/>
            </p:cNvSpPr>
            <p:nvPr/>
          </p:nvSpPr>
          <p:spPr bwMode="auto">
            <a:xfrm>
              <a:off x="1817689" y="31178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05" name="Rectangle 1682"/>
            <p:cNvSpPr>
              <a:spLocks noChangeArrowheads="1"/>
            </p:cNvSpPr>
            <p:nvPr/>
          </p:nvSpPr>
          <p:spPr bwMode="auto">
            <a:xfrm>
              <a:off x="1887539" y="31178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06" name="Rectangle 1683"/>
            <p:cNvSpPr>
              <a:spLocks noChangeArrowheads="1"/>
            </p:cNvSpPr>
            <p:nvPr/>
          </p:nvSpPr>
          <p:spPr bwMode="auto">
            <a:xfrm>
              <a:off x="1887539" y="31178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07" name="Rectangle 1684"/>
            <p:cNvSpPr>
              <a:spLocks noChangeArrowheads="1"/>
            </p:cNvSpPr>
            <p:nvPr/>
          </p:nvSpPr>
          <p:spPr bwMode="auto">
            <a:xfrm>
              <a:off x="1960564" y="31178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08" name="Rectangle 1685"/>
            <p:cNvSpPr>
              <a:spLocks noChangeArrowheads="1"/>
            </p:cNvSpPr>
            <p:nvPr/>
          </p:nvSpPr>
          <p:spPr bwMode="auto">
            <a:xfrm>
              <a:off x="1960564" y="31178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09" name="Rectangle 1686"/>
            <p:cNvSpPr>
              <a:spLocks noChangeArrowheads="1"/>
            </p:cNvSpPr>
            <p:nvPr/>
          </p:nvSpPr>
          <p:spPr bwMode="auto">
            <a:xfrm>
              <a:off x="2030414" y="31178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10" name="Rectangle 1687"/>
            <p:cNvSpPr>
              <a:spLocks noChangeArrowheads="1"/>
            </p:cNvSpPr>
            <p:nvPr/>
          </p:nvSpPr>
          <p:spPr bwMode="auto">
            <a:xfrm>
              <a:off x="2030414" y="31178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11" name="Rectangle 1688"/>
            <p:cNvSpPr>
              <a:spLocks noChangeArrowheads="1"/>
            </p:cNvSpPr>
            <p:nvPr/>
          </p:nvSpPr>
          <p:spPr bwMode="auto">
            <a:xfrm>
              <a:off x="2103439" y="31178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12" name="Rectangle 1689"/>
            <p:cNvSpPr>
              <a:spLocks noChangeArrowheads="1"/>
            </p:cNvSpPr>
            <p:nvPr/>
          </p:nvSpPr>
          <p:spPr bwMode="auto">
            <a:xfrm>
              <a:off x="2103439" y="31178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13" name="Rectangle 1690"/>
            <p:cNvSpPr>
              <a:spLocks noChangeArrowheads="1"/>
            </p:cNvSpPr>
            <p:nvPr/>
          </p:nvSpPr>
          <p:spPr bwMode="auto">
            <a:xfrm>
              <a:off x="2173289" y="31178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14" name="Rectangle 1691"/>
            <p:cNvSpPr>
              <a:spLocks noChangeArrowheads="1"/>
            </p:cNvSpPr>
            <p:nvPr/>
          </p:nvSpPr>
          <p:spPr bwMode="auto">
            <a:xfrm>
              <a:off x="2173289" y="31178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15" name="Rectangle 1692"/>
            <p:cNvSpPr>
              <a:spLocks noChangeArrowheads="1"/>
            </p:cNvSpPr>
            <p:nvPr/>
          </p:nvSpPr>
          <p:spPr bwMode="auto">
            <a:xfrm>
              <a:off x="2243139" y="31178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16" name="Rectangle 1693"/>
            <p:cNvSpPr>
              <a:spLocks noChangeArrowheads="1"/>
            </p:cNvSpPr>
            <p:nvPr/>
          </p:nvSpPr>
          <p:spPr bwMode="auto">
            <a:xfrm>
              <a:off x="2243139" y="31178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17" name="Rectangle 1694"/>
            <p:cNvSpPr>
              <a:spLocks noChangeArrowheads="1"/>
            </p:cNvSpPr>
            <p:nvPr/>
          </p:nvSpPr>
          <p:spPr bwMode="auto">
            <a:xfrm>
              <a:off x="2316164" y="31178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18" name="Rectangle 1695"/>
            <p:cNvSpPr>
              <a:spLocks noChangeArrowheads="1"/>
            </p:cNvSpPr>
            <p:nvPr/>
          </p:nvSpPr>
          <p:spPr bwMode="auto">
            <a:xfrm>
              <a:off x="2316164" y="31178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19" name="Rectangle 1696"/>
            <p:cNvSpPr>
              <a:spLocks noChangeArrowheads="1"/>
            </p:cNvSpPr>
            <p:nvPr/>
          </p:nvSpPr>
          <p:spPr bwMode="auto">
            <a:xfrm>
              <a:off x="2386014" y="31178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20" name="Rectangle 1697"/>
            <p:cNvSpPr>
              <a:spLocks noChangeArrowheads="1"/>
            </p:cNvSpPr>
            <p:nvPr/>
          </p:nvSpPr>
          <p:spPr bwMode="auto">
            <a:xfrm>
              <a:off x="2386014" y="31178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21" name="Rectangle 1698"/>
            <p:cNvSpPr>
              <a:spLocks noChangeArrowheads="1"/>
            </p:cNvSpPr>
            <p:nvPr/>
          </p:nvSpPr>
          <p:spPr bwMode="auto">
            <a:xfrm>
              <a:off x="2459039" y="31178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22" name="Rectangle 1699"/>
            <p:cNvSpPr>
              <a:spLocks noChangeArrowheads="1"/>
            </p:cNvSpPr>
            <p:nvPr/>
          </p:nvSpPr>
          <p:spPr bwMode="auto">
            <a:xfrm>
              <a:off x="2459039" y="31178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23" name="Rectangle 1700"/>
            <p:cNvSpPr>
              <a:spLocks noChangeArrowheads="1"/>
            </p:cNvSpPr>
            <p:nvPr/>
          </p:nvSpPr>
          <p:spPr bwMode="auto">
            <a:xfrm>
              <a:off x="2528889" y="31178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24" name="Rectangle 1701"/>
            <p:cNvSpPr>
              <a:spLocks noChangeArrowheads="1"/>
            </p:cNvSpPr>
            <p:nvPr/>
          </p:nvSpPr>
          <p:spPr bwMode="auto">
            <a:xfrm>
              <a:off x="2528889" y="31178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25" name="Rectangle 1702"/>
            <p:cNvSpPr>
              <a:spLocks noChangeArrowheads="1"/>
            </p:cNvSpPr>
            <p:nvPr/>
          </p:nvSpPr>
          <p:spPr bwMode="auto">
            <a:xfrm>
              <a:off x="2600326" y="31178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26" name="Rectangle 1703"/>
            <p:cNvSpPr>
              <a:spLocks noChangeArrowheads="1"/>
            </p:cNvSpPr>
            <p:nvPr/>
          </p:nvSpPr>
          <p:spPr bwMode="auto">
            <a:xfrm>
              <a:off x="2600326" y="31178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27" name="Rectangle 1704"/>
            <p:cNvSpPr>
              <a:spLocks noChangeArrowheads="1"/>
            </p:cNvSpPr>
            <p:nvPr/>
          </p:nvSpPr>
          <p:spPr bwMode="auto">
            <a:xfrm>
              <a:off x="2671764" y="31178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28" name="Rectangle 1705"/>
            <p:cNvSpPr>
              <a:spLocks noChangeArrowheads="1"/>
            </p:cNvSpPr>
            <p:nvPr/>
          </p:nvSpPr>
          <p:spPr bwMode="auto">
            <a:xfrm>
              <a:off x="2671764" y="31178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29" name="Rectangle 1706"/>
            <p:cNvSpPr>
              <a:spLocks noChangeArrowheads="1"/>
            </p:cNvSpPr>
            <p:nvPr/>
          </p:nvSpPr>
          <p:spPr bwMode="auto">
            <a:xfrm>
              <a:off x="2743201" y="31178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30" name="Rectangle 1707"/>
            <p:cNvSpPr>
              <a:spLocks noChangeArrowheads="1"/>
            </p:cNvSpPr>
            <p:nvPr/>
          </p:nvSpPr>
          <p:spPr bwMode="auto">
            <a:xfrm>
              <a:off x="2743201" y="31178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31" name="Rectangle 1708"/>
            <p:cNvSpPr>
              <a:spLocks noChangeArrowheads="1"/>
            </p:cNvSpPr>
            <p:nvPr/>
          </p:nvSpPr>
          <p:spPr bwMode="auto">
            <a:xfrm>
              <a:off x="2816226" y="31178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32" name="Rectangle 1709"/>
            <p:cNvSpPr>
              <a:spLocks noChangeArrowheads="1"/>
            </p:cNvSpPr>
            <p:nvPr/>
          </p:nvSpPr>
          <p:spPr bwMode="auto">
            <a:xfrm>
              <a:off x="2816226" y="31178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33" name="Rectangle 1710"/>
            <p:cNvSpPr>
              <a:spLocks noChangeArrowheads="1"/>
            </p:cNvSpPr>
            <p:nvPr/>
          </p:nvSpPr>
          <p:spPr bwMode="auto">
            <a:xfrm>
              <a:off x="2886076" y="31178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34" name="Rectangle 1711"/>
            <p:cNvSpPr>
              <a:spLocks noChangeArrowheads="1"/>
            </p:cNvSpPr>
            <p:nvPr/>
          </p:nvSpPr>
          <p:spPr bwMode="auto">
            <a:xfrm>
              <a:off x="2886076" y="31178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35" name="Rectangle 1712"/>
            <p:cNvSpPr>
              <a:spLocks noChangeArrowheads="1"/>
            </p:cNvSpPr>
            <p:nvPr/>
          </p:nvSpPr>
          <p:spPr bwMode="auto">
            <a:xfrm>
              <a:off x="2959101" y="31178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36" name="Rectangle 1713"/>
            <p:cNvSpPr>
              <a:spLocks noChangeArrowheads="1"/>
            </p:cNvSpPr>
            <p:nvPr/>
          </p:nvSpPr>
          <p:spPr bwMode="auto">
            <a:xfrm>
              <a:off x="2959101" y="31178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37" name="Rectangle 1714"/>
            <p:cNvSpPr>
              <a:spLocks noChangeArrowheads="1"/>
            </p:cNvSpPr>
            <p:nvPr/>
          </p:nvSpPr>
          <p:spPr bwMode="auto">
            <a:xfrm>
              <a:off x="3028951" y="31178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38" name="Rectangle 1715"/>
            <p:cNvSpPr>
              <a:spLocks noChangeArrowheads="1"/>
            </p:cNvSpPr>
            <p:nvPr/>
          </p:nvSpPr>
          <p:spPr bwMode="auto">
            <a:xfrm>
              <a:off x="3028951" y="31178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39" name="Rectangle 1716"/>
            <p:cNvSpPr>
              <a:spLocks noChangeArrowheads="1"/>
            </p:cNvSpPr>
            <p:nvPr/>
          </p:nvSpPr>
          <p:spPr bwMode="auto">
            <a:xfrm>
              <a:off x="3098801" y="31178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40" name="Rectangle 1717"/>
            <p:cNvSpPr>
              <a:spLocks noChangeArrowheads="1"/>
            </p:cNvSpPr>
            <p:nvPr/>
          </p:nvSpPr>
          <p:spPr bwMode="auto">
            <a:xfrm>
              <a:off x="3098801" y="31178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41" name="Rectangle 1718"/>
            <p:cNvSpPr>
              <a:spLocks noChangeArrowheads="1"/>
            </p:cNvSpPr>
            <p:nvPr/>
          </p:nvSpPr>
          <p:spPr bwMode="auto">
            <a:xfrm>
              <a:off x="3171826" y="31178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42" name="Rectangle 1719"/>
            <p:cNvSpPr>
              <a:spLocks noChangeArrowheads="1"/>
            </p:cNvSpPr>
            <p:nvPr/>
          </p:nvSpPr>
          <p:spPr bwMode="auto">
            <a:xfrm>
              <a:off x="3171826" y="31178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43" name="Rectangle 1720"/>
            <p:cNvSpPr>
              <a:spLocks noChangeArrowheads="1"/>
            </p:cNvSpPr>
            <p:nvPr/>
          </p:nvSpPr>
          <p:spPr bwMode="auto">
            <a:xfrm>
              <a:off x="3241676" y="31178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44" name="Rectangle 1721"/>
            <p:cNvSpPr>
              <a:spLocks noChangeArrowheads="1"/>
            </p:cNvSpPr>
            <p:nvPr/>
          </p:nvSpPr>
          <p:spPr bwMode="auto">
            <a:xfrm>
              <a:off x="3241676" y="31178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45" name="Rectangle 1722"/>
            <p:cNvSpPr>
              <a:spLocks noChangeArrowheads="1"/>
            </p:cNvSpPr>
            <p:nvPr/>
          </p:nvSpPr>
          <p:spPr bwMode="auto">
            <a:xfrm>
              <a:off x="3314701" y="31178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46" name="Rectangle 1723"/>
            <p:cNvSpPr>
              <a:spLocks noChangeArrowheads="1"/>
            </p:cNvSpPr>
            <p:nvPr/>
          </p:nvSpPr>
          <p:spPr bwMode="auto">
            <a:xfrm>
              <a:off x="3314701" y="31178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47" name="Rectangle 1724"/>
            <p:cNvSpPr>
              <a:spLocks noChangeArrowheads="1"/>
            </p:cNvSpPr>
            <p:nvPr/>
          </p:nvSpPr>
          <p:spPr bwMode="auto">
            <a:xfrm>
              <a:off x="3384551" y="31178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48" name="Rectangle 1725"/>
            <p:cNvSpPr>
              <a:spLocks noChangeArrowheads="1"/>
            </p:cNvSpPr>
            <p:nvPr/>
          </p:nvSpPr>
          <p:spPr bwMode="auto">
            <a:xfrm>
              <a:off x="3384551" y="31178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49" name="Rectangle 1726"/>
            <p:cNvSpPr>
              <a:spLocks noChangeArrowheads="1"/>
            </p:cNvSpPr>
            <p:nvPr/>
          </p:nvSpPr>
          <p:spPr bwMode="auto">
            <a:xfrm>
              <a:off x="3454401" y="31178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50" name="Rectangle 1727"/>
            <p:cNvSpPr>
              <a:spLocks noChangeArrowheads="1"/>
            </p:cNvSpPr>
            <p:nvPr/>
          </p:nvSpPr>
          <p:spPr bwMode="auto">
            <a:xfrm>
              <a:off x="3454401" y="31178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51" name="Rectangle 1728"/>
            <p:cNvSpPr>
              <a:spLocks noChangeArrowheads="1"/>
            </p:cNvSpPr>
            <p:nvPr/>
          </p:nvSpPr>
          <p:spPr bwMode="auto">
            <a:xfrm>
              <a:off x="3527426" y="31178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52" name="Rectangle 1729"/>
            <p:cNvSpPr>
              <a:spLocks noChangeArrowheads="1"/>
            </p:cNvSpPr>
            <p:nvPr/>
          </p:nvSpPr>
          <p:spPr bwMode="auto">
            <a:xfrm>
              <a:off x="3527426" y="31178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53" name="Rectangle 1730"/>
            <p:cNvSpPr>
              <a:spLocks noChangeArrowheads="1"/>
            </p:cNvSpPr>
            <p:nvPr/>
          </p:nvSpPr>
          <p:spPr bwMode="auto">
            <a:xfrm>
              <a:off x="3597276" y="31178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54" name="Rectangle 1731"/>
            <p:cNvSpPr>
              <a:spLocks noChangeArrowheads="1"/>
            </p:cNvSpPr>
            <p:nvPr/>
          </p:nvSpPr>
          <p:spPr bwMode="auto">
            <a:xfrm>
              <a:off x="3597276" y="31178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55" name="Rectangle 1732"/>
            <p:cNvSpPr>
              <a:spLocks noChangeArrowheads="1"/>
            </p:cNvSpPr>
            <p:nvPr/>
          </p:nvSpPr>
          <p:spPr bwMode="auto">
            <a:xfrm>
              <a:off x="3670301" y="31178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56" name="Rectangle 1733"/>
            <p:cNvSpPr>
              <a:spLocks noChangeArrowheads="1"/>
            </p:cNvSpPr>
            <p:nvPr/>
          </p:nvSpPr>
          <p:spPr bwMode="auto">
            <a:xfrm>
              <a:off x="3670301" y="31178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57" name="Rectangle 1734"/>
            <p:cNvSpPr>
              <a:spLocks noChangeArrowheads="1"/>
            </p:cNvSpPr>
            <p:nvPr/>
          </p:nvSpPr>
          <p:spPr bwMode="auto">
            <a:xfrm>
              <a:off x="3741739" y="31178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58" name="Rectangle 1735"/>
            <p:cNvSpPr>
              <a:spLocks noChangeArrowheads="1"/>
            </p:cNvSpPr>
            <p:nvPr/>
          </p:nvSpPr>
          <p:spPr bwMode="auto">
            <a:xfrm>
              <a:off x="3741739" y="31178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59" name="Rectangle 1736"/>
            <p:cNvSpPr>
              <a:spLocks noChangeArrowheads="1"/>
            </p:cNvSpPr>
            <p:nvPr/>
          </p:nvSpPr>
          <p:spPr bwMode="auto">
            <a:xfrm>
              <a:off x="3811589" y="31178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60" name="Rectangle 1737"/>
            <p:cNvSpPr>
              <a:spLocks noChangeArrowheads="1"/>
            </p:cNvSpPr>
            <p:nvPr/>
          </p:nvSpPr>
          <p:spPr bwMode="auto">
            <a:xfrm>
              <a:off x="3811589" y="31178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61" name="Rectangle 1738"/>
            <p:cNvSpPr>
              <a:spLocks noChangeArrowheads="1"/>
            </p:cNvSpPr>
            <p:nvPr/>
          </p:nvSpPr>
          <p:spPr bwMode="auto">
            <a:xfrm>
              <a:off x="3884614" y="31178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62" name="Rectangle 1739"/>
            <p:cNvSpPr>
              <a:spLocks noChangeArrowheads="1"/>
            </p:cNvSpPr>
            <p:nvPr/>
          </p:nvSpPr>
          <p:spPr bwMode="auto">
            <a:xfrm>
              <a:off x="3884614" y="31178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63" name="Rectangle 1740"/>
            <p:cNvSpPr>
              <a:spLocks noChangeArrowheads="1"/>
            </p:cNvSpPr>
            <p:nvPr/>
          </p:nvSpPr>
          <p:spPr bwMode="auto">
            <a:xfrm>
              <a:off x="3954464" y="31178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64" name="Rectangle 1741"/>
            <p:cNvSpPr>
              <a:spLocks noChangeArrowheads="1"/>
            </p:cNvSpPr>
            <p:nvPr/>
          </p:nvSpPr>
          <p:spPr bwMode="auto">
            <a:xfrm>
              <a:off x="3954464" y="31178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65" name="Rectangle 1742"/>
            <p:cNvSpPr>
              <a:spLocks noChangeArrowheads="1"/>
            </p:cNvSpPr>
            <p:nvPr/>
          </p:nvSpPr>
          <p:spPr bwMode="auto">
            <a:xfrm>
              <a:off x="1174751" y="31877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66" name="Rectangle 1743"/>
            <p:cNvSpPr>
              <a:spLocks noChangeArrowheads="1"/>
            </p:cNvSpPr>
            <p:nvPr/>
          </p:nvSpPr>
          <p:spPr bwMode="auto">
            <a:xfrm>
              <a:off x="1174751" y="31877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67" name="Rectangle 1744"/>
            <p:cNvSpPr>
              <a:spLocks noChangeArrowheads="1"/>
            </p:cNvSpPr>
            <p:nvPr/>
          </p:nvSpPr>
          <p:spPr bwMode="auto">
            <a:xfrm>
              <a:off x="1247776" y="31877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68" name="Rectangle 1745"/>
            <p:cNvSpPr>
              <a:spLocks noChangeArrowheads="1"/>
            </p:cNvSpPr>
            <p:nvPr/>
          </p:nvSpPr>
          <p:spPr bwMode="auto">
            <a:xfrm>
              <a:off x="1247776" y="31877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69" name="Rectangle 1746"/>
            <p:cNvSpPr>
              <a:spLocks noChangeArrowheads="1"/>
            </p:cNvSpPr>
            <p:nvPr/>
          </p:nvSpPr>
          <p:spPr bwMode="auto">
            <a:xfrm>
              <a:off x="1317626" y="31877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70" name="Rectangle 1747"/>
            <p:cNvSpPr>
              <a:spLocks noChangeArrowheads="1"/>
            </p:cNvSpPr>
            <p:nvPr/>
          </p:nvSpPr>
          <p:spPr bwMode="auto">
            <a:xfrm>
              <a:off x="1317626" y="31877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71" name="Rectangle 1748"/>
            <p:cNvSpPr>
              <a:spLocks noChangeArrowheads="1"/>
            </p:cNvSpPr>
            <p:nvPr/>
          </p:nvSpPr>
          <p:spPr bwMode="auto">
            <a:xfrm>
              <a:off x="1390651" y="31877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72" name="Rectangle 1749"/>
            <p:cNvSpPr>
              <a:spLocks noChangeArrowheads="1"/>
            </p:cNvSpPr>
            <p:nvPr/>
          </p:nvSpPr>
          <p:spPr bwMode="auto">
            <a:xfrm>
              <a:off x="1390651" y="31877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73" name="Rectangle 1750"/>
            <p:cNvSpPr>
              <a:spLocks noChangeArrowheads="1"/>
            </p:cNvSpPr>
            <p:nvPr/>
          </p:nvSpPr>
          <p:spPr bwMode="auto">
            <a:xfrm>
              <a:off x="1460501" y="31877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74" name="Rectangle 1751"/>
            <p:cNvSpPr>
              <a:spLocks noChangeArrowheads="1"/>
            </p:cNvSpPr>
            <p:nvPr/>
          </p:nvSpPr>
          <p:spPr bwMode="auto">
            <a:xfrm>
              <a:off x="1460501" y="31877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75" name="Rectangle 1752"/>
            <p:cNvSpPr>
              <a:spLocks noChangeArrowheads="1"/>
            </p:cNvSpPr>
            <p:nvPr/>
          </p:nvSpPr>
          <p:spPr bwMode="auto">
            <a:xfrm>
              <a:off x="1530351" y="31877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76" name="Rectangle 1753"/>
            <p:cNvSpPr>
              <a:spLocks noChangeArrowheads="1"/>
            </p:cNvSpPr>
            <p:nvPr/>
          </p:nvSpPr>
          <p:spPr bwMode="auto">
            <a:xfrm>
              <a:off x="1530351" y="31877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77" name="Rectangle 1754"/>
            <p:cNvSpPr>
              <a:spLocks noChangeArrowheads="1"/>
            </p:cNvSpPr>
            <p:nvPr/>
          </p:nvSpPr>
          <p:spPr bwMode="auto">
            <a:xfrm>
              <a:off x="1603376" y="31877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78" name="Rectangle 1755"/>
            <p:cNvSpPr>
              <a:spLocks noChangeArrowheads="1"/>
            </p:cNvSpPr>
            <p:nvPr/>
          </p:nvSpPr>
          <p:spPr bwMode="auto">
            <a:xfrm>
              <a:off x="1603376" y="31877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79" name="Rectangle 1756"/>
            <p:cNvSpPr>
              <a:spLocks noChangeArrowheads="1"/>
            </p:cNvSpPr>
            <p:nvPr/>
          </p:nvSpPr>
          <p:spPr bwMode="auto">
            <a:xfrm>
              <a:off x="1674814" y="318770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80" name="Rectangle 1757"/>
            <p:cNvSpPr>
              <a:spLocks noChangeArrowheads="1"/>
            </p:cNvSpPr>
            <p:nvPr/>
          </p:nvSpPr>
          <p:spPr bwMode="auto">
            <a:xfrm>
              <a:off x="1674814" y="318770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81" name="Rectangle 1758"/>
            <p:cNvSpPr>
              <a:spLocks noChangeArrowheads="1"/>
            </p:cNvSpPr>
            <p:nvPr/>
          </p:nvSpPr>
          <p:spPr bwMode="auto">
            <a:xfrm>
              <a:off x="1746251" y="318770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82" name="Rectangle 1759"/>
            <p:cNvSpPr>
              <a:spLocks noChangeArrowheads="1"/>
            </p:cNvSpPr>
            <p:nvPr/>
          </p:nvSpPr>
          <p:spPr bwMode="auto">
            <a:xfrm>
              <a:off x="1746251" y="318770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83" name="Rectangle 1760"/>
            <p:cNvSpPr>
              <a:spLocks noChangeArrowheads="1"/>
            </p:cNvSpPr>
            <p:nvPr/>
          </p:nvSpPr>
          <p:spPr bwMode="auto">
            <a:xfrm>
              <a:off x="1817689" y="318770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84" name="Rectangle 1761"/>
            <p:cNvSpPr>
              <a:spLocks noChangeArrowheads="1"/>
            </p:cNvSpPr>
            <p:nvPr/>
          </p:nvSpPr>
          <p:spPr bwMode="auto">
            <a:xfrm>
              <a:off x="1817689" y="318770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85" name="Rectangle 1762"/>
            <p:cNvSpPr>
              <a:spLocks noChangeArrowheads="1"/>
            </p:cNvSpPr>
            <p:nvPr/>
          </p:nvSpPr>
          <p:spPr bwMode="auto">
            <a:xfrm>
              <a:off x="1887539" y="31877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86" name="Rectangle 1763"/>
            <p:cNvSpPr>
              <a:spLocks noChangeArrowheads="1"/>
            </p:cNvSpPr>
            <p:nvPr/>
          </p:nvSpPr>
          <p:spPr bwMode="auto">
            <a:xfrm>
              <a:off x="1887539" y="31877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87" name="Rectangle 1764"/>
            <p:cNvSpPr>
              <a:spLocks noChangeArrowheads="1"/>
            </p:cNvSpPr>
            <p:nvPr/>
          </p:nvSpPr>
          <p:spPr bwMode="auto">
            <a:xfrm>
              <a:off x="1960564" y="31877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88" name="Rectangle 1765"/>
            <p:cNvSpPr>
              <a:spLocks noChangeArrowheads="1"/>
            </p:cNvSpPr>
            <p:nvPr/>
          </p:nvSpPr>
          <p:spPr bwMode="auto">
            <a:xfrm>
              <a:off x="1960564" y="31877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89" name="Rectangle 1766"/>
            <p:cNvSpPr>
              <a:spLocks noChangeArrowheads="1"/>
            </p:cNvSpPr>
            <p:nvPr/>
          </p:nvSpPr>
          <p:spPr bwMode="auto">
            <a:xfrm>
              <a:off x="2030414" y="31877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90" name="Rectangle 1767"/>
            <p:cNvSpPr>
              <a:spLocks noChangeArrowheads="1"/>
            </p:cNvSpPr>
            <p:nvPr/>
          </p:nvSpPr>
          <p:spPr bwMode="auto">
            <a:xfrm>
              <a:off x="2030414" y="31877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91" name="Rectangle 1768"/>
            <p:cNvSpPr>
              <a:spLocks noChangeArrowheads="1"/>
            </p:cNvSpPr>
            <p:nvPr/>
          </p:nvSpPr>
          <p:spPr bwMode="auto">
            <a:xfrm>
              <a:off x="2103439" y="31877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92" name="Rectangle 1769"/>
            <p:cNvSpPr>
              <a:spLocks noChangeArrowheads="1"/>
            </p:cNvSpPr>
            <p:nvPr/>
          </p:nvSpPr>
          <p:spPr bwMode="auto">
            <a:xfrm>
              <a:off x="2103439" y="31877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93" name="Rectangle 1770"/>
            <p:cNvSpPr>
              <a:spLocks noChangeArrowheads="1"/>
            </p:cNvSpPr>
            <p:nvPr/>
          </p:nvSpPr>
          <p:spPr bwMode="auto">
            <a:xfrm>
              <a:off x="2173289" y="31877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94" name="Rectangle 1771"/>
            <p:cNvSpPr>
              <a:spLocks noChangeArrowheads="1"/>
            </p:cNvSpPr>
            <p:nvPr/>
          </p:nvSpPr>
          <p:spPr bwMode="auto">
            <a:xfrm>
              <a:off x="2173289" y="31877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95" name="Rectangle 1772"/>
            <p:cNvSpPr>
              <a:spLocks noChangeArrowheads="1"/>
            </p:cNvSpPr>
            <p:nvPr/>
          </p:nvSpPr>
          <p:spPr bwMode="auto">
            <a:xfrm>
              <a:off x="2243139" y="31877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96" name="Rectangle 1773"/>
            <p:cNvSpPr>
              <a:spLocks noChangeArrowheads="1"/>
            </p:cNvSpPr>
            <p:nvPr/>
          </p:nvSpPr>
          <p:spPr bwMode="auto">
            <a:xfrm>
              <a:off x="2243139" y="31877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97" name="Rectangle 1774"/>
            <p:cNvSpPr>
              <a:spLocks noChangeArrowheads="1"/>
            </p:cNvSpPr>
            <p:nvPr/>
          </p:nvSpPr>
          <p:spPr bwMode="auto">
            <a:xfrm>
              <a:off x="2316164" y="31877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98" name="Rectangle 1775"/>
            <p:cNvSpPr>
              <a:spLocks noChangeArrowheads="1"/>
            </p:cNvSpPr>
            <p:nvPr/>
          </p:nvSpPr>
          <p:spPr bwMode="auto">
            <a:xfrm>
              <a:off x="2316164" y="31877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99" name="Rectangle 1776"/>
            <p:cNvSpPr>
              <a:spLocks noChangeArrowheads="1"/>
            </p:cNvSpPr>
            <p:nvPr/>
          </p:nvSpPr>
          <p:spPr bwMode="auto">
            <a:xfrm>
              <a:off x="2386014" y="31877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00" name="Rectangle 1777"/>
            <p:cNvSpPr>
              <a:spLocks noChangeArrowheads="1"/>
            </p:cNvSpPr>
            <p:nvPr/>
          </p:nvSpPr>
          <p:spPr bwMode="auto">
            <a:xfrm>
              <a:off x="2386014" y="31877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01" name="Rectangle 1778"/>
            <p:cNvSpPr>
              <a:spLocks noChangeArrowheads="1"/>
            </p:cNvSpPr>
            <p:nvPr/>
          </p:nvSpPr>
          <p:spPr bwMode="auto">
            <a:xfrm>
              <a:off x="2459039" y="31877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02" name="Rectangle 1779"/>
            <p:cNvSpPr>
              <a:spLocks noChangeArrowheads="1"/>
            </p:cNvSpPr>
            <p:nvPr/>
          </p:nvSpPr>
          <p:spPr bwMode="auto">
            <a:xfrm>
              <a:off x="2459039" y="31877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03" name="Rectangle 1780"/>
            <p:cNvSpPr>
              <a:spLocks noChangeArrowheads="1"/>
            </p:cNvSpPr>
            <p:nvPr/>
          </p:nvSpPr>
          <p:spPr bwMode="auto">
            <a:xfrm>
              <a:off x="2528889" y="31877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04" name="Rectangle 1781"/>
            <p:cNvSpPr>
              <a:spLocks noChangeArrowheads="1"/>
            </p:cNvSpPr>
            <p:nvPr/>
          </p:nvSpPr>
          <p:spPr bwMode="auto">
            <a:xfrm>
              <a:off x="2528889" y="31877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05" name="Rectangle 1782"/>
            <p:cNvSpPr>
              <a:spLocks noChangeArrowheads="1"/>
            </p:cNvSpPr>
            <p:nvPr/>
          </p:nvSpPr>
          <p:spPr bwMode="auto">
            <a:xfrm>
              <a:off x="2600326" y="318770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06" name="Rectangle 1783"/>
            <p:cNvSpPr>
              <a:spLocks noChangeArrowheads="1"/>
            </p:cNvSpPr>
            <p:nvPr/>
          </p:nvSpPr>
          <p:spPr bwMode="auto">
            <a:xfrm>
              <a:off x="2600326" y="318770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07" name="Rectangle 1784"/>
            <p:cNvSpPr>
              <a:spLocks noChangeArrowheads="1"/>
            </p:cNvSpPr>
            <p:nvPr/>
          </p:nvSpPr>
          <p:spPr bwMode="auto">
            <a:xfrm>
              <a:off x="2671764" y="318770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08" name="Rectangle 1785"/>
            <p:cNvSpPr>
              <a:spLocks noChangeArrowheads="1"/>
            </p:cNvSpPr>
            <p:nvPr/>
          </p:nvSpPr>
          <p:spPr bwMode="auto">
            <a:xfrm>
              <a:off x="2671764" y="318770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09" name="Rectangle 1786"/>
            <p:cNvSpPr>
              <a:spLocks noChangeArrowheads="1"/>
            </p:cNvSpPr>
            <p:nvPr/>
          </p:nvSpPr>
          <p:spPr bwMode="auto">
            <a:xfrm>
              <a:off x="2743201" y="318770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10" name="Rectangle 1787"/>
            <p:cNvSpPr>
              <a:spLocks noChangeArrowheads="1"/>
            </p:cNvSpPr>
            <p:nvPr/>
          </p:nvSpPr>
          <p:spPr bwMode="auto">
            <a:xfrm>
              <a:off x="2743201" y="318770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11" name="Rectangle 1788"/>
            <p:cNvSpPr>
              <a:spLocks noChangeArrowheads="1"/>
            </p:cNvSpPr>
            <p:nvPr/>
          </p:nvSpPr>
          <p:spPr bwMode="auto">
            <a:xfrm>
              <a:off x="2816226" y="31877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12" name="Rectangle 1789"/>
            <p:cNvSpPr>
              <a:spLocks noChangeArrowheads="1"/>
            </p:cNvSpPr>
            <p:nvPr/>
          </p:nvSpPr>
          <p:spPr bwMode="auto">
            <a:xfrm>
              <a:off x="2816226" y="31877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13" name="Rectangle 1790"/>
            <p:cNvSpPr>
              <a:spLocks noChangeArrowheads="1"/>
            </p:cNvSpPr>
            <p:nvPr/>
          </p:nvSpPr>
          <p:spPr bwMode="auto">
            <a:xfrm>
              <a:off x="2886076" y="31877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14" name="Rectangle 1791"/>
            <p:cNvSpPr>
              <a:spLocks noChangeArrowheads="1"/>
            </p:cNvSpPr>
            <p:nvPr/>
          </p:nvSpPr>
          <p:spPr bwMode="auto">
            <a:xfrm>
              <a:off x="2886076" y="31877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15" name="Rectangle 1792"/>
            <p:cNvSpPr>
              <a:spLocks noChangeArrowheads="1"/>
            </p:cNvSpPr>
            <p:nvPr/>
          </p:nvSpPr>
          <p:spPr bwMode="auto">
            <a:xfrm>
              <a:off x="2959101" y="31877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16" name="Rectangle 1793"/>
            <p:cNvSpPr>
              <a:spLocks noChangeArrowheads="1"/>
            </p:cNvSpPr>
            <p:nvPr/>
          </p:nvSpPr>
          <p:spPr bwMode="auto">
            <a:xfrm>
              <a:off x="2959101" y="31877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17" name="Rectangle 1795"/>
            <p:cNvSpPr>
              <a:spLocks noChangeArrowheads="1"/>
            </p:cNvSpPr>
            <p:nvPr/>
          </p:nvSpPr>
          <p:spPr bwMode="auto">
            <a:xfrm>
              <a:off x="3028951" y="31877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18" name="Rectangle 1796"/>
            <p:cNvSpPr>
              <a:spLocks noChangeArrowheads="1"/>
            </p:cNvSpPr>
            <p:nvPr/>
          </p:nvSpPr>
          <p:spPr bwMode="auto">
            <a:xfrm>
              <a:off x="3028951" y="31877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19" name="Rectangle 1797"/>
            <p:cNvSpPr>
              <a:spLocks noChangeArrowheads="1"/>
            </p:cNvSpPr>
            <p:nvPr/>
          </p:nvSpPr>
          <p:spPr bwMode="auto">
            <a:xfrm>
              <a:off x="3098801" y="31877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20" name="Rectangle 1798"/>
            <p:cNvSpPr>
              <a:spLocks noChangeArrowheads="1"/>
            </p:cNvSpPr>
            <p:nvPr/>
          </p:nvSpPr>
          <p:spPr bwMode="auto">
            <a:xfrm>
              <a:off x="3098801" y="31877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21" name="Rectangle 1799"/>
            <p:cNvSpPr>
              <a:spLocks noChangeArrowheads="1"/>
            </p:cNvSpPr>
            <p:nvPr/>
          </p:nvSpPr>
          <p:spPr bwMode="auto">
            <a:xfrm>
              <a:off x="3171826" y="31877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22" name="Rectangle 1800"/>
            <p:cNvSpPr>
              <a:spLocks noChangeArrowheads="1"/>
            </p:cNvSpPr>
            <p:nvPr/>
          </p:nvSpPr>
          <p:spPr bwMode="auto">
            <a:xfrm>
              <a:off x="3171826" y="31877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23" name="Rectangle 1801"/>
            <p:cNvSpPr>
              <a:spLocks noChangeArrowheads="1"/>
            </p:cNvSpPr>
            <p:nvPr/>
          </p:nvSpPr>
          <p:spPr bwMode="auto">
            <a:xfrm>
              <a:off x="3241676" y="31877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24" name="Rectangle 1802"/>
            <p:cNvSpPr>
              <a:spLocks noChangeArrowheads="1"/>
            </p:cNvSpPr>
            <p:nvPr/>
          </p:nvSpPr>
          <p:spPr bwMode="auto">
            <a:xfrm>
              <a:off x="3241676" y="31877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25" name="Rectangle 1803"/>
            <p:cNvSpPr>
              <a:spLocks noChangeArrowheads="1"/>
            </p:cNvSpPr>
            <p:nvPr/>
          </p:nvSpPr>
          <p:spPr bwMode="auto">
            <a:xfrm>
              <a:off x="3527426" y="31877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26" name="Rectangle 1804"/>
            <p:cNvSpPr>
              <a:spLocks noChangeArrowheads="1"/>
            </p:cNvSpPr>
            <p:nvPr/>
          </p:nvSpPr>
          <p:spPr bwMode="auto">
            <a:xfrm>
              <a:off x="3527426" y="31877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27" name="Rectangle 1805"/>
            <p:cNvSpPr>
              <a:spLocks noChangeArrowheads="1"/>
            </p:cNvSpPr>
            <p:nvPr/>
          </p:nvSpPr>
          <p:spPr bwMode="auto">
            <a:xfrm>
              <a:off x="3597276" y="31877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28" name="Rectangle 1806"/>
            <p:cNvSpPr>
              <a:spLocks noChangeArrowheads="1"/>
            </p:cNvSpPr>
            <p:nvPr/>
          </p:nvSpPr>
          <p:spPr bwMode="auto">
            <a:xfrm>
              <a:off x="3597276" y="31877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29" name="Rectangle 1807"/>
            <p:cNvSpPr>
              <a:spLocks noChangeArrowheads="1"/>
            </p:cNvSpPr>
            <p:nvPr/>
          </p:nvSpPr>
          <p:spPr bwMode="auto">
            <a:xfrm>
              <a:off x="3670301" y="31877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30" name="Rectangle 1808"/>
            <p:cNvSpPr>
              <a:spLocks noChangeArrowheads="1"/>
            </p:cNvSpPr>
            <p:nvPr/>
          </p:nvSpPr>
          <p:spPr bwMode="auto">
            <a:xfrm>
              <a:off x="3670301" y="31877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31" name="Rectangle 1809"/>
            <p:cNvSpPr>
              <a:spLocks noChangeArrowheads="1"/>
            </p:cNvSpPr>
            <p:nvPr/>
          </p:nvSpPr>
          <p:spPr bwMode="auto">
            <a:xfrm>
              <a:off x="1174751" y="32575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32" name="Rectangle 1810"/>
            <p:cNvSpPr>
              <a:spLocks noChangeArrowheads="1"/>
            </p:cNvSpPr>
            <p:nvPr/>
          </p:nvSpPr>
          <p:spPr bwMode="auto">
            <a:xfrm>
              <a:off x="1174751" y="32575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33" name="Rectangle 1811"/>
            <p:cNvSpPr>
              <a:spLocks noChangeArrowheads="1"/>
            </p:cNvSpPr>
            <p:nvPr/>
          </p:nvSpPr>
          <p:spPr bwMode="auto">
            <a:xfrm>
              <a:off x="1247776" y="32575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34" name="Rectangle 1812"/>
            <p:cNvSpPr>
              <a:spLocks noChangeArrowheads="1"/>
            </p:cNvSpPr>
            <p:nvPr/>
          </p:nvSpPr>
          <p:spPr bwMode="auto">
            <a:xfrm>
              <a:off x="1247776" y="32575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35" name="Rectangle 1813"/>
            <p:cNvSpPr>
              <a:spLocks noChangeArrowheads="1"/>
            </p:cNvSpPr>
            <p:nvPr/>
          </p:nvSpPr>
          <p:spPr bwMode="auto">
            <a:xfrm>
              <a:off x="1317626" y="32575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36" name="Rectangle 1814"/>
            <p:cNvSpPr>
              <a:spLocks noChangeArrowheads="1"/>
            </p:cNvSpPr>
            <p:nvPr/>
          </p:nvSpPr>
          <p:spPr bwMode="auto">
            <a:xfrm>
              <a:off x="1317626" y="32575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37" name="Rectangle 1815"/>
            <p:cNvSpPr>
              <a:spLocks noChangeArrowheads="1"/>
            </p:cNvSpPr>
            <p:nvPr/>
          </p:nvSpPr>
          <p:spPr bwMode="auto">
            <a:xfrm>
              <a:off x="1390651" y="32575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38" name="Rectangle 1816"/>
            <p:cNvSpPr>
              <a:spLocks noChangeArrowheads="1"/>
            </p:cNvSpPr>
            <p:nvPr/>
          </p:nvSpPr>
          <p:spPr bwMode="auto">
            <a:xfrm>
              <a:off x="1390651" y="32575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39" name="Rectangle 1817"/>
            <p:cNvSpPr>
              <a:spLocks noChangeArrowheads="1"/>
            </p:cNvSpPr>
            <p:nvPr/>
          </p:nvSpPr>
          <p:spPr bwMode="auto">
            <a:xfrm>
              <a:off x="1460501" y="32575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40" name="Rectangle 1818"/>
            <p:cNvSpPr>
              <a:spLocks noChangeArrowheads="1"/>
            </p:cNvSpPr>
            <p:nvPr/>
          </p:nvSpPr>
          <p:spPr bwMode="auto">
            <a:xfrm>
              <a:off x="1460501" y="32575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41" name="Rectangle 1819"/>
            <p:cNvSpPr>
              <a:spLocks noChangeArrowheads="1"/>
            </p:cNvSpPr>
            <p:nvPr/>
          </p:nvSpPr>
          <p:spPr bwMode="auto">
            <a:xfrm>
              <a:off x="1530351" y="32575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42" name="Rectangle 1820"/>
            <p:cNvSpPr>
              <a:spLocks noChangeArrowheads="1"/>
            </p:cNvSpPr>
            <p:nvPr/>
          </p:nvSpPr>
          <p:spPr bwMode="auto">
            <a:xfrm>
              <a:off x="1530351" y="32575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43" name="Rectangle 1821"/>
            <p:cNvSpPr>
              <a:spLocks noChangeArrowheads="1"/>
            </p:cNvSpPr>
            <p:nvPr/>
          </p:nvSpPr>
          <p:spPr bwMode="auto">
            <a:xfrm>
              <a:off x="1603376" y="32575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44" name="Rectangle 1822"/>
            <p:cNvSpPr>
              <a:spLocks noChangeArrowheads="1"/>
            </p:cNvSpPr>
            <p:nvPr/>
          </p:nvSpPr>
          <p:spPr bwMode="auto">
            <a:xfrm>
              <a:off x="1603376" y="32575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45" name="Rectangle 1823"/>
            <p:cNvSpPr>
              <a:spLocks noChangeArrowheads="1"/>
            </p:cNvSpPr>
            <p:nvPr/>
          </p:nvSpPr>
          <p:spPr bwMode="auto">
            <a:xfrm>
              <a:off x="1674814" y="32575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46" name="Rectangle 1824"/>
            <p:cNvSpPr>
              <a:spLocks noChangeArrowheads="1"/>
            </p:cNvSpPr>
            <p:nvPr/>
          </p:nvSpPr>
          <p:spPr bwMode="auto">
            <a:xfrm>
              <a:off x="1674814" y="32575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47" name="Rectangle 1825"/>
            <p:cNvSpPr>
              <a:spLocks noChangeArrowheads="1"/>
            </p:cNvSpPr>
            <p:nvPr/>
          </p:nvSpPr>
          <p:spPr bwMode="auto">
            <a:xfrm>
              <a:off x="1746251" y="32575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48" name="Rectangle 1826"/>
            <p:cNvSpPr>
              <a:spLocks noChangeArrowheads="1"/>
            </p:cNvSpPr>
            <p:nvPr/>
          </p:nvSpPr>
          <p:spPr bwMode="auto">
            <a:xfrm>
              <a:off x="1746251" y="32575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49" name="Rectangle 1827"/>
            <p:cNvSpPr>
              <a:spLocks noChangeArrowheads="1"/>
            </p:cNvSpPr>
            <p:nvPr/>
          </p:nvSpPr>
          <p:spPr bwMode="auto">
            <a:xfrm>
              <a:off x="1817689" y="32575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50" name="Rectangle 1828"/>
            <p:cNvSpPr>
              <a:spLocks noChangeArrowheads="1"/>
            </p:cNvSpPr>
            <p:nvPr/>
          </p:nvSpPr>
          <p:spPr bwMode="auto">
            <a:xfrm>
              <a:off x="1817689" y="32575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51" name="Rectangle 1829"/>
            <p:cNvSpPr>
              <a:spLocks noChangeArrowheads="1"/>
            </p:cNvSpPr>
            <p:nvPr/>
          </p:nvSpPr>
          <p:spPr bwMode="auto">
            <a:xfrm>
              <a:off x="1887539" y="32575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52" name="Rectangle 1830"/>
            <p:cNvSpPr>
              <a:spLocks noChangeArrowheads="1"/>
            </p:cNvSpPr>
            <p:nvPr/>
          </p:nvSpPr>
          <p:spPr bwMode="auto">
            <a:xfrm>
              <a:off x="1887539" y="32575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53" name="Rectangle 1831"/>
            <p:cNvSpPr>
              <a:spLocks noChangeArrowheads="1"/>
            </p:cNvSpPr>
            <p:nvPr/>
          </p:nvSpPr>
          <p:spPr bwMode="auto">
            <a:xfrm>
              <a:off x="1960564" y="32575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54" name="Rectangle 1832"/>
            <p:cNvSpPr>
              <a:spLocks noChangeArrowheads="1"/>
            </p:cNvSpPr>
            <p:nvPr/>
          </p:nvSpPr>
          <p:spPr bwMode="auto">
            <a:xfrm>
              <a:off x="1960564" y="32575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55" name="Rectangle 1833"/>
            <p:cNvSpPr>
              <a:spLocks noChangeArrowheads="1"/>
            </p:cNvSpPr>
            <p:nvPr/>
          </p:nvSpPr>
          <p:spPr bwMode="auto">
            <a:xfrm>
              <a:off x="2030414" y="32575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56" name="Rectangle 1834"/>
            <p:cNvSpPr>
              <a:spLocks noChangeArrowheads="1"/>
            </p:cNvSpPr>
            <p:nvPr/>
          </p:nvSpPr>
          <p:spPr bwMode="auto">
            <a:xfrm>
              <a:off x="2030414" y="32575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57" name="Rectangle 1835"/>
            <p:cNvSpPr>
              <a:spLocks noChangeArrowheads="1"/>
            </p:cNvSpPr>
            <p:nvPr/>
          </p:nvSpPr>
          <p:spPr bwMode="auto">
            <a:xfrm>
              <a:off x="2103439" y="32575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58" name="Rectangle 1836"/>
            <p:cNvSpPr>
              <a:spLocks noChangeArrowheads="1"/>
            </p:cNvSpPr>
            <p:nvPr/>
          </p:nvSpPr>
          <p:spPr bwMode="auto">
            <a:xfrm>
              <a:off x="2103439" y="32575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59" name="Rectangle 1837"/>
            <p:cNvSpPr>
              <a:spLocks noChangeArrowheads="1"/>
            </p:cNvSpPr>
            <p:nvPr/>
          </p:nvSpPr>
          <p:spPr bwMode="auto">
            <a:xfrm>
              <a:off x="2173289" y="32575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60" name="Rectangle 1838"/>
            <p:cNvSpPr>
              <a:spLocks noChangeArrowheads="1"/>
            </p:cNvSpPr>
            <p:nvPr/>
          </p:nvSpPr>
          <p:spPr bwMode="auto">
            <a:xfrm>
              <a:off x="2173289" y="32575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61" name="Rectangle 1839"/>
            <p:cNvSpPr>
              <a:spLocks noChangeArrowheads="1"/>
            </p:cNvSpPr>
            <p:nvPr/>
          </p:nvSpPr>
          <p:spPr bwMode="auto">
            <a:xfrm>
              <a:off x="2243139" y="32575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62" name="Rectangle 1840"/>
            <p:cNvSpPr>
              <a:spLocks noChangeArrowheads="1"/>
            </p:cNvSpPr>
            <p:nvPr/>
          </p:nvSpPr>
          <p:spPr bwMode="auto">
            <a:xfrm>
              <a:off x="2243139" y="32575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63" name="Rectangle 1841"/>
            <p:cNvSpPr>
              <a:spLocks noChangeArrowheads="1"/>
            </p:cNvSpPr>
            <p:nvPr/>
          </p:nvSpPr>
          <p:spPr bwMode="auto">
            <a:xfrm>
              <a:off x="2316164" y="32575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64" name="Rectangle 1842"/>
            <p:cNvSpPr>
              <a:spLocks noChangeArrowheads="1"/>
            </p:cNvSpPr>
            <p:nvPr/>
          </p:nvSpPr>
          <p:spPr bwMode="auto">
            <a:xfrm>
              <a:off x="2316164" y="32575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65" name="Rectangle 1843"/>
            <p:cNvSpPr>
              <a:spLocks noChangeArrowheads="1"/>
            </p:cNvSpPr>
            <p:nvPr/>
          </p:nvSpPr>
          <p:spPr bwMode="auto">
            <a:xfrm>
              <a:off x="2386014" y="32575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66" name="Rectangle 1844"/>
            <p:cNvSpPr>
              <a:spLocks noChangeArrowheads="1"/>
            </p:cNvSpPr>
            <p:nvPr/>
          </p:nvSpPr>
          <p:spPr bwMode="auto">
            <a:xfrm>
              <a:off x="2386014" y="32575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67" name="Rectangle 1845"/>
            <p:cNvSpPr>
              <a:spLocks noChangeArrowheads="1"/>
            </p:cNvSpPr>
            <p:nvPr/>
          </p:nvSpPr>
          <p:spPr bwMode="auto">
            <a:xfrm>
              <a:off x="2459039" y="32575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68" name="Rectangle 1846"/>
            <p:cNvSpPr>
              <a:spLocks noChangeArrowheads="1"/>
            </p:cNvSpPr>
            <p:nvPr/>
          </p:nvSpPr>
          <p:spPr bwMode="auto">
            <a:xfrm>
              <a:off x="2459039" y="32575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69" name="Rectangle 1847"/>
            <p:cNvSpPr>
              <a:spLocks noChangeArrowheads="1"/>
            </p:cNvSpPr>
            <p:nvPr/>
          </p:nvSpPr>
          <p:spPr bwMode="auto">
            <a:xfrm>
              <a:off x="2528889" y="32575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70" name="Rectangle 1848"/>
            <p:cNvSpPr>
              <a:spLocks noChangeArrowheads="1"/>
            </p:cNvSpPr>
            <p:nvPr/>
          </p:nvSpPr>
          <p:spPr bwMode="auto">
            <a:xfrm>
              <a:off x="2528889" y="32575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71" name="Rectangle 1849"/>
            <p:cNvSpPr>
              <a:spLocks noChangeArrowheads="1"/>
            </p:cNvSpPr>
            <p:nvPr/>
          </p:nvSpPr>
          <p:spPr bwMode="auto">
            <a:xfrm>
              <a:off x="2600326" y="32575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72" name="Rectangle 1850"/>
            <p:cNvSpPr>
              <a:spLocks noChangeArrowheads="1"/>
            </p:cNvSpPr>
            <p:nvPr/>
          </p:nvSpPr>
          <p:spPr bwMode="auto">
            <a:xfrm>
              <a:off x="2600326" y="32575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73" name="Rectangle 1851"/>
            <p:cNvSpPr>
              <a:spLocks noChangeArrowheads="1"/>
            </p:cNvSpPr>
            <p:nvPr/>
          </p:nvSpPr>
          <p:spPr bwMode="auto">
            <a:xfrm>
              <a:off x="2671764" y="32575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74" name="Rectangle 1852"/>
            <p:cNvSpPr>
              <a:spLocks noChangeArrowheads="1"/>
            </p:cNvSpPr>
            <p:nvPr/>
          </p:nvSpPr>
          <p:spPr bwMode="auto">
            <a:xfrm>
              <a:off x="2671764" y="32575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75" name="Rectangle 1853"/>
            <p:cNvSpPr>
              <a:spLocks noChangeArrowheads="1"/>
            </p:cNvSpPr>
            <p:nvPr/>
          </p:nvSpPr>
          <p:spPr bwMode="auto">
            <a:xfrm>
              <a:off x="2743201" y="32575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76" name="Rectangle 1854"/>
            <p:cNvSpPr>
              <a:spLocks noChangeArrowheads="1"/>
            </p:cNvSpPr>
            <p:nvPr/>
          </p:nvSpPr>
          <p:spPr bwMode="auto">
            <a:xfrm>
              <a:off x="2743201" y="32575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77" name="Rectangle 1855"/>
            <p:cNvSpPr>
              <a:spLocks noChangeArrowheads="1"/>
            </p:cNvSpPr>
            <p:nvPr/>
          </p:nvSpPr>
          <p:spPr bwMode="auto">
            <a:xfrm>
              <a:off x="2816226" y="32575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78" name="Rectangle 1856"/>
            <p:cNvSpPr>
              <a:spLocks noChangeArrowheads="1"/>
            </p:cNvSpPr>
            <p:nvPr/>
          </p:nvSpPr>
          <p:spPr bwMode="auto">
            <a:xfrm>
              <a:off x="2816226" y="32575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79" name="Rectangle 1857"/>
            <p:cNvSpPr>
              <a:spLocks noChangeArrowheads="1"/>
            </p:cNvSpPr>
            <p:nvPr/>
          </p:nvSpPr>
          <p:spPr bwMode="auto">
            <a:xfrm>
              <a:off x="2886076" y="32575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80" name="Rectangle 1858"/>
            <p:cNvSpPr>
              <a:spLocks noChangeArrowheads="1"/>
            </p:cNvSpPr>
            <p:nvPr/>
          </p:nvSpPr>
          <p:spPr bwMode="auto">
            <a:xfrm>
              <a:off x="2886076" y="32575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81" name="Rectangle 1859"/>
            <p:cNvSpPr>
              <a:spLocks noChangeArrowheads="1"/>
            </p:cNvSpPr>
            <p:nvPr/>
          </p:nvSpPr>
          <p:spPr bwMode="auto">
            <a:xfrm>
              <a:off x="2959101" y="32575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82" name="Rectangle 1860"/>
            <p:cNvSpPr>
              <a:spLocks noChangeArrowheads="1"/>
            </p:cNvSpPr>
            <p:nvPr/>
          </p:nvSpPr>
          <p:spPr bwMode="auto">
            <a:xfrm>
              <a:off x="2959101" y="32575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83" name="Rectangle 1861"/>
            <p:cNvSpPr>
              <a:spLocks noChangeArrowheads="1"/>
            </p:cNvSpPr>
            <p:nvPr/>
          </p:nvSpPr>
          <p:spPr bwMode="auto">
            <a:xfrm>
              <a:off x="3028951" y="32575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84" name="Rectangle 1862"/>
            <p:cNvSpPr>
              <a:spLocks noChangeArrowheads="1"/>
            </p:cNvSpPr>
            <p:nvPr/>
          </p:nvSpPr>
          <p:spPr bwMode="auto">
            <a:xfrm>
              <a:off x="3028951" y="32575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85" name="Rectangle 1863"/>
            <p:cNvSpPr>
              <a:spLocks noChangeArrowheads="1"/>
            </p:cNvSpPr>
            <p:nvPr/>
          </p:nvSpPr>
          <p:spPr bwMode="auto">
            <a:xfrm>
              <a:off x="3098801" y="32575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86" name="Rectangle 1864"/>
            <p:cNvSpPr>
              <a:spLocks noChangeArrowheads="1"/>
            </p:cNvSpPr>
            <p:nvPr/>
          </p:nvSpPr>
          <p:spPr bwMode="auto">
            <a:xfrm>
              <a:off x="3098801" y="32575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87" name="Rectangle 1865"/>
            <p:cNvSpPr>
              <a:spLocks noChangeArrowheads="1"/>
            </p:cNvSpPr>
            <p:nvPr/>
          </p:nvSpPr>
          <p:spPr bwMode="auto">
            <a:xfrm>
              <a:off x="3171826" y="32575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88" name="Rectangle 1866"/>
            <p:cNvSpPr>
              <a:spLocks noChangeArrowheads="1"/>
            </p:cNvSpPr>
            <p:nvPr/>
          </p:nvSpPr>
          <p:spPr bwMode="auto">
            <a:xfrm>
              <a:off x="3171826" y="32575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89" name="Rectangle 1867"/>
            <p:cNvSpPr>
              <a:spLocks noChangeArrowheads="1"/>
            </p:cNvSpPr>
            <p:nvPr/>
          </p:nvSpPr>
          <p:spPr bwMode="auto">
            <a:xfrm>
              <a:off x="3241676" y="32575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90" name="Rectangle 1868"/>
            <p:cNvSpPr>
              <a:spLocks noChangeArrowheads="1"/>
            </p:cNvSpPr>
            <p:nvPr/>
          </p:nvSpPr>
          <p:spPr bwMode="auto">
            <a:xfrm>
              <a:off x="3241676" y="32575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91" name="Rectangle 1869"/>
            <p:cNvSpPr>
              <a:spLocks noChangeArrowheads="1"/>
            </p:cNvSpPr>
            <p:nvPr/>
          </p:nvSpPr>
          <p:spPr bwMode="auto">
            <a:xfrm>
              <a:off x="3314701" y="32575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92" name="Rectangle 1870"/>
            <p:cNvSpPr>
              <a:spLocks noChangeArrowheads="1"/>
            </p:cNvSpPr>
            <p:nvPr/>
          </p:nvSpPr>
          <p:spPr bwMode="auto">
            <a:xfrm>
              <a:off x="3314701" y="32575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93" name="Rectangle 1871"/>
            <p:cNvSpPr>
              <a:spLocks noChangeArrowheads="1"/>
            </p:cNvSpPr>
            <p:nvPr/>
          </p:nvSpPr>
          <p:spPr bwMode="auto">
            <a:xfrm>
              <a:off x="3527426" y="32575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94" name="Rectangle 1872"/>
            <p:cNvSpPr>
              <a:spLocks noChangeArrowheads="1"/>
            </p:cNvSpPr>
            <p:nvPr/>
          </p:nvSpPr>
          <p:spPr bwMode="auto">
            <a:xfrm>
              <a:off x="3527426" y="32575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95" name="Rectangle 1873"/>
            <p:cNvSpPr>
              <a:spLocks noChangeArrowheads="1"/>
            </p:cNvSpPr>
            <p:nvPr/>
          </p:nvSpPr>
          <p:spPr bwMode="auto">
            <a:xfrm>
              <a:off x="3597276" y="32575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96" name="Rectangle 1874"/>
            <p:cNvSpPr>
              <a:spLocks noChangeArrowheads="1"/>
            </p:cNvSpPr>
            <p:nvPr/>
          </p:nvSpPr>
          <p:spPr bwMode="auto">
            <a:xfrm>
              <a:off x="3597276" y="32575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97" name="Rectangle 1875"/>
            <p:cNvSpPr>
              <a:spLocks noChangeArrowheads="1"/>
            </p:cNvSpPr>
            <p:nvPr/>
          </p:nvSpPr>
          <p:spPr bwMode="auto">
            <a:xfrm>
              <a:off x="3670301" y="32575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98" name="Rectangle 1876"/>
            <p:cNvSpPr>
              <a:spLocks noChangeArrowheads="1"/>
            </p:cNvSpPr>
            <p:nvPr/>
          </p:nvSpPr>
          <p:spPr bwMode="auto">
            <a:xfrm>
              <a:off x="3670301" y="32575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99" name="Rectangle 1877"/>
            <p:cNvSpPr>
              <a:spLocks noChangeArrowheads="1"/>
            </p:cNvSpPr>
            <p:nvPr/>
          </p:nvSpPr>
          <p:spPr bwMode="auto">
            <a:xfrm>
              <a:off x="1174751" y="33274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00" name="Rectangle 1878"/>
            <p:cNvSpPr>
              <a:spLocks noChangeArrowheads="1"/>
            </p:cNvSpPr>
            <p:nvPr/>
          </p:nvSpPr>
          <p:spPr bwMode="auto">
            <a:xfrm>
              <a:off x="1174751" y="33274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01" name="Rectangle 1879"/>
            <p:cNvSpPr>
              <a:spLocks noChangeArrowheads="1"/>
            </p:cNvSpPr>
            <p:nvPr/>
          </p:nvSpPr>
          <p:spPr bwMode="auto">
            <a:xfrm>
              <a:off x="1247776" y="33274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02" name="Rectangle 1880"/>
            <p:cNvSpPr>
              <a:spLocks noChangeArrowheads="1"/>
            </p:cNvSpPr>
            <p:nvPr/>
          </p:nvSpPr>
          <p:spPr bwMode="auto">
            <a:xfrm>
              <a:off x="1247776" y="33274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03" name="Rectangle 1881"/>
            <p:cNvSpPr>
              <a:spLocks noChangeArrowheads="1"/>
            </p:cNvSpPr>
            <p:nvPr/>
          </p:nvSpPr>
          <p:spPr bwMode="auto">
            <a:xfrm>
              <a:off x="1317626" y="33274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04" name="Rectangle 1882"/>
            <p:cNvSpPr>
              <a:spLocks noChangeArrowheads="1"/>
            </p:cNvSpPr>
            <p:nvPr/>
          </p:nvSpPr>
          <p:spPr bwMode="auto">
            <a:xfrm>
              <a:off x="1317626" y="33274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05" name="Rectangle 1883"/>
            <p:cNvSpPr>
              <a:spLocks noChangeArrowheads="1"/>
            </p:cNvSpPr>
            <p:nvPr/>
          </p:nvSpPr>
          <p:spPr bwMode="auto">
            <a:xfrm>
              <a:off x="1390651" y="33274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06" name="Rectangle 1884"/>
            <p:cNvSpPr>
              <a:spLocks noChangeArrowheads="1"/>
            </p:cNvSpPr>
            <p:nvPr/>
          </p:nvSpPr>
          <p:spPr bwMode="auto">
            <a:xfrm>
              <a:off x="1390651" y="33274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07" name="Rectangle 1885"/>
            <p:cNvSpPr>
              <a:spLocks noChangeArrowheads="1"/>
            </p:cNvSpPr>
            <p:nvPr/>
          </p:nvSpPr>
          <p:spPr bwMode="auto">
            <a:xfrm>
              <a:off x="1460501" y="33274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08" name="Rectangle 1886"/>
            <p:cNvSpPr>
              <a:spLocks noChangeArrowheads="1"/>
            </p:cNvSpPr>
            <p:nvPr/>
          </p:nvSpPr>
          <p:spPr bwMode="auto">
            <a:xfrm>
              <a:off x="1460501" y="33274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09" name="Rectangle 1887"/>
            <p:cNvSpPr>
              <a:spLocks noChangeArrowheads="1"/>
            </p:cNvSpPr>
            <p:nvPr/>
          </p:nvSpPr>
          <p:spPr bwMode="auto">
            <a:xfrm>
              <a:off x="1674814" y="332740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10" name="Rectangle 1888"/>
            <p:cNvSpPr>
              <a:spLocks noChangeArrowheads="1"/>
            </p:cNvSpPr>
            <p:nvPr/>
          </p:nvSpPr>
          <p:spPr bwMode="auto">
            <a:xfrm>
              <a:off x="1674814" y="332740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11" name="Rectangle 1889"/>
            <p:cNvSpPr>
              <a:spLocks noChangeArrowheads="1"/>
            </p:cNvSpPr>
            <p:nvPr/>
          </p:nvSpPr>
          <p:spPr bwMode="auto">
            <a:xfrm>
              <a:off x="1746251" y="332740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12" name="Rectangle 1890"/>
            <p:cNvSpPr>
              <a:spLocks noChangeArrowheads="1"/>
            </p:cNvSpPr>
            <p:nvPr/>
          </p:nvSpPr>
          <p:spPr bwMode="auto">
            <a:xfrm>
              <a:off x="1746251" y="332740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13" name="Rectangle 1891"/>
            <p:cNvSpPr>
              <a:spLocks noChangeArrowheads="1"/>
            </p:cNvSpPr>
            <p:nvPr/>
          </p:nvSpPr>
          <p:spPr bwMode="auto">
            <a:xfrm>
              <a:off x="1817689" y="332740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14" name="Rectangle 1892"/>
            <p:cNvSpPr>
              <a:spLocks noChangeArrowheads="1"/>
            </p:cNvSpPr>
            <p:nvPr/>
          </p:nvSpPr>
          <p:spPr bwMode="auto">
            <a:xfrm>
              <a:off x="1817689" y="332740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15" name="Rectangle 1893"/>
            <p:cNvSpPr>
              <a:spLocks noChangeArrowheads="1"/>
            </p:cNvSpPr>
            <p:nvPr/>
          </p:nvSpPr>
          <p:spPr bwMode="auto">
            <a:xfrm>
              <a:off x="1960564" y="33274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16" name="Rectangle 1894"/>
            <p:cNvSpPr>
              <a:spLocks noChangeArrowheads="1"/>
            </p:cNvSpPr>
            <p:nvPr/>
          </p:nvSpPr>
          <p:spPr bwMode="auto">
            <a:xfrm>
              <a:off x="1960564" y="33274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17" name="Rectangle 1895"/>
            <p:cNvSpPr>
              <a:spLocks noChangeArrowheads="1"/>
            </p:cNvSpPr>
            <p:nvPr/>
          </p:nvSpPr>
          <p:spPr bwMode="auto">
            <a:xfrm>
              <a:off x="2030414" y="33274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18" name="Rectangle 1896"/>
            <p:cNvSpPr>
              <a:spLocks noChangeArrowheads="1"/>
            </p:cNvSpPr>
            <p:nvPr/>
          </p:nvSpPr>
          <p:spPr bwMode="auto">
            <a:xfrm>
              <a:off x="2030414" y="33274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19" name="Rectangle 1897"/>
            <p:cNvSpPr>
              <a:spLocks noChangeArrowheads="1"/>
            </p:cNvSpPr>
            <p:nvPr/>
          </p:nvSpPr>
          <p:spPr bwMode="auto">
            <a:xfrm>
              <a:off x="2103439" y="33274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20" name="Rectangle 1898"/>
            <p:cNvSpPr>
              <a:spLocks noChangeArrowheads="1"/>
            </p:cNvSpPr>
            <p:nvPr/>
          </p:nvSpPr>
          <p:spPr bwMode="auto">
            <a:xfrm>
              <a:off x="2103439" y="33274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21" name="Rectangle 1899"/>
            <p:cNvSpPr>
              <a:spLocks noChangeArrowheads="1"/>
            </p:cNvSpPr>
            <p:nvPr/>
          </p:nvSpPr>
          <p:spPr bwMode="auto">
            <a:xfrm>
              <a:off x="2173289" y="33274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22" name="Rectangle 1900"/>
            <p:cNvSpPr>
              <a:spLocks noChangeArrowheads="1"/>
            </p:cNvSpPr>
            <p:nvPr/>
          </p:nvSpPr>
          <p:spPr bwMode="auto">
            <a:xfrm>
              <a:off x="2173289" y="33274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23" name="Rectangle 1901"/>
            <p:cNvSpPr>
              <a:spLocks noChangeArrowheads="1"/>
            </p:cNvSpPr>
            <p:nvPr/>
          </p:nvSpPr>
          <p:spPr bwMode="auto">
            <a:xfrm>
              <a:off x="2243139" y="33274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24" name="Rectangle 1902"/>
            <p:cNvSpPr>
              <a:spLocks noChangeArrowheads="1"/>
            </p:cNvSpPr>
            <p:nvPr/>
          </p:nvSpPr>
          <p:spPr bwMode="auto">
            <a:xfrm>
              <a:off x="2243139" y="33274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25" name="Rectangle 1903"/>
            <p:cNvSpPr>
              <a:spLocks noChangeArrowheads="1"/>
            </p:cNvSpPr>
            <p:nvPr/>
          </p:nvSpPr>
          <p:spPr bwMode="auto">
            <a:xfrm>
              <a:off x="2316164" y="33274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26" name="Rectangle 1904"/>
            <p:cNvSpPr>
              <a:spLocks noChangeArrowheads="1"/>
            </p:cNvSpPr>
            <p:nvPr/>
          </p:nvSpPr>
          <p:spPr bwMode="auto">
            <a:xfrm>
              <a:off x="2316164" y="33274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27" name="Rectangle 1905"/>
            <p:cNvSpPr>
              <a:spLocks noChangeArrowheads="1"/>
            </p:cNvSpPr>
            <p:nvPr/>
          </p:nvSpPr>
          <p:spPr bwMode="auto">
            <a:xfrm>
              <a:off x="2386014" y="33274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28" name="Rectangle 1906"/>
            <p:cNvSpPr>
              <a:spLocks noChangeArrowheads="1"/>
            </p:cNvSpPr>
            <p:nvPr/>
          </p:nvSpPr>
          <p:spPr bwMode="auto">
            <a:xfrm>
              <a:off x="2386014" y="33274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29" name="Rectangle 1907"/>
            <p:cNvSpPr>
              <a:spLocks noChangeArrowheads="1"/>
            </p:cNvSpPr>
            <p:nvPr/>
          </p:nvSpPr>
          <p:spPr bwMode="auto">
            <a:xfrm>
              <a:off x="2459039" y="33274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30" name="Rectangle 1908"/>
            <p:cNvSpPr>
              <a:spLocks noChangeArrowheads="1"/>
            </p:cNvSpPr>
            <p:nvPr/>
          </p:nvSpPr>
          <p:spPr bwMode="auto">
            <a:xfrm>
              <a:off x="2459039" y="33274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31" name="Rectangle 1909"/>
            <p:cNvSpPr>
              <a:spLocks noChangeArrowheads="1"/>
            </p:cNvSpPr>
            <p:nvPr/>
          </p:nvSpPr>
          <p:spPr bwMode="auto">
            <a:xfrm>
              <a:off x="2528889" y="33274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32" name="Rectangle 1910"/>
            <p:cNvSpPr>
              <a:spLocks noChangeArrowheads="1"/>
            </p:cNvSpPr>
            <p:nvPr/>
          </p:nvSpPr>
          <p:spPr bwMode="auto">
            <a:xfrm>
              <a:off x="2528889" y="33274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33" name="Rectangle 1911"/>
            <p:cNvSpPr>
              <a:spLocks noChangeArrowheads="1"/>
            </p:cNvSpPr>
            <p:nvPr/>
          </p:nvSpPr>
          <p:spPr bwMode="auto">
            <a:xfrm>
              <a:off x="2600326" y="332740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34" name="Rectangle 1912"/>
            <p:cNvSpPr>
              <a:spLocks noChangeArrowheads="1"/>
            </p:cNvSpPr>
            <p:nvPr/>
          </p:nvSpPr>
          <p:spPr bwMode="auto">
            <a:xfrm>
              <a:off x="2600326" y="332740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35" name="Rectangle 1913"/>
            <p:cNvSpPr>
              <a:spLocks noChangeArrowheads="1"/>
            </p:cNvSpPr>
            <p:nvPr/>
          </p:nvSpPr>
          <p:spPr bwMode="auto">
            <a:xfrm>
              <a:off x="2671764" y="332740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36" name="Rectangle 1914"/>
            <p:cNvSpPr>
              <a:spLocks noChangeArrowheads="1"/>
            </p:cNvSpPr>
            <p:nvPr/>
          </p:nvSpPr>
          <p:spPr bwMode="auto">
            <a:xfrm>
              <a:off x="2671764" y="332740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37" name="Rectangle 1915"/>
            <p:cNvSpPr>
              <a:spLocks noChangeArrowheads="1"/>
            </p:cNvSpPr>
            <p:nvPr/>
          </p:nvSpPr>
          <p:spPr bwMode="auto">
            <a:xfrm>
              <a:off x="2743201" y="332740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38" name="Rectangle 1916"/>
            <p:cNvSpPr>
              <a:spLocks noChangeArrowheads="1"/>
            </p:cNvSpPr>
            <p:nvPr/>
          </p:nvSpPr>
          <p:spPr bwMode="auto">
            <a:xfrm>
              <a:off x="2743201" y="332740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39" name="Rectangle 1917"/>
            <p:cNvSpPr>
              <a:spLocks noChangeArrowheads="1"/>
            </p:cNvSpPr>
            <p:nvPr/>
          </p:nvSpPr>
          <p:spPr bwMode="auto">
            <a:xfrm>
              <a:off x="2816226" y="33274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40" name="Rectangle 1918"/>
            <p:cNvSpPr>
              <a:spLocks noChangeArrowheads="1"/>
            </p:cNvSpPr>
            <p:nvPr/>
          </p:nvSpPr>
          <p:spPr bwMode="auto">
            <a:xfrm>
              <a:off x="2816226" y="33274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41" name="Rectangle 1919"/>
            <p:cNvSpPr>
              <a:spLocks noChangeArrowheads="1"/>
            </p:cNvSpPr>
            <p:nvPr/>
          </p:nvSpPr>
          <p:spPr bwMode="auto">
            <a:xfrm>
              <a:off x="2886076" y="33274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42" name="Rectangle 1920"/>
            <p:cNvSpPr>
              <a:spLocks noChangeArrowheads="1"/>
            </p:cNvSpPr>
            <p:nvPr/>
          </p:nvSpPr>
          <p:spPr bwMode="auto">
            <a:xfrm>
              <a:off x="2886076" y="33274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43" name="Rectangle 1921"/>
            <p:cNvSpPr>
              <a:spLocks noChangeArrowheads="1"/>
            </p:cNvSpPr>
            <p:nvPr/>
          </p:nvSpPr>
          <p:spPr bwMode="auto">
            <a:xfrm>
              <a:off x="2959101" y="33274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44" name="Rectangle 1922"/>
            <p:cNvSpPr>
              <a:spLocks noChangeArrowheads="1"/>
            </p:cNvSpPr>
            <p:nvPr/>
          </p:nvSpPr>
          <p:spPr bwMode="auto">
            <a:xfrm>
              <a:off x="2959101" y="33274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45" name="Rectangle 1923"/>
            <p:cNvSpPr>
              <a:spLocks noChangeArrowheads="1"/>
            </p:cNvSpPr>
            <p:nvPr/>
          </p:nvSpPr>
          <p:spPr bwMode="auto">
            <a:xfrm>
              <a:off x="3028951" y="33274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46" name="Rectangle 1924"/>
            <p:cNvSpPr>
              <a:spLocks noChangeArrowheads="1"/>
            </p:cNvSpPr>
            <p:nvPr/>
          </p:nvSpPr>
          <p:spPr bwMode="auto">
            <a:xfrm>
              <a:off x="3028951" y="33274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47" name="Rectangle 1925"/>
            <p:cNvSpPr>
              <a:spLocks noChangeArrowheads="1"/>
            </p:cNvSpPr>
            <p:nvPr/>
          </p:nvSpPr>
          <p:spPr bwMode="auto">
            <a:xfrm>
              <a:off x="3098801" y="33274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48" name="Rectangle 1926"/>
            <p:cNvSpPr>
              <a:spLocks noChangeArrowheads="1"/>
            </p:cNvSpPr>
            <p:nvPr/>
          </p:nvSpPr>
          <p:spPr bwMode="auto">
            <a:xfrm>
              <a:off x="3098801" y="33274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49" name="Rectangle 1927"/>
            <p:cNvSpPr>
              <a:spLocks noChangeArrowheads="1"/>
            </p:cNvSpPr>
            <p:nvPr/>
          </p:nvSpPr>
          <p:spPr bwMode="auto">
            <a:xfrm>
              <a:off x="3171826" y="33274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50" name="Rectangle 1928"/>
            <p:cNvSpPr>
              <a:spLocks noChangeArrowheads="1"/>
            </p:cNvSpPr>
            <p:nvPr/>
          </p:nvSpPr>
          <p:spPr bwMode="auto">
            <a:xfrm>
              <a:off x="3171826" y="33274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51" name="Rectangle 1929"/>
            <p:cNvSpPr>
              <a:spLocks noChangeArrowheads="1"/>
            </p:cNvSpPr>
            <p:nvPr/>
          </p:nvSpPr>
          <p:spPr bwMode="auto">
            <a:xfrm>
              <a:off x="3241676" y="33274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52" name="Rectangle 1930"/>
            <p:cNvSpPr>
              <a:spLocks noChangeArrowheads="1"/>
            </p:cNvSpPr>
            <p:nvPr/>
          </p:nvSpPr>
          <p:spPr bwMode="auto">
            <a:xfrm>
              <a:off x="3241676" y="33274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53" name="Rectangle 1931"/>
            <p:cNvSpPr>
              <a:spLocks noChangeArrowheads="1"/>
            </p:cNvSpPr>
            <p:nvPr/>
          </p:nvSpPr>
          <p:spPr bwMode="auto">
            <a:xfrm>
              <a:off x="3314701" y="33274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54" name="Rectangle 1932"/>
            <p:cNvSpPr>
              <a:spLocks noChangeArrowheads="1"/>
            </p:cNvSpPr>
            <p:nvPr/>
          </p:nvSpPr>
          <p:spPr bwMode="auto">
            <a:xfrm>
              <a:off x="3314701" y="33274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55" name="Rectangle 1933"/>
            <p:cNvSpPr>
              <a:spLocks noChangeArrowheads="1"/>
            </p:cNvSpPr>
            <p:nvPr/>
          </p:nvSpPr>
          <p:spPr bwMode="auto">
            <a:xfrm>
              <a:off x="3384551" y="33274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56" name="Rectangle 1934"/>
            <p:cNvSpPr>
              <a:spLocks noChangeArrowheads="1"/>
            </p:cNvSpPr>
            <p:nvPr/>
          </p:nvSpPr>
          <p:spPr bwMode="auto">
            <a:xfrm>
              <a:off x="3384551" y="33274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57" name="Rectangle 1935"/>
            <p:cNvSpPr>
              <a:spLocks noChangeArrowheads="1"/>
            </p:cNvSpPr>
            <p:nvPr/>
          </p:nvSpPr>
          <p:spPr bwMode="auto">
            <a:xfrm>
              <a:off x="3527426" y="33274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58" name="Rectangle 1936"/>
            <p:cNvSpPr>
              <a:spLocks noChangeArrowheads="1"/>
            </p:cNvSpPr>
            <p:nvPr/>
          </p:nvSpPr>
          <p:spPr bwMode="auto">
            <a:xfrm>
              <a:off x="3527426" y="33274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59" name="Rectangle 1937"/>
            <p:cNvSpPr>
              <a:spLocks noChangeArrowheads="1"/>
            </p:cNvSpPr>
            <p:nvPr/>
          </p:nvSpPr>
          <p:spPr bwMode="auto">
            <a:xfrm>
              <a:off x="3597276" y="33274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60" name="Rectangle 1938"/>
            <p:cNvSpPr>
              <a:spLocks noChangeArrowheads="1"/>
            </p:cNvSpPr>
            <p:nvPr/>
          </p:nvSpPr>
          <p:spPr bwMode="auto">
            <a:xfrm>
              <a:off x="3597276" y="33274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61" name="Rectangle 1939"/>
            <p:cNvSpPr>
              <a:spLocks noChangeArrowheads="1"/>
            </p:cNvSpPr>
            <p:nvPr/>
          </p:nvSpPr>
          <p:spPr bwMode="auto">
            <a:xfrm>
              <a:off x="1247776" y="339725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62" name="Rectangle 1940"/>
            <p:cNvSpPr>
              <a:spLocks noChangeArrowheads="1"/>
            </p:cNvSpPr>
            <p:nvPr/>
          </p:nvSpPr>
          <p:spPr bwMode="auto">
            <a:xfrm>
              <a:off x="1247776" y="339725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63" name="Rectangle 1941"/>
            <p:cNvSpPr>
              <a:spLocks noChangeArrowheads="1"/>
            </p:cNvSpPr>
            <p:nvPr/>
          </p:nvSpPr>
          <p:spPr bwMode="auto">
            <a:xfrm>
              <a:off x="1317626" y="33972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64" name="Rectangle 1942"/>
            <p:cNvSpPr>
              <a:spLocks noChangeArrowheads="1"/>
            </p:cNvSpPr>
            <p:nvPr/>
          </p:nvSpPr>
          <p:spPr bwMode="auto">
            <a:xfrm>
              <a:off x="1317626" y="33972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65" name="Rectangle 1943"/>
            <p:cNvSpPr>
              <a:spLocks noChangeArrowheads="1"/>
            </p:cNvSpPr>
            <p:nvPr/>
          </p:nvSpPr>
          <p:spPr bwMode="auto">
            <a:xfrm>
              <a:off x="1390651" y="339725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66" name="Rectangle 1944"/>
            <p:cNvSpPr>
              <a:spLocks noChangeArrowheads="1"/>
            </p:cNvSpPr>
            <p:nvPr/>
          </p:nvSpPr>
          <p:spPr bwMode="auto">
            <a:xfrm>
              <a:off x="1390651" y="339725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67" name="Rectangle 1945"/>
            <p:cNvSpPr>
              <a:spLocks noChangeArrowheads="1"/>
            </p:cNvSpPr>
            <p:nvPr/>
          </p:nvSpPr>
          <p:spPr bwMode="auto">
            <a:xfrm>
              <a:off x="1460501" y="33972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68" name="Rectangle 1946"/>
            <p:cNvSpPr>
              <a:spLocks noChangeArrowheads="1"/>
            </p:cNvSpPr>
            <p:nvPr/>
          </p:nvSpPr>
          <p:spPr bwMode="auto">
            <a:xfrm>
              <a:off x="1460501" y="33972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69" name="Rectangle 1947"/>
            <p:cNvSpPr>
              <a:spLocks noChangeArrowheads="1"/>
            </p:cNvSpPr>
            <p:nvPr/>
          </p:nvSpPr>
          <p:spPr bwMode="auto">
            <a:xfrm>
              <a:off x="1674814" y="3397250"/>
              <a:ext cx="49213"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70" name="Rectangle 1948"/>
            <p:cNvSpPr>
              <a:spLocks noChangeArrowheads="1"/>
            </p:cNvSpPr>
            <p:nvPr/>
          </p:nvSpPr>
          <p:spPr bwMode="auto">
            <a:xfrm>
              <a:off x="1674814" y="3397250"/>
              <a:ext cx="492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71" name="Rectangle 1949"/>
            <p:cNvSpPr>
              <a:spLocks noChangeArrowheads="1"/>
            </p:cNvSpPr>
            <p:nvPr/>
          </p:nvSpPr>
          <p:spPr bwMode="auto">
            <a:xfrm>
              <a:off x="1746251" y="3397250"/>
              <a:ext cx="49213"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72" name="Rectangle 1950"/>
            <p:cNvSpPr>
              <a:spLocks noChangeArrowheads="1"/>
            </p:cNvSpPr>
            <p:nvPr/>
          </p:nvSpPr>
          <p:spPr bwMode="auto">
            <a:xfrm>
              <a:off x="1746251" y="3397250"/>
              <a:ext cx="492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73" name="Rectangle 1951"/>
            <p:cNvSpPr>
              <a:spLocks noChangeArrowheads="1"/>
            </p:cNvSpPr>
            <p:nvPr/>
          </p:nvSpPr>
          <p:spPr bwMode="auto">
            <a:xfrm>
              <a:off x="1960564" y="339725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74" name="Rectangle 1952"/>
            <p:cNvSpPr>
              <a:spLocks noChangeArrowheads="1"/>
            </p:cNvSpPr>
            <p:nvPr/>
          </p:nvSpPr>
          <p:spPr bwMode="auto">
            <a:xfrm>
              <a:off x="1960564" y="339725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75" name="Rectangle 1953"/>
            <p:cNvSpPr>
              <a:spLocks noChangeArrowheads="1"/>
            </p:cNvSpPr>
            <p:nvPr/>
          </p:nvSpPr>
          <p:spPr bwMode="auto">
            <a:xfrm>
              <a:off x="2030414" y="33972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76" name="Rectangle 1954"/>
            <p:cNvSpPr>
              <a:spLocks noChangeArrowheads="1"/>
            </p:cNvSpPr>
            <p:nvPr/>
          </p:nvSpPr>
          <p:spPr bwMode="auto">
            <a:xfrm>
              <a:off x="2030414" y="33972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77" name="Rectangle 1955"/>
            <p:cNvSpPr>
              <a:spLocks noChangeArrowheads="1"/>
            </p:cNvSpPr>
            <p:nvPr/>
          </p:nvSpPr>
          <p:spPr bwMode="auto">
            <a:xfrm>
              <a:off x="2103439" y="339725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78" name="Rectangle 1956"/>
            <p:cNvSpPr>
              <a:spLocks noChangeArrowheads="1"/>
            </p:cNvSpPr>
            <p:nvPr/>
          </p:nvSpPr>
          <p:spPr bwMode="auto">
            <a:xfrm>
              <a:off x="2103439" y="339725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79" name="Rectangle 1957"/>
            <p:cNvSpPr>
              <a:spLocks noChangeArrowheads="1"/>
            </p:cNvSpPr>
            <p:nvPr/>
          </p:nvSpPr>
          <p:spPr bwMode="auto">
            <a:xfrm>
              <a:off x="2173289" y="33972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80" name="Rectangle 1958"/>
            <p:cNvSpPr>
              <a:spLocks noChangeArrowheads="1"/>
            </p:cNvSpPr>
            <p:nvPr/>
          </p:nvSpPr>
          <p:spPr bwMode="auto">
            <a:xfrm>
              <a:off x="2173289" y="33972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81" name="Rectangle 1959"/>
            <p:cNvSpPr>
              <a:spLocks noChangeArrowheads="1"/>
            </p:cNvSpPr>
            <p:nvPr/>
          </p:nvSpPr>
          <p:spPr bwMode="auto">
            <a:xfrm>
              <a:off x="2243139" y="33972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82" name="Rectangle 1960"/>
            <p:cNvSpPr>
              <a:spLocks noChangeArrowheads="1"/>
            </p:cNvSpPr>
            <p:nvPr/>
          </p:nvSpPr>
          <p:spPr bwMode="auto">
            <a:xfrm>
              <a:off x="2243139" y="33972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83" name="Rectangle 1961"/>
            <p:cNvSpPr>
              <a:spLocks noChangeArrowheads="1"/>
            </p:cNvSpPr>
            <p:nvPr/>
          </p:nvSpPr>
          <p:spPr bwMode="auto">
            <a:xfrm>
              <a:off x="2316164" y="339725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84" name="Rectangle 1962"/>
            <p:cNvSpPr>
              <a:spLocks noChangeArrowheads="1"/>
            </p:cNvSpPr>
            <p:nvPr/>
          </p:nvSpPr>
          <p:spPr bwMode="auto">
            <a:xfrm>
              <a:off x="2316164" y="339725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85" name="Rectangle 1963"/>
            <p:cNvSpPr>
              <a:spLocks noChangeArrowheads="1"/>
            </p:cNvSpPr>
            <p:nvPr/>
          </p:nvSpPr>
          <p:spPr bwMode="auto">
            <a:xfrm>
              <a:off x="2386014" y="33972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86" name="Rectangle 1964"/>
            <p:cNvSpPr>
              <a:spLocks noChangeArrowheads="1"/>
            </p:cNvSpPr>
            <p:nvPr/>
          </p:nvSpPr>
          <p:spPr bwMode="auto">
            <a:xfrm>
              <a:off x="2386014" y="33972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87" name="Rectangle 1965"/>
            <p:cNvSpPr>
              <a:spLocks noChangeArrowheads="1"/>
            </p:cNvSpPr>
            <p:nvPr/>
          </p:nvSpPr>
          <p:spPr bwMode="auto">
            <a:xfrm>
              <a:off x="2459039" y="339725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88" name="Rectangle 1966"/>
            <p:cNvSpPr>
              <a:spLocks noChangeArrowheads="1"/>
            </p:cNvSpPr>
            <p:nvPr/>
          </p:nvSpPr>
          <p:spPr bwMode="auto">
            <a:xfrm>
              <a:off x="2459039" y="339725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89" name="Rectangle 1967"/>
            <p:cNvSpPr>
              <a:spLocks noChangeArrowheads="1"/>
            </p:cNvSpPr>
            <p:nvPr/>
          </p:nvSpPr>
          <p:spPr bwMode="auto">
            <a:xfrm>
              <a:off x="2528889" y="33972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90" name="Rectangle 1968"/>
            <p:cNvSpPr>
              <a:spLocks noChangeArrowheads="1"/>
            </p:cNvSpPr>
            <p:nvPr/>
          </p:nvSpPr>
          <p:spPr bwMode="auto">
            <a:xfrm>
              <a:off x="2528889" y="33972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91" name="Rectangle 1969"/>
            <p:cNvSpPr>
              <a:spLocks noChangeArrowheads="1"/>
            </p:cNvSpPr>
            <p:nvPr/>
          </p:nvSpPr>
          <p:spPr bwMode="auto">
            <a:xfrm>
              <a:off x="2600326" y="3397250"/>
              <a:ext cx="49213"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92" name="Rectangle 1970"/>
            <p:cNvSpPr>
              <a:spLocks noChangeArrowheads="1"/>
            </p:cNvSpPr>
            <p:nvPr/>
          </p:nvSpPr>
          <p:spPr bwMode="auto">
            <a:xfrm>
              <a:off x="2600326" y="3397250"/>
              <a:ext cx="492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93" name="Rectangle 1971"/>
            <p:cNvSpPr>
              <a:spLocks noChangeArrowheads="1"/>
            </p:cNvSpPr>
            <p:nvPr/>
          </p:nvSpPr>
          <p:spPr bwMode="auto">
            <a:xfrm>
              <a:off x="2671764" y="3397250"/>
              <a:ext cx="49213"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94" name="Rectangle 1972"/>
            <p:cNvSpPr>
              <a:spLocks noChangeArrowheads="1"/>
            </p:cNvSpPr>
            <p:nvPr/>
          </p:nvSpPr>
          <p:spPr bwMode="auto">
            <a:xfrm>
              <a:off x="2671764" y="3397250"/>
              <a:ext cx="492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95" name="Rectangle 1973"/>
            <p:cNvSpPr>
              <a:spLocks noChangeArrowheads="1"/>
            </p:cNvSpPr>
            <p:nvPr/>
          </p:nvSpPr>
          <p:spPr bwMode="auto">
            <a:xfrm>
              <a:off x="2743201" y="3397250"/>
              <a:ext cx="49213"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96" name="Rectangle 1974"/>
            <p:cNvSpPr>
              <a:spLocks noChangeArrowheads="1"/>
            </p:cNvSpPr>
            <p:nvPr/>
          </p:nvSpPr>
          <p:spPr bwMode="auto">
            <a:xfrm>
              <a:off x="2743201" y="3397250"/>
              <a:ext cx="492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97" name="Rectangle 1975"/>
            <p:cNvSpPr>
              <a:spLocks noChangeArrowheads="1"/>
            </p:cNvSpPr>
            <p:nvPr/>
          </p:nvSpPr>
          <p:spPr bwMode="auto">
            <a:xfrm>
              <a:off x="2816226" y="339725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98" name="Rectangle 1976"/>
            <p:cNvSpPr>
              <a:spLocks noChangeArrowheads="1"/>
            </p:cNvSpPr>
            <p:nvPr/>
          </p:nvSpPr>
          <p:spPr bwMode="auto">
            <a:xfrm>
              <a:off x="2816226" y="339725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99" name="Rectangle 1977"/>
            <p:cNvSpPr>
              <a:spLocks noChangeArrowheads="1"/>
            </p:cNvSpPr>
            <p:nvPr/>
          </p:nvSpPr>
          <p:spPr bwMode="auto">
            <a:xfrm>
              <a:off x="2886076" y="33972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00" name="Rectangle 1978"/>
            <p:cNvSpPr>
              <a:spLocks noChangeArrowheads="1"/>
            </p:cNvSpPr>
            <p:nvPr/>
          </p:nvSpPr>
          <p:spPr bwMode="auto">
            <a:xfrm>
              <a:off x="2886076" y="33972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01" name="Rectangle 1979"/>
            <p:cNvSpPr>
              <a:spLocks noChangeArrowheads="1"/>
            </p:cNvSpPr>
            <p:nvPr/>
          </p:nvSpPr>
          <p:spPr bwMode="auto">
            <a:xfrm>
              <a:off x="2959101" y="339725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02" name="Rectangle 1980"/>
            <p:cNvSpPr>
              <a:spLocks noChangeArrowheads="1"/>
            </p:cNvSpPr>
            <p:nvPr/>
          </p:nvSpPr>
          <p:spPr bwMode="auto">
            <a:xfrm>
              <a:off x="2959101" y="339725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03" name="Rectangle 1981"/>
            <p:cNvSpPr>
              <a:spLocks noChangeArrowheads="1"/>
            </p:cNvSpPr>
            <p:nvPr/>
          </p:nvSpPr>
          <p:spPr bwMode="auto">
            <a:xfrm>
              <a:off x="3028951" y="33972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04" name="Rectangle 1982"/>
            <p:cNvSpPr>
              <a:spLocks noChangeArrowheads="1"/>
            </p:cNvSpPr>
            <p:nvPr/>
          </p:nvSpPr>
          <p:spPr bwMode="auto">
            <a:xfrm>
              <a:off x="3028951" y="33972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05" name="Rectangle 1983"/>
            <p:cNvSpPr>
              <a:spLocks noChangeArrowheads="1"/>
            </p:cNvSpPr>
            <p:nvPr/>
          </p:nvSpPr>
          <p:spPr bwMode="auto">
            <a:xfrm>
              <a:off x="3098801" y="33972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06" name="Rectangle 1984"/>
            <p:cNvSpPr>
              <a:spLocks noChangeArrowheads="1"/>
            </p:cNvSpPr>
            <p:nvPr/>
          </p:nvSpPr>
          <p:spPr bwMode="auto">
            <a:xfrm>
              <a:off x="3098801" y="33972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07" name="Rectangle 1985"/>
            <p:cNvSpPr>
              <a:spLocks noChangeArrowheads="1"/>
            </p:cNvSpPr>
            <p:nvPr/>
          </p:nvSpPr>
          <p:spPr bwMode="auto">
            <a:xfrm>
              <a:off x="3171826" y="339725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08" name="Rectangle 1986"/>
            <p:cNvSpPr>
              <a:spLocks noChangeArrowheads="1"/>
            </p:cNvSpPr>
            <p:nvPr/>
          </p:nvSpPr>
          <p:spPr bwMode="auto">
            <a:xfrm>
              <a:off x="3171826" y="339725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09" name="Rectangle 1987"/>
            <p:cNvSpPr>
              <a:spLocks noChangeArrowheads="1"/>
            </p:cNvSpPr>
            <p:nvPr/>
          </p:nvSpPr>
          <p:spPr bwMode="auto">
            <a:xfrm>
              <a:off x="3241676" y="33972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10" name="Rectangle 1988"/>
            <p:cNvSpPr>
              <a:spLocks noChangeArrowheads="1"/>
            </p:cNvSpPr>
            <p:nvPr/>
          </p:nvSpPr>
          <p:spPr bwMode="auto">
            <a:xfrm>
              <a:off x="3241676" y="33972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11" name="Rectangle 1989"/>
            <p:cNvSpPr>
              <a:spLocks noChangeArrowheads="1"/>
            </p:cNvSpPr>
            <p:nvPr/>
          </p:nvSpPr>
          <p:spPr bwMode="auto">
            <a:xfrm>
              <a:off x="3314701" y="339725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12" name="Rectangle 1990"/>
            <p:cNvSpPr>
              <a:spLocks noChangeArrowheads="1"/>
            </p:cNvSpPr>
            <p:nvPr/>
          </p:nvSpPr>
          <p:spPr bwMode="auto">
            <a:xfrm>
              <a:off x="3314701" y="339725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13" name="Rectangle 1991"/>
            <p:cNvSpPr>
              <a:spLocks noChangeArrowheads="1"/>
            </p:cNvSpPr>
            <p:nvPr/>
          </p:nvSpPr>
          <p:spPr bwMode="auto">
            <a:xfrm>
              <a:off x="3384551" y="33972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14" name="Rectangle 1992"/>
            <p:cNvSpPr>
              <a:spLocks noChangeArrowheads="1"/>
            </p:cNvSpPr>
            <p:nvPr/>
          </p:nvSpPr>
          <p:spPr bwMode="auto">
            <a:xfrm>
              <a:off x="3384551" y="33972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15" name="Rectangle 1993"/>
            <p:cNvSpPr>
              <a:spLocks noChangeArrowheads="1"/>
            </p:cNvSpPr>
            <p:nvPr/>
          </p:nvSpPr>
          <p:spPr bwMode="auto">
            <a:xfrm>
              <a:off x="3527426" y="339725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16" name="Rectangle 1994"/>
            <p:cNvSpPr>
              <a:spLocks noChangeArrowheads="1"/>
            </p:cNvSpPr>
            <p:nvPr/>
          </p:nvSpPr>
          <p:spPr bwMode="auto">
            <a:xfrm>
              <a:off x="3527426" y="339725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17" name="Rectangle 1996"/>
            <p:cNvSpPr>
              <a:spLocks noChangeArrowheads="1"/>
            </p:cNvSpPr>
            <p:nvPr/>
          </p:nvSpPr>
          <p:spPr bwMode="auto">
            <a:xfrm>
              <a:off x="1174751" y="346710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18" name="Rectangle 1997"/>
            <p:cNvSpPr>
              <a:spLocks noChangeArrowheads="1"/>
            </p:cNvSpPr>
            <p:nvPr/>
          </p:nvSpPr>
          <p:spPr bwMode="auto">
            <a:xfrm>
              <a:off x="1174751" y="346710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19" name="Rectangle 1998"/>
            <p:cNvSpPr>
              <a:spLocks noChangeArrowheads="1"/>
            </p:cNvSpPr>
            <p:nvPr/>
          </p:nvSpPr>
          <p:spPr bwMode="auto">
            <a:xfrm>
              <a:off x="1460501" y="346710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20" name="Rectangle 1999"/>
            <p:cNvSpPr>
              <a:spLocks noChangeArrowheads="1"/>
            </p:cNvSpPr>
            <p:nvPr/>
          </p:nvSpPr>
          <p:spPr bwMode="auto">
            <a:xfrm>
              <a:off x="1460501" y="346710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21" name="Rectangle 2000"/>
            <p:cNvSpPr>
              <a:spLocks noChangeArrowheads="1"/>
            </p:cNvSpPr>
            <p:nvPr/>
          </p:nvSpPr>
          <p:spPr bwMode="auto">
            <a:xfrm>
              <a:off x="1530351" y="346710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22" name="Rectangle 2001"/>
            <p:cNvSpPr>
              <a:spLocks noChangeArrowheads="1"/>
            </p:cNvSpPr>
            <p:nvPr/>
          </p:nvSpPr>
          <p:spPr bwMode="auto">
            <a:xfrm>
              <a:off x="1530351" y="346710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23" name="Rectangle 2002"/>
            <p:cNvSpPr>
              <a:spLocks noChangeArrowheads="1"/>
            </p:cNvSpPr>
            <p:nvPr/>
          </p:nvSpPr>
          <p:spPr bwMode="auto">
            <a:xfrm>
              <a:off x="1603376" y="346710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24" name="Rectangle 2003"/>
            <p:cNvSpPr>
              <a:spLocks noChangeArrowheads="1"/>
            </p:cNvSpPr>
            <p:nvPr/>
          </p:nvSpPr>
          <p:spPr bwMode="auto">
            <a:xfrm>
              <a:off x="1603376" y="346710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25" name="Rectangle 2004"/>
            <p:cNvSpPr>
              <a:spLocks noChangeArrowheads="1"/>
            </p:cNvSpPr>
            <p:nvPr/>
          </p:nvSpPr>
          <p:spPr bwMode="auto">
            <a:xfrm>
              <a:off x="1674814" y="3467100"/>
              <a:ext cx="49213"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26" name="Rectangle 2005"/>
            <p:cNvSpPr>
              <a:spLocks noChangeArrowheads="1"/>
            </p:cNvSpPr>
            <p:nvPr/>
          </p:nvSpPr>
          <p:spPr bwMode="auto">
            <a:xfrm>
              <a:off x="1674814" y="3467100"/>
              <a:ext cx="492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27" name="Rectangle 2006"/>
            <p:cNvSpPr>
              <a:spLocks noChangeArrowheads="1"/>
            </p:cNvSpPr>
            <p:nvPr/>
          </p:nvSpPr>
          <p:spPr bwMode="auto">
            <a:xfrm>
              <a:off x="1746251" y="3467100"/>
              <a:ext cx="49213"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28" name="Rectangle 2007"/>
            <p:cNvSpPr>
              <a:spLocks noChangeArrowheads="1"/>
            </p:cNvSpPr>
            <p:nvPr/>
          </p:nvSpPr>
          <p:spPr bwMode="auto">
            <a:xfrm>
              <a:off x="1746251" y="3467100"/>
              <a:ext cx="492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29" name="Rectangle 2008"/>
            <p:cNvSpPr>
              <a:spLocks noChangeArrowheads="1"/>
            </p:cNvSpPr>
            <p:nvPr/>
          </p:nvSpPr>
          <p:spPr bwMode="auto">
            <a:xfrm>
              <a:off x="1817689" y="3467100"/>
              <a:ext cx="49213"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30" name="Rectangle 2009"/>
            <p:cNvSpPr>
              <a:spLocks noChangeArrowheads="1"/>
            </p:cNvSpPr>
            <p:nvPr/>
          </p:nvSpPr>
          <p:spPr bwMode="auto">
            <a:xfrm>
              <a:off x="1817689" y="3467100"/>
              <a:ext cx="492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31" name="Rectangle 2010"/>
            <p:cNvSpPr>
              <a:spLocks noChangeArrowheads="1"/>
            </p:cNvSpPr>
            <p:nvPr/>
          </p:nvSpPr>
          <p:spPr bwMode="auto">
            <a:xfrm>
              <a:off x="1960564" y="346710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32" name="Rectangle 2011"/>
            <p:cNvSpPr>
              <a:spLocks noChangeArrowheads="1"/>
            </p:cNvSpPr>
            <p:nvPr/>
          </p:nvSpPr>
          <p:spPr bwMode="auto">
            <a:xfrm>
              <a:off x="1960564" y="346710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33" name="Rectangle 2012"/>
            <p:cNvSpPr>
              <a:spLocks noChangeArrowheads="1"/>
            </p:cNvSpPr>
            <p:nvPr/>
          </p:nvSpPr>
          <p:spPr bwMode="auto">
            <a:xfrm>
              <a:off x="2030414" y="346710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34" name="Rectangle 2013"/>
            <p:cNvSpPr>
              <a:spLocks noChangeArrowheads="1"/>
            </p:cNvSpPr>
            <p:nvPr/>
          </p:nvSpPr>
          <p:spPr bwMode="auto">
            <a:xfrm>
              <a:off x="2030414" y="346710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35" name="Rectangle 2014"/>
            <p:cNvSpPr>
              <a:spLocks noChangeArrowheads="1"/>
            </p:cNvSpPr>
            <p:nvPr/>
          </p:nvSpPr>
          <p:spPr bwMode="auto">
            <a:xfrm>
              <a:off x="2103439" y="346710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36" name="Rectangle 2015"/>
            <p:cNvSpPr>
              <a:spLocks noChangeArrowheads="1"/>
            </p:cNvSpPr>
            <p:nvPr/>
          </p:nvSpPr>
          <p:spPr bwMode="auto">
            <a:xfrm>
              <a:off x="2103439" y="346710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37" name="Rectangle 2016"/>
            <p:cNvSpPr>
              <a:spLocks noChangeArrowheads="1"/>
            </p:cNvSpPr>
            <p:nvPr/>
          </p:nvSpPr>
          <p:spPr bwMode="auto">
            <a:xfrm>
              <a:off x="2173289" y="346710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38" name="Rectangle 2017"/>
            <p:cNvSpPr>
              <a:spLocks noChangeArrowheads="1"/>
            </p:cNvSpPr>
            <p:nvPr/>
          </p:nvSpPr>
          <p:spPr bwMode="auto">
            <a:xfrm>
              <a:off x="2173289" y="346710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39" name="Rectangle 2018"/>
            <p:cNvSpPr>
              <a:spLocks noChangeArrowheads="1"/>
            </p:cNvSpPr>
            <p:nvPr/>
          </p:nvSpPr>
          <p:spPr bwMode="auto">
            <a:xfrm>
              <a:off x="2243139" y="346710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40" name="Rectangle 2019"/>
            <p:cNvSpPr>
              <a:spLocks noChangeArrowheads="1"/>
            </p:cNvSpPr>
            <p:nvPr/>
          </p:nvSpPr>
          <p:spPr bwMode="auto">
            <a:xfrm>
              <a:off x="2243139" y="346710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41" name="Rectangle 2020"/>
            <p:cNvSpPr>
              <a:spLocks noChangeArrowheads="1"/>
            </p:cNvSpPr>
            <p:nvPr/>
          </p:nvSpPr>
          <p:spPr bwMode="auto">
            <a:xfrm>
              <a:off x="2316164" y="346710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42" name="Rectangle 2021"/>
            <p:cNvSpPr>
              <a:spLocks noChangeArrowheads="1"/>
            </p:cNvSpPr>
            <p:nvPr/>
          </p:nvSpPr>
          <p:spPr bwMode="auto">
            <a:xfrm>
              <a:off x="2316164" y="346710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43" name="Rectangle 2022"/>
            <p:cNvSpPr>
              <a:spLocks noChangeArrowheads="1"/>
            </p:cNvSpPr>
            <p:nvPr/>
          </p:nvSpPr>
          <p:spPr bwMode="auto">
            <a:xfrm>
              <a:off x="2386014" y="346710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44" name="Rectangle 2023"/>
            <p:cNvSpPr>
              <a:spLocks noChangeArrowheads="1"/>
            </p:cNvSpPr>
            <p:nvPr/>
          </p:nvSpPr>
          <p:spPr bwMode="auto">
            <a:xfrm>
              <a:off x="2386014" y="346710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45" name="Rectangle 2024"/>
            <p:cNvSpPr>
              <a:spLocks noChangeArrowheads="1"/>
            </p:cNvSpPr>
            <p:nvPr/>
          </p:nvSpPr>
          <p:spPr bwMode="auto">
            <a:xfrm>
              <a:off x="2459039" y="346710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46" name="Rectangle 2025"/>
            <p:cNvSpPr>
              <a:spLocks noChangeArrowheads="1"/>
            </p:cNvSpPr>
            <p:nvPr/>
          </p:nvSpPr>
          <p:spPr bwMode="auto">
            <a:xfrm>
              <a:off x="2459039" y="346710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47" name="Rectangle 2026"/>
            <p:cNvSpPr>
              <a:spLocks noChangeArrowheads="1"/>
            </p:cNvSpPr>
            <p:nvPr/>
          </p:nvSpPr>
          <p:spPr bwMode="auto">
            <a:xfrm>
              <a:off x="2528889" y="346710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48" name="Rectangle 2027"/>
            <p:cNvSpPr>
              <a:spLocks noChangeArrowheads="1"/>
            </p:cNvSpPr>
            <p:nvPr/>
          </p:nvSpPr>
          <p:spPr bwMode="auto">
            <a:xfrm>
              <a:off x="2528889" y="346710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49" name="Rectangle 2028"/>
            <p:cNvSpPr>
              <a:spLocks noChangeArrowheads="1"/>
            </p:cNvSpPr>
            <p:nvPr/>
          </p:nvSpPr>
          <p:spPr bwMode="auto">
            <a:xfrm>
              <a:off x="2600326" y="3467100"/>
              <a:ext cx="49213"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50" name="Rectangle 2029"/>
            <p:cNvSpPr>
              <a:spLocks noChangeArrowheads="1"/>
            </p:cNvSpPr>
            <p:nvPr/>
          </p:nvSpPr>
          <p:spPr bwMode="auto">
            <a:xfrm>
              <a:off x="2600326" y="3467100"/>
              <a:ext cx="492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51" name="Rectangle 2030"/>
            <p:cNvSpPr>
              <a:spLocks noChangeArrowheads="1"/>
            </p:cNvSpPr>
            <p:nvPr/>
          </p:nvSpPr>
          <p:spPr bwMode="auto">
            <a:xfrm>
              <a:off x="2671764" y="3467100"/>
              <a:ext cx="49213"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52" name="Rectangle 2031"/>
            <p:cNvSpPr>
              <a:spLocks noChangeArrowheads="1"/>
            </p:cNvSpPr>
            <p:nvPr/>
          </p:nvSpPr>
          <p:spPr bwMode="auto">
            <a:xfrm>
              <a:off x="2671764" y="3467100"/>
              <a:ext cx="492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53" name="Rectangle 2032"/>
            <p:cNvSpPr>
              <a:spLocks noChangeArrowheads="1"/>
            </p:cNvSpPr>
            <p:nvPr/>
          </p:nvSpPr>
          <p:spPr bwMode="auto">
            <a:xfrm>
              <a:off x="2743201" y="3467100"/>
              <a:ext cx="49213"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54" name="Rectangle 2033"/>
            <p:cNvSpPr>
              <a:spLocks noChangeArrowheads="1"/>
            </p:cNvSpPr>
            <p:nvPr/>
          </p:nvSpPr>
          <p:spPr bwMode="auto">
            <a:xfrm>
              <a:off x="2743201" y="3467100"/>
              <a:ext cx="492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55" name="Rectangle 2034"/>
            <p:cNvSpPr>
              <a:spLocks noChangeArrowheads="1"/>
            </p:cNvSpPr>
            <p:nvPr/>
          </p:nvSpPr>
          <p:spPr bwMode="auto">
            <a:xfrm>
              <a:off x="2816226" y="346710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56" name="Rectangle 2035"/>
            <p:cNvSpPr>
              <a:spLocks noChangeArrowheads="1"/>
            </p:cNvSpPr>
            <p:nvPr/>
          </p:nvSpPr>
          <p:spPr bwMode="auto">
            <a:xfrm>
              <a:off x="2816226" y="346710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57" name="Rectangle 2036"/>
            <p:cNvSpPr>
              <a:spLocks noChangeArrowheads="1"/>
            </p:cNvSpPr>
            <p:nvPr/>
          </p:nvSpPr>
          <p:spPr bwMode="auto">
            <a:xfrm>
              <a:off x="2886076" y="346710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58" name="Rectangle 2037"/>
            <p:cNvSpPr>
              <a:spLocks noChangeArrowheads="1"/>
            </p:cNvSpPr>
            <p:nvPr/>
          </p:nvSpPr>
          <p:spPr bwMode="auto">
            <a:xfrm>
              <a:off x="2886076" y="346710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59" name="Rectangle 2038"/>
            <p:cNvSpPr>
              <a:spLocks noChangeArrowheads="1"/>
            </p:cNvSpPr>
            <p:nvPr/>
          </p:nvSpPr>
          <p:spPr bwMode="auto">
            <a:xfrm>
              <a:off x="2959101" y="346710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60" name="Rectangle 2039"/>
            <p:cNvSpPr>
              <a:spLocks noChangeArrowheads="1"/>
            </p:cNvSpPr>
            <p:nvPr/>
          </p:nvSpPr>
          <p:spPr bwMode="auto">
            <a:xfrm>
              <a:off x="2959101" y="346710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61" name="Rectangle 2040"/>
            <p:cNvSpPr>
              <a:spLocks noChangeArrowheads="1"/>
            </p:cNvSpPr>
            <p:nvPr/>
          </p:nvSpPr>
          <p:spPr bwMode="auto">
            <a:xfrm>
              <a:off x="3028951" y="346710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62" name="Rectangle 2041"/>
            <p:cNvSpPr>
              <a:spLocks noChangeArrowheads="1"/>
            </p:cNvSpPr>
            <p:nvPr/>
          </p:nvSpPr>
          <p:spPr bwMode="auto">
            <a:xfrm>
              <a:off x="3028951" y="346710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63" name="Rectangle 2042"/>
            <p:cNvSpPr>
              <a:spLocks noChangeArrowheads="1"/>
            </p:cNvSpPr>
            <p:nvPr/>
          </p:nvSpPr>
          <p:spPr bwMode="auto">
            <a:xfrm>
              <a:off x="3098801" y="346710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64" name="Rectangle 2043"/>
            <p:cNvSpPr>
              <a:spLocks noChangeArrowheads="1"/>
            </p:cNvSpPr>
            <p:nvPr/>
          </p:nvSpPr>
          <p:spPr bwMode="auto">
            <a:xfrm>
              <a:off x="3098801" y="346710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65" name="Rectangle 2044"/>
            <p:cNvSpPr>
              <a:spLocks noChangeArrowheads="1"/>
            </p:cNvSpPr>
            <p:nvPr/>
          </p:nvSpPr>
          <p:spPr bwMode="auto">
            <a:xfrm>
              <a:off x="3171826" y="346710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66" name="Rectangle 2045"/>
            <p:cNvSpPr>
              <a:spLocks noChangeArrowheads="1"/>
            </p:cNvSpPr>
            <p:nvPr/>
          </p:nvSpPr>
          <p:spPr bwMode="auto">
            <a:xfrm>
              <a:off x="3171826" y="346710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67" name="Rectangle 2046"/>
            <p:cNvSpPr>
              <a:spLocks noChangeArrowheads="1"/>
            </p:cNvSpPr>
            <p:nvPr/>
          </p:nvSpPr>
          <p:spPr bwMode="auto">
            <a:xfrm>
              <a:off x="3241676" y="346710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68" name="Rectangle 2047"/>
            <p:cNvSpPr>
              <a:spLocks noChangeArrowheads="1"/>
            </p:cNvSpPr>
            <p:nvPr/>
          </p:nvSpPr>
          <p:spPr bwMode="auto">
            <a:xfrm>
              <a:off x="3241676" y="346710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69" name="Rectangle 2048"/>
            <p:cNvSpPr>
              <a:spLocks noChangeArrowheads="1"/>
            </p:cNvSpPr>
            <p:nvPr/>
          </p:nvSpPr>
          <p:spPr bwMode="auto">
            <a:xfrm>
              <a:off x="3314701" y="346710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70" name="Rectangle 2049"/>
            <p:cNvSpPr>
              <a:spLocks noChangeArrowheads="1"/>
            </p:cNvSpPr>
            <p:nvPr/>
          </p:nvSpPr>
          <p:spPr bwMode="auto">
            <a:xfrm>
              <a:off x="3314701" y="346710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71" name="Rectangle 2050"/>
            <p:cNvSpPr>
              <a:spLocks noChangeArrowheads="1"/>
            </p:cNvSpPr>
            <p:nvPr/>
          </p:nvSpPr>
          <p:spPr bwMode="auto">
            <a:xfrm>
              <a:off x="3384551" y="346710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72" name="Rectangle 2051"/>
            <p:cNvSpPr>
              <a:spLocks noChangeArrowheads="1"/>
            </p:cNvSpPr>
            <p:nvPr/>
          </p:nvSpPr>
          <p:spPr bwMode="auto">
            <a:xfrm>
              <a:off x="3384551" y="346710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73" name="Rectangle 2052"/>
            <p:cNvSpPr>
              <a:spLocks noChangeArrowheads="1"/>
            </p:cNvSpPr>
            <p:nvPr/>
          </p:nvSpPr>
          <p:spPr bwMode="auto">
            <a:xfrm>
              <a:off x="1174751" y="35385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74" name="Rectangle 2053"/>
            <p:cNvSpPr>
              <a:spLocks noChangeArrowheads="1"/>
            </p:cNvSpPr>
            <p:nvPr/>
          </p:nvSpPr>
          <p:spPr bwMode="auto">
            <a:xfrm>
              <a:off x="1174751" y="35385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75" name="Rectangle 2054"/>
            <p:cNvSpPr>
              <a:spLocks noChangeArrowheads="1"/>
            </p:cNvSpPr>
            <p:nvPr/>
          </p:nvSpPr>
          <p:spPr bwMode="auto">
            <a:xfrm>
              <a:off x="1247776" y="353853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76" name="Rectangle 2055"/>
            <p:cNvSpPr>
              <a:spLocks noChangeArrowheads="1"/>
            </p:cNvSpPr>
            <p:nvPr/>
          </p:nvSpPr>
          <p:spPr bwMode="auto">
            <a:xfrm>
              <a:off x="1247776" y="353853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77" name="Rectangle 2056"/>
            <p:cNvSpPr>
              <a:spLocks noChangeArrowheads="1"/>
            </p:cNvSpPr>
            <p:nvPr/>
          </p:nvSpPr>
          <p:spPr bwMode="auto">
            <a:xfrm>
              <a:off x="1603376" y="353853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78" name="Rectangle 2057"/>
            <p:cNvSpPr>
              <a:spLocks noChangeArrowheads="1"/>
            </p:cNvSpPr>
            <p:nvPr/>
          </p:nvSpPr>
          <p:spPr bwMode="auto">
            <a:xfrm>
              <a:off x="1603376" y="353853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79" name="Rectangle 2058"/>
            <p:cNvSpPr>
              <a:spLocks noChangeArrowheads="1"/>
            </p:cNvSpPr>
            <p:nvPr/>
          </p:nvSpPr>
          <p:spPr bwMode="auto">
            <a:xfrm>
              <a:off x="1674814" y="3538537"/>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80" name="Rectangle 2059"/>
            <p:cNvSpPr>
              <a:spLocks noChangeArrowheads="1"/>
            </p:cNvSpPr>
            <p:nvPr/>
          </p:nvSpPr>
          <p:spPr bwMode="auto">
            <a:xfrm>
              <a:off x="1674814" y="3538537"/>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81" name="Rectangle 2060"/>
            <p:cNvSpPr>
              <a:spLocks noChangeArrowheads="1"/>
            </p:cNvSpPr>
            <p:nvPr/>
          </p:nvSpPr>
          <p:spPr bwMode="auto">
            <a:xfrm>
              <a:off x="1746251" y="3538537"/>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82" name="Rectangle 2061"/>
            <p:cNvSpPr>
              <a:spLocks noChangeArrowheads="1"/>
            </p:cNvSpPr>
            <p:nvPr/>
          </p:nvSpPr>
          <p:spPr bwMode="auto">
            <a:xfrm>
              <a:off x="1746251" y="3538537"/>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83" name="Rectangle 2062"/>
            <p:cNvSpPr>
              <a:spLocks noChangeArrowheads="1"/>
            </p:cNvSpPr>
            <p:nvPr/>
          </p:nvSpPr>
          <p:spPr bwMode="auto">
            <a:xfrm>
              <a:off x="1817689" y="3538537"/>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84" name="Rectangle 2063"/>
            <p:cNvSpPr>
              <a:spLocks noChangeArrowheads="1"/>
            </p:cNvSpPr>
            <p:nvPr/>
          </p:nvSpPr>
          <p:spPr bwMode="auto">
            <a:xfrm>
              <a:off x="1817689" y="3538537"/>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85" name="Rectangle 2064"/>
            <p:cNvSpPr>
              <a:spLocks noChangeArrowheads="1"/>
            </p:cNvSpPr>
            <p:nvPr/>
          </p:nvSpPr>
          <p:spPr bwMode="auto">
            <a:xfrm>
              <a:off x="1887539" y="35385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86" name="Rectangle 2065"/>
            <p:cNvSpPr>
              <a:spLocks noChangeArrowheads="1"/>
            </p:cNvSpPr>
            <p:nvPr/>
          </p:nvSpPr>
          <p:spPr bwMode="auto">
            <a:xfrm>
              <a:off x="1887539" y="35385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87" name="Rectangle 2066"/>
            <p:cNvSpPr>
              <a:spLocks noChangeArrowheads="1"/>
            </p:cNvSpPr>
            <p:nvPr/>
          </p:nvSpPr>
          <p:spPr bwMode="auto">
            <a:xfrm>
              <a:off x="1960564" y="353853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88" name="Rectangle 2067"/>
            <p:cNvSpPr>
              <a:spLocks noChangeArrowheads="1"/>
            </p:cNvSpPr>
            <p:nvPr/>
          </p:nvSpPr>
          <p:spPr bwMode="auto">
            <a:xfrm>
              <a:off x="1960564" y="353853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89" name="Rectangle 2068"/>
            <p:cNvSpPr>
              <a:spLocks noChangeArrowheads="1"/>
            </p:cNvSpPr>
            <p:nvPr/>
          </p:nvSpPr>
          <p:spPr bwMode="auto">
            <a:xfrm>
              <a:off x="2030414" y="35385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90" name="Rectangle 2069"/>
            <p:cNvSpPr>
              <a:spLocks noChangeArrowheads="1"/>
            </p:cNvSpPr>
            <p:nvPr/>
          </p:nvSpPr>
          <p:spPr bwMode="auto">
            <a:xfrm>
              <a:off x="2030414" y="35385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91" name="Rectangle 2070"/>
            <p:cNvSpPr>
              <a:spLocks noChangeArrowheads="1"/>
            </p:cNvSpPr>
            <p:nvPr/>
          </p:nvSpPr>
          <p:spPr bwMode="auto">
            <a:xfrm>
              <a:off x="2103439" y="353853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92" name="Rectangle 2071"/>
            <p:cNvSpPr>
              <a:spLocks noChangeArrowheads="1"/>
            </p:cNvSpPr>
            <p:nvPr/>
          </p:nvSpPr>
          <p:spPr bwMode="auto">
            <a:xfrm>
              <a:off x="2103439" y="353853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93" name="Rectangle 2072"/>
            <p:cNvSpPr>
              <a:spLocks noChangeArrowheads="1"/>
            </p:cNvSpPr>
            <p:nvPr/>
          </p:nvSpPr>
          <p:spPr bwMode="auto">
            <a:xfrm>
              <a:off x="2173289" y="35385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94" name="Rectangle 2073"/>
            <p:cNvSpPr>
              <a:spLocks noChangeArrowheads="1"/>
            </p:cNvSpPr>
            <p:nvPr/>
          </p:nvSpPr>
          <p:spPr bwMode="auto">
            <a:xfrm>
              <a:off x="2173289" y="35385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95" name="Rectangle 2074"/>
            <p:cNvSpPr>
              <a:spLocks noChangeArrowheads="1"/>
            </p:cNvSpPr>
            <p:nvPr/>
          </p:nvSpPr>
          <p:spPr bwMode="auto">
            <a:xfrm>
              <a:off x="2243139" y="35385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96" name="Rectangle 2075"/>
            <p:cNvSpPr>
              <a:spLocks noChangeArrowheads="1"/>
            </p:cNvSpPr>
            <p:nvPr/>
          </p:nvSpPr>
          <p:spPr bwMode="auto">
            <a:xfrm>
              <a:off x="2243139" y="35385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97" name="Rectangle 2076"/>
            <p:cNvSpPr>
              <a:spLocks noChangeArrowheads="1"/>
            </p:cNvSpPr>
            <p:nvPr/>
          </p:nvSpPr>
          <p:spPr bwMode="auto">
            <a:xfrm>
              <a:off x="2316164" y="353853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98" name="Rectangle 2077"/>
            <p:cNvSpPr>
              <a:spLocks noChangeArrowheads="1"/>
            </p:cNvSpPr>
            <p:nvPr/>
          </p:nvSpPr>
          <p:spPr bwMode="auto">
            <a:xfrm>
              <a:off x="2316164" y="353853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99" name="Rectangle 2078"/>
            <p:cNvSpPr>
              <a:spLocks noChangeArrowheads="1"/>
            </p:cNvSpPr>
            <p:nvPr/>
          </p:nvSpPr>
          <p:spPr bwMode="auto">
            <a:xfrm>
              <a:off x="2386014" y="35385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00" name="Rectangle 2079"/>
            <p:cNvSpPr>
              <a:spLocks noChangeArrowheads="1"/>
            </p:cNvSpPr>
            <p:nvPr/>
          </p:nvSpPr>
          <p:spPr bwMode="auto">
            <a:xfrm>
              <a:off x="2386014" y="35385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01" name="Rectangle 2080"/>
            <p:cNvSpPr>
              <a:spLocks noChangeArrowheads="1"/>
            </p:cNvSpPr>
            <p:nvPr/>
          </p:nvSpPr>
          <p:spPr bwMode="auto">
            <a:xfrm>
              <a:off x="2459039" y="353853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02" name="Rectangle 2081"/>
            <p:cNvSpPr>
              <a:spLocks noChangeArrowheads="1"/>
            </p:cNvSpPr>
            <p:nvPr/>
          </p:nvSpPr>
          <p:spPr bwMode="auto">
            <a:xfrm>
              <a:off x="2459039" y="353853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03" name="Rectangle 2082"/>
            <p:cNvSpPr>
              <a:spLocks noChangeArrowheads="1"/>
            </p:cNvSpPr>
            <p:nvPr/>
          </p:nvSpPr>
          <p:spPr bwMode="auto">
            <a:xfrm>
              <a:off x="2528889" y="35385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04" name="Rectangle 2083"/>
            <p:cNvSpPr>
              <a:spLocks noChangeArrowheads="1"/>
            </p:cNvSpPr>
            <p:nvPr/>
          </p:nvSpPr>
          <p:spPr bwMode="auto">
            <a:xfrm>
              <a:off x="2528889" y="35385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05" name="Rectangle 2084"/>
            <p:cNvSpPr>
              <a:spLocks noChangeArrowheads="1"/>
            </p:cNvSpPr>
            <p:nvPr/>
          </p:nvSpPr>
          <p:spPr bwMode="auto">
            <a:xfrm>
              <a:off x="2600326" y="3538537"/>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06" name="Rectangle 2085"/>
            <p:cNvSpPr>
              <a:spLocks noChangeArrowheads="1"/>
            </p:cNvSpPr>
            <p:nvPr/>
          </p:nvSpPr>
          <p:spPr bwMode="auto">
            <a:xfrm>
              <a:off x="2600326" y="3538537"/>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07" name="Rectangle 2086"/>
            <p:cNvSpPr>
              <a:spLocks noChangeArrowheads="1"/>
            </p:cNvSpPr>
            <p:nvPr/>
          </p:nvSpPr>
          <p:spPr bwMode="auto">
            <a:xfrm>
              <a:off x="2671764" y="3538537"/>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08" name="Rectangle 2087"/>
            <p:cNvSpPr>
              <a:spLocks noChangeArrowheads="1"/>
            </p:cNvSpPr>
            <p:nvPr/>
          </p:nvSpPr>
          <p:spPr bwMode="auto">
            <a:xfrm>
              <a:off x="2671764" y="3538537"/>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09" name="Rectangle 2088"/>
            <p:cNvSpPr>
              <a:spLocks noChangeArrowheads="1"/>
            </p:cNvSpPr>
            <p:nvPr/>
          </p:nvSpPr>
          <p:spPr bwMode="auto">
            <a:xfrm>
              <a:off x="2743201" y="3538537"/>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10" name="Rectangle 2089"/>
            <p:cNvSpPr>
              <a:spLocks noChangeArrowheads="1"/>
            </p:cNvSpPr>
            <p:nvPr/>
          </p:nvSpPr>
          <p:spPr bwMode="auto">
            <a:xfrm>
              <a:off x="2743201" y="3538537"/>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11" name="Rectangle 2090"/>
            <p:cNvSpPr>
              <a:spLocks noChangeArrowheads="1"/>
            </p:cNvSpPr>
            <p:nvPr/>
          </p:nvSpPr>
          <p:spPr bwMode="auto">
            <a:xfrm>
              <a:off x="2816226" y="353853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12" name="Rectangle 2091"/>
            <p:cNvSpPr>
              <a:spLocks noChangeArrowheads="1"/>
            </p:cNvSpPr>
            <p:nvPr/>
          </p:nvSpPr>
          <p:spPr bwMode="auto">
            <a:xfrm>
              <a:off x="2816226" y="353853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13" name="Rectangle 2092"/>
            <p:cNvSpPr>
              <a:spLocks noChangeArrowheads="1"/>
            </p:cNvSpPr>
            <p:nvPr/>
          </p:nvSpPr>
          <p:spPr bwMode="auto">
            <a:xfrm>
              <a:off x="2886076" y="35385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14" name="Rectangle 2093"/>
            <p:cNvSpPr>
              <a:spLocks noChangeArrowheads="1"/>
            </p:cNvSpPr>
            <p:nvPr/>
          </p:nvSpPr>
          <p:spPr bwMode="auto">
            <a:xfrm>
              <a:off x="2886076" y="35385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15" name="Rectangle 2094"/>
            <p:cNvSpPr>
              <a:spLocks noChangeArrowheads="1"/>
            </p:cNvSpPr>
            <p:nvPr/>
          </p:nvSpPr>
          <p:spPr bwMode="auto">
            <a:xfrm>
              <a:off x="2959101" y="353853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16" name="Rectangle 2095"/>
            <p:cNvSpPr>
              <a:spLocks noChangeArrowheads="1"/>
            </p:cNvSpPr>
            <p:nvPr/>
          </p:nvSpPr>
          <p:spPr bwMode="auto">
            <a:xfrm>
              <a:off x="2959101" y="353853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17" name="Rectangle 2096"/>
            <p:cNvSpPr>
              <a:spLocks noChangeArrowheads="1"/>
            </p:cNvSpPr>
            <p:nvPr/>
          </p:nvSpPr>
          <p:spPr bwMode="auto">
            <a:xfrm>
              <a:off x="3028951" y="35385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18" name="Rectangle 2097"/>
            <p:cNvSpPr>
              <a:spLocks noChangeArrowheads="1"/>
            </p:cNvSpPr>
            <p:nvPr/>
          </p:nvSpPr>
          <p:spPr bwMode="auto">
            <a:xfrm>
              <a:off x="3028951" y="35385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19" name="Rectangle 2098"/>
            <p:cNvSpPr>
              <a:spLocks noChangeArrowheads="1"/>
            </p:cNvSpPr>
            <p:nvPr/>
          </p:nvSpPr>
          <p:spPr bwMode="auto">
            <a:xfrm>
              <a:off x="3098801" y="35385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20" name="Rectangle 2099"/>
            <p:cNvSpPr>
              <a:spLocks noChangeArrowheads="1"/>
            </p:cNvSpPr>
            <p:nvPr/>
          </p:nvSpPr>
          <p:spPr bwMode="auto">
            <a:xfrm>
              <a:off x="3098801" y="35385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21" name="Rectangle 2100"/>
            <p:cNvSpPr>
              <a:spLocks noChangeArrowheads="1"/>
            </p:cNvSpPr>
            <p:nvPr/>
          </p:nvSpPr>
          <p:spPr bwMode="auto">
            <a:xfrm>
              <a:off x="3314701" y="353853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22" name="Rectangle 2101"/>
            <p:cNvSpPr>
              <a:spLocks noChangeArrowheads="1"/>
            </p:cNvSpPr>
            <p:nvPr/>
          </p:nvSpPr>
          <p:spPr bwMode="auto">
            <a:xfrm>
              <a:off x="3314701" y="353853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23" name="Rectangle 2102"/>
            <p:cNvSpPr>
              <a:spLocks noChangeArrowheads="1"/>
            </p:cNvSpPr>
            <p:nvPr/>
          </p:nvSpPr>
          <p:spPr bwMode="auto">
            <a:xfrm>
              <a:off x="3384551" y="35385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24" name="Rectangle 2103"/>
            <p:cNvSpPr>
              <a:spLocks noChangeArrowheads="1"/>
            </p:cNvSpPr>
            <p:nvPr/>
          </p:nvSpPr>
          <p:spPr bwMode="auto">
            <a:xfrm>
              <a:off x="3384551" y="35385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25" name="Rectangle 2104"/>
            <p:cNvSpPr>
              <a:spLocks noChangeArrowheads="1"/>
            </p:cNvSpPr>
            <p:nvPr/>
          </p:nvSpPr>
          <p:spPr bwMode="auto">
            <a:xfrm>
              <a:off x="1174751" y="360838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26" name="Rectangle 2105"/>
            <p:cNvSpPr>
              <a:spLocks noChangeArrowheads="1"/>
            </p:cNvSpPr>
            <p:nvPr/>
          </p:nvSpPr>
          <p:spPr bwMode="auto">
            <a:xfrm>
              <a:off x="1174751" y="360838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27" name="Rectangle 2106"/>
            <p:cNvSpPr>
              <a:spLocks noChangeArrowheads="1"/>
            </p:cNvSpPr>
            <p:nvPr/>
          </p:nvSpPr>
          <p:spPr bwMode="auto">
            <a:xfrm>
              <a:off x="1247776" y="360838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28" name="Rectangle 2107"/>
            <p:cNvSpPr>
              <a:spLocks noChangeArrowheads="1"/>
            </p:cNvSpPr>
            <p:nvPr/>
          </p:nvSpPr>
          <p:spPr bwMode="auto">
            <a:xfrm>
              <a:off x="1247776" y="360838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29" name="Rectangle 2108"/>
            <p:cNvSpPr>
              <a:spLocks noChangeArrowheads="1"/>
            </p:cNvSpPr>
            <p:nvPr/>
          </p:nvSpPr>
          <p:spPr bwMode="auto">
            <a:xfrm>
              <a:off x="1317626" y="360838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30" name="Rectangle 2109"/>
            <p:cNvSpPr>
              <a:spLocks noChangeArrowheads="1"/>
            </p:cNvSpPr>
            <p:nvPr/>
          </p:nvSpPr>
          <p:spPr bwMode="auto">
            <a:xfrm>
              <a:off x="1317626" y="360838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31" name="Rectangle 2110"/>
            <p:cNvSpPr>
              <a:spLocks noChangeArrowheads="1"/>
            </p:cNvSpPr>
            <p:nvPr/>
          </p:nvSpPr>
          <p:spPr bwMode="auto">
            <a:xfrm>
              <a:off x="1390651" y="360838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32" name="Rectangle 2111"/>
            <p:cNvSpPr>
              <a:spLocks noChangeArrowheads="1"/>
            </p:cNvSpPr>
            <p:nvPr/>
          </p:nvSpPr>
          <p:spPr bwMode="auto">
            <a:xfrm>
              <a:off x="1390651" y="360838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33" name="Rectangle 2112"/>
            <p:cNvSpPr>
              <a:spLocks noChangeArrowheads="1"/>
            </p:cNvSpPr>
            <p:nvPr/>
          </p:nvSpPr>
          <p:spPr bwMode="auto">
            <a:xfrm>
              <a:off x="1460501" y="360838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34" name="Rectangle 2113"/>
            <p:cNvSpPr>
              <a:spLocks noChangeArrowheads="1"/>
            </p:cNvSpPr>
            <p:nvPr/>
          </p:nvSpPr>
          <p:spPr bwMode="auto">
            <a:xfrm>
              <a:off x="1460501" y="360838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35" name="Rectangle 2114"/>
            <p:cNvSpPr>
              <a:spLocks noChangeArrowheads="1"/>
            </p:cNvSpPr>
            <p:nvPr/>
          </p:nvSpPr>
          <p:spPr bwMode="auto">
            <a:xfrm>
              <a:off x="1530351" y="360838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36" name="Rectangle 2115"/>
            <p:cNvSpPr>
              <a:spLocks noChangeArrowheads="1"/>
            </p:cNvSpPr>
            <p:nvPr/>
          </p:nvSpPr>
          <p:spPr bwMode="auto">
            <a:xfrm>
              <a:off x="1530351" y="360838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37" name="Rectangle 2116"/>
            <p:cNvSpPr>
              <a:spLocks noChangeArrowheads="1"/>
            </p:cNvSpPr>
            <p:nvPr/>
          </p:nvSpPr>
          <p:spPr bwMode="auto">
            <a:xfrm>
              <a:off x="1603376" y="360838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38" name="Rectangle 2117"/>
            <p:cNvSpPr>
              <a:spLocks noChangeArrowheads="1"/>
            </p:cNvSpPr>
            <p:nvPr/>
          </p:nvSpPr>
          <p:spPr bwMode="auto">
            <a:xfrm>
              <a:off x="1603376" y="360838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39" name="Rectangle 2118"/>
            <p:cNvSpPr>
              <a:spLocks noChangeArrowheads="1"/>
            </p:cNvSpPr>
            <p:nvPr/>
          </p:nvSpPr>
          <p:spPr bwMode="auto">
            <a:xfrm>
              <a:off x="1674814" y="3608387"/>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40" name="Rectangle 2119"/>
            <p:cNvSpPr>
              <a:spLocks noChangeArrowheads="1"/>
            </p:cNvSpPr>
            <p:nvPr/>
          </p:nvSpPr>
          <p:spPr bwMode="auto">
            <a:xfrm>
              <a:off x="1674814" y="3608387"/>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41" name="Rectangle 2120"/>
            <p:cNvSpPr>
              <a:spLocks noChangeArrowheads="1"/>
            </p:cNvSpPr>
            <p:nvPr/>
          </p:nvSpPr>
          <p:spPr bwMode="auto">
            <a:xfrm>
              <a:off x="1746251" y="3608387"/>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42" name="Rectangle 2121"/>
            <p:cNvSpPr>
              <a:spLocks noChangeArrowheads="1"/>
            </p:cNvSpPr>
            <p:nvPr/>
          </p:nvSpPr>
          <p:spPr bwMode="auto">
            <a:xfrm>
              <a:off x="1746251" y="3608387"/>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43" name="Rectangle 2122"/>
            <p:cNvSpPr>
              <a:spLocks noChangeArrowheads="1"/>
            </p:cNvSpPr>
            <p:nvPr/>
          </p:nvSpPr>
          <p:spPr bwMode="auto">
            <a:xfrm>
              <a:off x="1817689" y="3608387"/>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44" name="Rectangle 2123"/>
            <p:cNvSpPr>
              <a:spLocks noChangeArrowheads="1"/>
            </p:cNvSpPr>
            <p:nvPr/>
          </p:nvSpPr>
          <p:spPr bwMode="auto">
            <a:xfrm>
              <a:off x="1817689" y="3608387"/>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45" name="Rectangle 2124"/>
            <p:cNvSpPr>
              <a:spLocks noChangeArrowheads="1"/>
            </p:cNvSpPr>
            <p:nvPr/>
          </p:nvSpPr>
          <p:spPr bwMode="auto">
            <a:xfrm>
              <a:off x="1887539" y="360838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46" name="Rectangle 2125"/>
            <p:cNvSpPr>
              <a:spLocks noChangeArrowheads="1"/>
            </p:cNvSpPr>
            <p:nvPr/>
          </p:nvSpPr>
          <p:spPr bwMode="auto">
            <a:xfrm>
              <a:off x="1887539" y="360838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47" name="Rectangle 2126"/>
            <p:cNvSpPr>
              <a:spLocks noChangeArrowheads="1"/>
            </p:cNvSpPr>
            <p:nvPr/>
          </p:nvSpPr>
          <p:spPr bwMode="auto">
            <a:xfrm>
              <a:off x="1960564" y="360838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48" name="Rectangle 2127"/>
            <p:cNvSpPr>
              <a:spLocks noChangeArrowheads="1"/>
            </p:cNvSpPr>
            <p:nvPr/>
          </p:nvSpPr>
          <p:spPr bwMode="auto">
            <a:xfrm>
              <a:off x="1960564" y="360838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49" name="Rectangle 2128"/>
            <p:cNvSpPr>
              <a:spLocks noChangeArrowheads="1"/>
            </p:cNvSpPr>
            <p:nvPr/>
          </p:nvSpPr>
          <p:spPr bwMode="auto">
            <a:xfrm>
              <a:off x="2030414" y="360838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50" name="Rectangle 2129"/>
            <p:cNvSpPr>
              <a:spLocks noChangeArrowheads="1"/>
            </p:cNvSpPr>
            <p:nvPr/>
          </p:nvSpPr>
          <p:spPr bwMode="auto">
            <a:xfrm>
              <a:off x="2030414" y="360838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51" name="Rectangle 2130"/>
            <p:cNvSpPr>
              <a:spLocks noChangeArrowheads="1"/>
            </p:cNvSpPr>
            <p:nvPr/>
          </p:nvSpPr>
          <p:spPr bwMode="auto">
            <a:xfrm>
              <a:off x="2103439" y="360838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52" name="Rectangle 2131"/>
            <p:cNvSpPr>
              <a:spLocks noChangeArrowheads="1"/>
            </p:cNvSpPr>
            <p:nvPr/>
          </p:nvSpPr>
          <p:spPr bwMode="auto">
            <a:xfrm>
              <a:off x="2103439" y="360838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53" name="Rectangle 2132"/>
            <p:cNvSpPr>
              <a:spLocks noChangeArrowheads="1"/>
            </p:cNvSpPr>
            <p:nvPr/>
          </p:nvSpPr>
          <p:spPr bwMode="auto">
            <a:xfrm>
              <a:off x="2173289" y="360838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54" name="Rectangle 2133"/>
            <p:cNvSpPr>
              <a:spLocks noChangeArrowheads="1"/>
            </p:cNvSpPr>
            <p:nvPr/>
          </p:nvSpPr>
          <p:spPr bwMode="auto">
            <a:xfrm>
              <a:off x="2173289" y="360838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55" name="Rectangle 2134"/>
            <p:cNvSpPr>
              <a:spLocks noChangeArrowheads="1"/>
            </p:cNvSpPr>
            <p:nvPr/>
          </p:nvSpPr>
          <p:spPr bwMode="auto">
            <a:xfrm>
              <a:off x="2243139" y="360838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56" name="Rectangle 2135"/>
            <p:cNvSpPr>
              <a:spLocks noChangeArrowheads="1"/>
            </p:cNvSpPr>
            <p:nvPr/>
          </p:nvSpPr>
          <p:spPr bwMode="auto">
            <a:xfrm>
              <a:off x="2243139" y="360838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57" name="Rectangle 2136"/>
            <p:cNvSpPr>
              <a:spLocks noChangeArrowheads="1"/>
            </p:cNvSpPr>
            <p:nvPr/>
          </p:nvSpPr>
          <p:spPr bwMode="auto">
            <a:xfrm>
              <a:off x="2316164" y="360838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58" name="Rectangle 2137"/>
            <p:cNvSpPr>
              <a:spLocks noChangeArrowheads="1"/>
            </p:cNvSpPr>
            <p:nvPr/>
          </p:nvSpPr>
          <p:spPr bwMode="auto">
            <a:xfrm>
              <a:off x="2316164" y="360838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59" name="Rectangle 2138"/>
            <p:cNvSpPr>
              <a:spLocks noChangeArrowheads="1"/>
            </p:cNvSpPr>
            <p:nvPr/>
          </p:nvSpPr>
          <p:spPr bwMode="auto">
            <a:xfrm>
              <a:off x="2386014" y="360838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60" name="Rectangle 2139"/>
            <p:cNvSpPr>
              <a:spLocks noChangeArrowheads="1"/>
            </p:cNvSpPr>
            <p:nvPr/>
          </p:nvSpPr>
          <p:spPr bwMode="auto">
            <a:xfrm>
              <a:off x="2386014" y="360838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61" name="Rectangle 2140"/>
            <p:cNvSpPr>
              <a:spLocks noChangeArrowheads="1"/>
            </p:cNvSpPr>
            <p:nvPr/>
          </p:nvSpPr>
          <p:spPr bwMode="auto">
            <a:xfrm>
              <a:off x="2459039" y="360838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62" name="Rectangle 2141"/>
            <p:cNvSpPr>
              <a:spLocks noChangeArrowheads="1"/>
            </p:cNvSpPr>
            <p:nvPr/>
          </p:nvSpPr>
          <p:spPr bwMode="auto">
            <a:xfrm>
              <a:off x="2459039" y="360838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63" name="Rectangle 2142"/>
            <p:cNvSpPr>
              <a:spLocks noChangeArrowheads="1"/>
            </p:cNvSpPr>
            <p:nvPr/>
          </p:nvSpPr>
          <p:spPr bwMode="auto">
            <a:xfrm>
              <a:off x="2528889" y="360838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64" name="Rectangle 2143"/>
            <p:cNvSpPr>
              <a:spLocks noChangeArrowheads="1"/>
            </p:cNvSpPr>
            <p:nvPr/>
          </p:nvSpPr>
          <p:spPr bwMode="auto">
            <a:xfrm>
              <a:off x="2528889" y="360838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65" name="Rectangle 2144"/>
            <p:cNvSpPr>
              <a:spLocks noChangeArrowheads="1"/>
            </p:cNvSpPr>
            <p:nvPr/>
          </p:nvSpPr>
          <p:spPr bwMode="auto">
            <a:xfrm>
              <a:off x="2600326" y="3608387"/>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66" name="Rectangle 2145"/>
            <p:cNvSpPr>
              <a:spLocks noChangeArrowheads="1"/>
            </p:cNvSpPr>
            <p:nvPr/>
          </p:nvSpPr>
          <p:spPr bwMode="auto">
            <a:xfrm>
              <a:off x="2600326" y="3608387"/>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67" name="Rectangle 2146"/>
            <p:cNvSpPr>
              <a:spLocks noChangeArrowheads="1"/>
            </p:cNvSpPr>
            <p:nvPr/>
          </p:nvSpPr>
          <p:spPr bwMode="auto">
            <a:xfrm>
              <a:off x="2671764" y="3608387"/>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68" name="Rectangle 2147"/>
            <p:cNvSpPr>
              <a:spLocks noChangeArrowheads="1"/>
            </p:cNvSpPr>
            <p:nvPr/>
          </p:nvSpPr>
          <p:spPr bwMode="auto">
            <a:xfrm>
              <a:off x="2671764" y="3608387"/>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69" name="Rectangle 2148"/>
            <p:cNvSpPr>
              <a:spLocks noChangeArrowheads="1"/>
            </p:cNvSpPr>
            <p:nvPr/>
          </p:nvSpPr>
          <p:spPr bwMode="auto">
            <a:xfrm>
              <a:off x="2743201" y="3608387"/>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70" name="Rectangle 2149"/>
            <p:cNvSpPr>
              <a:spLocks noChangeArrowheads="1"/>
            </p:cNvSpPr>
            <p:nvPr/>
          </p:nvSpPr>
          <p:spPr bwMode="auto">
            <a:xfrm>
              <a:off x="2743201" y="3608387"/>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71" name="Rectangle 2150"/>
            <p:cNvSpPr>
              <a:spLocks noChangeArrowheads="1"/>
            </p:cNvSpPr>
            <p:nvPr/>
          </p:nvSpPr>
          <p:spPr bwMode="auto">
            <a:xfrm>
              <a:off x="2816226" y="360838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72" name="Rectangle 2151"/>
            <p:cNvSpPr>
              <a:spLocks noChangeArrowheads="1"/>
            </p:cNvSpPr>
            <p:nvPr/>
          </p:nvSpPr>
          <p:spPr bwMode="auto">
            <a:xfrm>
              <a:off x="2816226" y="360838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73" name="Rectangle 2152"/>
            <p:cNvSpPr>
              <a:spLocks noChangeArrowheads="1"/>
            </p:cNvSpPr>
            <p:nvPr/>
          </p:nvSpPr>
          <p:spPr bwMode="auto">
            <a:xfrm>
              <a:off x="2886076" y="360838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74" name="Rectangle 2153"/>
            <p:cNvSpPr>
              <a:spLocks noChangeArrowheads="1"/>
            </p:cNvSpPr>
            <p:nvPr/>
          </p:nvSpPr>
          <p:spPr bwMode="auto">
            <a:xfrm>
              <a:off x="2886076" y="360838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75" name="Rectangle 2154"/>
            <p:cNvSpPr>
              <a:spLocks noChangeArrowheads="1"/>
            </p:cNvSpPr>
            <p:nvPr/>
          </p:nvSpPr>
          <p:spPr bwMode="auto">
            <a:xfrm>
              <a:off x="2959101" y="360838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76" name="Rectangle 2155"/>
            <p:cNvSpPr>
              <a:spLocks noChangeArrowheads="1"/>
            </p:cNvSpPr>
            <p:nvPr/>
          </p:nvSpPr>
          <p:spPr bwMode="auto">
            <a:xfrm>
              <a:off x="2959101" y="360838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77" name="Rectangle 2156"/>
            <p:cNvSpPr>
              <a:spLocks noChangeArrowheads="1"/>
            </p:cNvSpPr>
            <p:nvPr/>
          </p:nvSpPr>
          <p:spPr bwMode="auto">
            <a:xfrm>
              <a:off x="3028951" y="360838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78" name="Rectangle 2157"/>
            <p:cNvSpPr>
              <a:spLocks noChangeArrowheads="1"/>
            </p:cNvSpPr>
            <p:nvPr/>
          </p:nvSpPr>
          <p:spPr bwMode="auto">
            <a:xfrm>
              <a:off x="3028951" y="360838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79" name="Rectangle 2158"/>
            <p:cNvSpPr>
              <a:spLocks noChangeArrowheads="1"/>
            </p:cNvSpPr>
            <p:nvPr/>
          </p:nvSpPr>
          <p:spPr bwMode="auto">
            <a:xfrm>
              <a:off x="3241676" y="360838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80" name="Rectangle 2159"/>
            <p:cNvSpPr>
              <a:spLocks noChangeArrowheads="1"/>
            </p:cNvSpPr>
            <p:nvPr/>
          </p:nvSpPr>
          <p:spPr bwMode="auto">
            <a:xfrm>
              <a:off x="3241676" y="360838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81" name="Rectangle 2160"/>
            <p:cNvSpPr>
              <a:spLocks noChangeArrowheads="1"/>
            </p:cNvSpPr>
            <p:nvPr/>
          </p:nvSpPr>
          <p:spPr bwMode="auto">
            <a:xfrm>
              <a:off x="3314701" y="360838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82" name="Rectangle 2161"/>
            <p:cNvSpPr>
              <a:spLocks noChangeArrowheads="1"/>
            </p:cNvSpPr>
            <p:nvPr/>
          </p:nvSpPr>
          <p:spPr bwMode="auto">
            <a:xfrm>
              <a:off x="3314701" y="360838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83" name="Rectangle 2162"/>
            <p:cNvSpPr>
              <a:spLocks noChangeArrowheads="1"/>
            </p:cNvSpPr>
            <p:nvPr/>
          </p:nvSpPr>
          <p:spPr bwMode="auto">
            <a:xfrm>
              <a:off x="1174751" y="36782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84" name="Rectangle 2163"/>
            <p:cNvSpPr>
              <a:spLocks noChangeArrowheads="1"/>
            </p:cNvSpPr>
            <p:nvPr/>
          </p:nvSpPr>
          <p:spPr bwMode="auto">
            <a:xfrm>
              <a:off x="1174751" y="36782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85" name="Rectangle 2164"/>
            <p:cNvSpPr>
              <a:spLocks noChangeArrowheads="1"/>
            </p:cNvSpPr>
            <p:nvPr/>
          </p:nvSpPr>
          <p:spPr bwMode="auto">
            <a:xfrm>
              <a:off x="1247776" y="367823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86" name="Rectangle 2165"/>
            <p:cNvSpPr>
              <a:spLocks noChangeArrowheads="1"/>
            </p:cNvSpPr>
            <p:nvPr/>
          </p:nvSpPr>
          <p:spPr bwMode="auto">
            <a:xfrm>
              <a:off x="1247776" y="367823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87" name="Rectangle 2166"/>
            <p:cNvSpPr>
              <a:spLocks noChangeArrowheads="1"/>
            </p:cNvSpPr>
            <p:nvPr/>
          </p:nvSpPr>
          <p:spPr bwMode="auto">
            <a:xfrm>
              <a:off x="1317626" y="36782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88" name="Rectangle 2167"/>
            <p:cNvSpPr>
              <a:spLocks noChangeArrowheads="1"/>
            </p:cNvSpPr>
            <p:nvPr/>
          </p:nvSpPr>
          <p:spPr bwMode="auto">
            <a:xfrm>
              <a:off x="1317626" y="36782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89" name="Rectangle 2168"/>
            <p:cNvSpPr>
              <a:spLocks noChangeArrowheads="1"/>
            </p:cNvSpPr>
            <p:nvPr/>
          </p:nvSpPr>
          <p:spPr bwMode="auto">
            <a:xfrm>
              <a:off x="1390651" y="367823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90" name="Rectangle 2169"/>
            <p:cNvSpPr>
              <a:spLocks noChangeArrowheads="1"/>
            </p:cNvSpPr>
            <p:nvPr/>
          </p:nvSpPr>
          <p:spPr bwMode="auto">
            <a:xfrm>
              <a:off x="1390651" y="367823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91" name="Rectangle 2170"/>
            <p:cNvSpPr>
              <a:spLocks noChangeArrowheads="1"/>
            </p:cNvSpPr>
            <p:nvPr/>
          </p:nvSpPr>
          <p:spPr bwMode="auto">
            <a:xfrm>
              <a:off x="1460501" y="36782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92" name="Rectangle 2171"/>
            <p:cNvSpPr>
              <a:spLocks noChangeArrowheads="1"/>
            </p:cNvSpPr>
            <p:nvPr/>
          </p:nvSpPr>
          <p:spPr bwMode="auto">
            <a:xfrm>
              <a:off x="1460501" y="36782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93" name="Rectangle 2172"/>
            <p:cNvSpPr>
              <a:spLocks noChangeArrowheads="1"/>
            </p:cNvSpPr>
            <p:nvPr/>
          </p:nvSpPr>
          <p:spPr bwMode="auto">
            <a:xfrm>
              <a:off x="1530351" y="36782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94" name="Rectangle 2173"/>
            <p:cNvSpPr>
              <a:spLocks noChangeArrowheads="1"/>
            </p:cNvSpPr>
            <p:nvPr/>
          </p:nvSpPr>
          <p:spPr bwMode="auto">
            <a:xfrm>
              <a:off x="1530351" y="36782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95" name="Rectangle 2174"/>
            <p:cNvSpPr>
              <a:spLocks noChangeArrowheads="1"/>
            </p:cNvSpPr>
            <p:nvPr/>
          </p:nvSpPr>
          <p:spPr bwMode="auto">
            <a:xfrm>
              <a:off x="1674814" y="3678237"/>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96" name="Rectangle 2175"/>
            <p:cNvSpPr>
              <a:spLocks noChangeArrowheads="1"/>
            </p:cNvSpPr>
            <p:nvPr/>
          </p:nvSpPr>
          <p:spPr bwMode="auto">
            <a:xfrm>
              <a:off x="1674814" y="3678237"/>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97" name="Rectangle 2176"/>
            <p:cNvSpPr>
              <a:spLocks noChangeArrowheads="1"/>
            </p:cNvSpPr>
            <p:nvPr/>
          </p:nvSpPr>
          <p:spPr bwMode="auto">
            <a:xfrm>
              <a:off x="1746251" y="3678237"/>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98" name="Rectangle 2177"/>
            <p:cNvSpPr>
              <a:spLocks noChangeArrowheads="1"/>
            </p:cNvSpPr>
            <p:nvPr/>
          </p:nvSpPr>
          <p:spPr bwMode="auto">
            <a:xfrm>
              <a:off x="1746251" y="3678237"/>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99" name="Rectangle 2178"/>
            <p:cNvSpPr>
              <a:spLocks noChangeArrowheads="1"/>
            </p:cNvSpPr>
            <p:nvPr/>
          </p:nvSpPr>
          <p:spPr bwMode="auto">
            <a:xfrm>
              <a:off x="1960564" y="367823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00" name="Rectangle 2179"/>
            <p:cNvSpPr>
              <a:spLocks noChangeArrowheads="1"/>
            </p:cNvSpPr>
            <p:nvPr/>
          </p:nvSpPr>
          <p:spPr bwMode="auto">
            <a:xfrm>
              <a:off x="1960564" y="367823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01" name="Rectangle 2180"/>
            <p:cNvSpPr>
              <a:spLocks noChangeArrowheads="1"/>
            </p:cNvSpPr>
            <p:nvPr/>
          </p:nvSpPr>
          <p:spPr bwMode="auto">
            <a:xfrm>
              <a:off x="2030414" y="36782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02" name="Rectangle 2181"/>
            <p:cNvSpPr>
              <a:spLocks noChangeArrowheads="1"/>
            </p:cNvSpPr>
            <p:nvPr/>
          </p:nvSpPr>
          <p:spPr bwMode="auto">
            <a:xfrm>
              <a:off x="2030414" y="36782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03" name="Rectangle 2182"/>
            <p:cNvSpPr>
              <a:spLocks noChangeArrowheads="1"/>
            </p:cNvSpPr>
            <p:nvPr/>
          </p:nvSpPr>
          <p:spPr bwMode="auto">
            <a:xfrm>
              <a:off x="2103439" y="367823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04" name="Rectangle 2183"/>
            <p:cNvSpPr>
              <a:spLocks noChangeArrowheads="1"/>
            </p:cNvSpPr>
            <p:nvPr/>
          </p:nvSpPr>
          <p:spPr bwMode="auto">
            <a:xfrm>
              <a:off x="2103439" y="367823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05" name="Rectangle 2184"/>
            <p:cNvSpPr>
              <a:spLocks noChangeArrowheads="1"/>
            </p:cNvSpPr>
            <p:nvPr/>
          </p:nvSpPr>
          <p:spPr bwMode="auto">
            <a:xfrm>
              <a:off x="2173289" y="36782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06" name="Rectangle 2185"/>
            <p:cNvSpPr>
              <a:spLocks noChangeArrowheads="1"/>
            </p:cNvSpPr>
            <p:nvPr/>
          </p:nvSpPr>
          <p:spPr bwMode="auto">
            <a:xfrm>
              <a:off x="2173289" y="36782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07" name="Rectangle 2186"/>
            <p:cNvSpPr>
              <a:spLocks noChangeArrowheads="1"/>
            </p:cNvSpPr>
            <p:nvPr/>
          </p:nvSpPr>
          <p:spPr bwMode="auto">
            <a:xfrm>
              <a:off x="2243139" y="36782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08" name="Rectangle 2187"/>
            <p:cNvSpPr>
              <a:spLocks noChangeArrowheads="1"/>
            </p:cNvSpPr>
            <p:nvPr/>
          </p:nvSpPr>
          <p:spPr bwMode="auto">
            <a:xfrm>
              <a:off x="2243139" y="36782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09" name="Rectangle 2188"/>
            <p:cNvSpPr>
              <a:spLocks noChangeArrowheads="1"/>
            </p:cNvSpPr>
            <p:nvPr/>
          </p:nvSpPr>
          <p:spPr bwMode="auto">
            <a:xfrm>
              <a:off x="2316164" y="367823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10" name="Rectangle 2189"/>
            <p:cNvSpPr>
              <a:spLocks noChangeArrowheads="1"/>
            </p:cNvSpPr>
            <p:nvPr/>
          </p:nvSpPr>
          <p:spPr bwMode="auto">
            <a:xfrm>
              <a:off x="2316164" y="367823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11" name="Rectangle 2190"/>
            <p:cNvSpPr>
              <a:spLocks noChangeArrowheads="1"/>
            </p:cNvSpPr>
            <p:nvPr/>
          </p:nvSpPr>
          <p:spPr bwMode="auto">
            <a:xfrm>
              <a:off x="2386014" y="36782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12" name="Rectangle 2191"/>
            <p:cNvSpPr>
              <a:spLocks noChangeArrowheads="1"/>
            </p:cNvSpPr>
            <p:nvPr/>
          </p:nvSpPr>
          <p:spPr bwMode="auto">
            <a:xfrm>
              <a:off x="2386014" y="36782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13" name="Rectangle 2192"/>
            <p:cNvSpPr>
              <a:spLocks noChangeArrowheads="1"/>
            </p:cNvSpPr>
            <p:nvPr/>
          </p:nvSpPr>
          <p:spPr bwMode="auto">
            <a:xfrm>
              <a:off x="2459039" y="3678237"/>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14" name="Rectangle 2193"/>
            <p:cNvSpPr>
              <a:spLocks noChangeArrowheads="1"/>
            </p:cNvSpPr>
            <p:nvPr/>
          </p:nvSpPr>
          <p:spPr bwMode="auto">
            <a:xfrm>
              <a:off x="2459039" y="3678237"/>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15" name="Rectangle 2194"/>
            <p:cNvSpPr>
              <a:spLocks noChangeArrowheads="1"/>
            </p:cNvSpPr>
            <p:nvPr/>
          </p:nvSpPr>
          <p:spPr bwMode="auto">
            <a:xfrm>
              <a:off x="2528889" y="3678237"/>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16" name="Rectangle 2195"/>
            <p:cNvSpPr>
              <a:spLocks noChangeArrowheads="1"/>
            </p:cNvSpPr>
            <p:nvPr/>
          </p:nvSpPr>
          <p:spPr bwMode="auto">
            <a:xfrm>
              <a:off x="2528889" y="3678237"/>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7" name="Rectangle 2197"/>
            <p:cNvSpPr>
              <a:spLocks noChangeArrowheads="1"/>
            </p:cNvSpPr>
            <p:nvPr/>
          </p:nvSpPr>
          <p:spPr bwMode="auto">
            <a:xfrm>
              <a:off x="2600326" y="3678238"/>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8" name="Rectangle 2198"/>
            <p:cNvSpPr>
              <a:spLocks noChangeArrowheads="1"/>
            </p:cNvSpPr>
            <p:nvPr/>
          </p:nvSpPr>
          <p:spPr bwMode="auto">
            <a:xfrm>
              <a:off x="2600326" y="3678238"/>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9" name="Rectangle 2199"/>
            <p:cNvSpPr>
              <a:spLocks noChangeArrowheads="1"/>
            </p:cNvSpPr>
            <p:nvPr/>
          </p:nvSpPr>
          <p:spPr bwMode="auto">
            <a:xfrm>
              <a:off x="2671764" y="3678238"/>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0" name="Rectangle 2200"/>
            <p:cNvSpPr>
              <a:spLocks noChangeArrowheads="1"/>
            </p:cNvSpPr>
            <p:nvPr/>
          </p:nvSpPr>
          <p:spPr bwMode="auto">
            <a:xfrm>
              <a:off x="2671764" y="3678238"/>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1" name="Rectangle 2201"/>
            <p:cNvSpPr>
              <a:spLocks noChangeArrowheads="1"/>
            </p:cNvSpPr>
            <p:nvPr/>
          </p:nvSpPr>
          <p:spPr bwMode="auto">
            <a:xfrm>
              <a:off x="2743201" y="3678238"/>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2" name="Rectangle 2202"/>
            <p:cNvSpPr>
              <a:spLocks noChangeArrowheads="1"/>
            </p:cNvSpPr>
            <p:nvPr/>
          </p:nvSpPr>
          <p:spPr bwMode="auto">
            <a:xfrm>
              <a:off x="2743201" y="3678238"/>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3" name="Rectangle 2203"/>
            <p:cNvSpPr>
              <a:spLocks noChangeArrowheads="1"/>
            </p:cNvSpPr>
            <p:nvPr/>
          </p:nvSpPr>
          <p:spPr bwMode="auto">
            <a:xfrm>
              <a:off x="2816226" y="36782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4" name="Rectangle 2204"/>
            <p:cNvSpPr>
              <a:spLocks noChangeArrowheads="1"/>
            </p:cNvSpPr>
            <p:nvPr/>
          </p:nvSpPr>
          <p:spPr bwMode="auto">
            <a:xfrm>
              <a:off x="2816226" y="36782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5" name="Rectangle 2205"/>
            <p:cNvSpPr>
              <a:spLocks noChangeArrowheads="1"/>
            </p:cNvSpPr>
            <p:nvPr/>
          </p:nvSpPr>
          <p:spPr bwMode="auto">
            <a:xfrm>
              <a:off x="2886076" y="367823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6" name="Rectangle 2206"/>
            <p:cNvSpPr>
              <a:spLocks noChangeArrowheads="1"/>
            </p:cNvSpPr>
            <p:nvPr/>
          </p:nvSpPr>
          <p:spPr bwMode="auto">
            <a:xfrm>
              <a:off x="2886076" y="367823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7" name="Rectangle 2207"/>
            <p:cNvSpPr>
              <a:spLocks noChangeArrowheads="1"/>
            </p:cNvSpPr>
            <p:nvPr/>
          </p:nvSpPr>
          <p:spPr bwMode="auto">
            <a:xfrm>
              <a:off x="3098801" y="367823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8" name="Rectangle 2208"/>
            <p:cNvSpPr>
              <a:spLocks noChangeArrowheads="1"/>
            </p:cNvSpPr>
            <p:nvPr/>
          </p:nvSpPr>
          <p:spPr bwMode="auto">
            <a:xfrm>
              <a:off x="3098801" y="367823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9" name="Rectangle 2209"/>
            <p:cNvSpPr>
              <a:spLocks noChangeArrowheads="1"/>
            </p:cNvSpPr>
            <p:nvPr/>
          </p:nvSpPr>
          <p:spPr bwMode="auto">
            <a:xfrm>
              <a:off x="3171826" y="36782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30" name="Rectangle 2210"/>
            <p:cNvSpPr>
              <a:spLocks noChangeArrowheads="1"/>
            </p:cNvSpPr>
            <p:nvPr/>
          </p:nvSpPr>
          <p:spPr bwMode="auto">
            <a:xfrm>
              <a:off x="3171826" y="36782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31" name="Rectangle 2211"/>
            <p:cNvSpPr>
              <a:spLocks noChangeArrowheads="1"/>
            </p:cNvSpPr>
            <p:nvPr/>
          </p:nvSpPr>
          <p:spPr bwMode="auto">
            <a:xfrm>
              <a:off x="1174751" y="3751263"/>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32" name="Rectangle 2212"/>
            <p:cNvSpPr>
              <a:spLocks noChangeArrowheads="1"/>
            </p:cNvSpPr>
            <p:nvPr/>
          </p:nvSpPr>
          <p:spPr bwMode="auto">
            <a:xfrm>
              <a:off x="1174751" y="3751263"/>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33" name="Rectangle 2213"/>
            <p:cNvSpPr>
              <a:spLocks noChangeArrowheads="1"/>
            </p:cNvSpPr>
            <p:nvPr/>
          </p:nvSpPr>
          <p:spPr bwMode="auto">
            <a:xfrm>
              <a:off x="1247776" y="3751263"/>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34" name="Rectangle 2214"/>
            <p:cNvSpPr>
              <a:spLocks noChangeArrowheads="1"/>
            </p:cNvSpPr>
            <p:nvPr/>
          </p:nvSpPr>
          <p:spPr bwMode="auto">
            <a:xfrm>
              <a:off x="1247776" y="3751263"/>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35" name="Rectangle 2215"/>
            <p:cNvSpPr>
              <a:spLocks noChangeArrowheads="1"/>
            </p:cNvSpPr>
            <p:nvPr/>
          </p:nvSpPr>
          <p:spPr bwMode="auto">
            <a:xfrm>
              <a:off x="1317626" y="3751263"/>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36" name="Rectangle 2216"/>
            <p:cNvSpPr>
              <a:spLocks noChangeArrowheads="1"/>
            </p:cNvSpPr>
            <p:nvPr/>
          </p:nvSpPr>
          <p:spPr bwMode="auto">
            <a:xfrm>
              <a:off x="1317626" y="3751263"/>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37" name="Rectangle 2217"/>
            <p:cNvSpPr>
              <a:spLocks noChangeArrowheads="1"/>
            </p:cNvSpPr>
            <p:nvPr/>
          </p:nvSpPr>
          <p:spPr bwMode="auto">
            <a:xfrm>
              <a:off x="1390651" y="3751263"/>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38" name="Rectangle 2218"/>
            <p:cNvSpPr>
              <a:spLocks noChangeArrowheads="1"/>
            </p:cNvSpPr>
            <p:nvPr/>
          </p:nvSpPr>
          <p:spPr bwMode="auto">
            <a:xfrm>
              <a:off x="1390651" y="3751263"/>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39" name="Rectangle 2219"/>
            <p:cNvSpPr>
              <a:spLocks noChangeArrowheads="1"/>
            </p:cNvSpPr>
            <p:nvPr/>
          </p:nvSpPr>
          <p:spPr bwMode="auto">
            <a:xfrm>
              <a:off x="1460501" y="3751263"/>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40" name="Rectangle 2220"/>
            <p:cNvSpPr>
              <a:spLocks noChangeArrowheads="1"/>
            </p:cNvSpPr>
            <p:nvPr/>
          </p:nvSpPr>
          <p:spPr bwMode="auto">
            <a:xfrm>
              <a:off x="1460501" y="3751263"/>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41" name="Rectangle 2221"/>
            <p:cNvSpPr>
              <a:spLocks noChangeArrowheads="1"/>
            </p:cNvSpPr>
            <p:nvPr/>
          </p:nvSpPr>
          <p:spPr bwMode="auto">
            <a:xfrm>
              <a:off x="1530351" y="3751263"/>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42" name="Rectangle 2222"/>
            <p:cNvSpPr>
              <a:spLocks noChangeArrowheads="1"/>
            </p:cNvSpPr>
            <p:nvPr/>
          </p:nvSpPr>
          <p:spPr bwMode="auto">
            <a:xfrm>
              <a:off x="1530351" y="3751263"/>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43" name="Rectangle 2223"/>
            <p:cNvSpPr>
              <a:spLocks noChangeArrowheads="1"/>
            </p:cNvSpPr>
            <p:nvPr/>
          </p:nvSpPr>
          <p:spPr bwMode="auto">
            <a:xfrm>
              <a:off x="1674814" y="3751263"/>
              <a:ext cx="49213"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44" name="Rectangle 2224"/>
            <p:cNvSpPr>
              <a:spLocks noChangeArrowheads="1"/>
            </p:cNvSpPr>
            <p:nvPr/>
          </p:nvSpPr>
          <p:spPr bwMode="auto">
            <a:xfrm>
              <a:off x="1674814" y="3751263"/>
              <a:ext cx="49213"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45" name="Rectangle 2225"/>
            <p:cNvSpPr>
              <a:spLocks noChangeArrowheads="1"/>
            </p:cNvSpPr>
            <p:nvPr/>
          </p:nvSpPr>
          <p:spPr bwMode="auto">
            <a:xfrm>
              <a:off x="1746251" y="3751263"/>
              <a:ext cx="49213"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46" name="Rectangle 2226"/>
            <p:cNvSpPr>
              <a:spLocks noChangeArrowheads="1"/>
            </p:cNvSpPr>
            <p:nvPr/>
          </p:nvSpPr>
          <p:spPr bwMode="auto">
            <a:xfrm>
              <a:off x="1746251" y="3751263"/>
              <a:ext cx="49213"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47" name="Rectangle 2227"/>
            <p:cNvSpPr>
              <a:spLocks noChangeArrowheads="1"/>
            </p:cNvSpPr>
            <p:nvPr/>
          </p:nvSpPr>
          <p:spPr bwMode="auto">
            <a:xfrm>
              <a:off x="1817689" y="3751263"/>
              <a:ext cx="49213"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48" name="Rectangle 2228"/>
            <p:cNvSpPr>
              <a:spLocks noChangeArrowheads="1"/>
            </p:cNvSpPr>
            <p:nvPr/>
          </p:nvSpPr>
          <p:spPr bwMode="auto">
            <a:xfrm>
              <a:off x="1817689" y="3751263"/>
              <a:ext cx="49213"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49" name="Rectangle 2229"/>
            <p:cNvSpPr>
              <a:spLocks noChangeArrowheads="1"/>
            </p:cNvSpPr>
            <p:nvPr/>
          </p:nvSpPr>
          <p:spPr bwMode="auto">
            <a:xfrm>
              <a:off x="1887539" y="3751263"/>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50" name="Rectangle 2230"/>
            <p:cNvSpPr>
              <a:spLocks noChangeArrowheads="1"/>
            </p:cNvSpPr>
            <p:nvPr/>
          </p:nvSpPr>
          <p:spPr bwMode="auto">
            <a:xfrm>
              <a:off x="1887539" y="3751263"/>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51" name="Rectangle 2231"/>
            <p:cNvSpPr>
              <a:spLocks noChangeArrowheads="1"/>
            </p:cNvSpPr>
            <p:nvPr/>
          </p:nvSpPr>
          <p:spPr bwMode="auto">
            <a:xfrm>
              <a:off x="2030414" y="3751263"/>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52" name="Rectangle 2232"/>
            <p:cNvSpPr>
              <a:spLocks noChangeArrowheads="1"/>
            </p:cNvSpPr>
            <p:nvPr/>
          </p:nvSpPr>
          <p:spPr bwMode="auto">
            <a:xfrm>
              <a:off x="2030414" y="3751263"/>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53" name="Rectangle 2233"/>
            <p:cNvSpPr>
              <a:spLocks noChangeArrowheads="1"/>
            </p:cNvSpPr>
            <p:nvPr/>
          </p:nvSpPr>
          <p:spPr bwMode="auto">
            <a:xfrm>
              <a:off x="2103439" y="3751263"/>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54" name="Rectangle 2234"/>
            <p:cNvSpPr>
              <a:spLocks noChangeArrowheads="1"/>
            </p:cNvSpPr>
            <p:nvPr/>
          </p:nvSpPr>
          <p:spPr bwMode="auto">
            <a:xfrm>
              <a:off x="2103439" y="3751263"/>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55" name="Rectangle 2235"/>
            <p:cNvSpPr>
              <a:spLocks noChangeArrowheads="1"/>
            </p:cNvSpPr>
            <p:nvPr/>
          </p:nvSpPr>
          <p:spPr bwMode="auto">
            <a:xfrm>
              <a:off x="2173289" y="3751263"/>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56" name="Rectangle 2236"/>
            <p:cNvSpPr>
              <a:spLocks noChangeArrowheads="1"/>
            </p:cNvSpPr>
            <p:nvPr/>
          </p:nvSpPr>
          <p:spPr bwMode="auto">
            <a:xfrm>
              <a:off x="2173289" y="3751263"/>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57" name="Rectangle 2237"/>
            <p:cNvSpPr>
              <a:spLocks noChangeArrowheads="1"/>
            </p:cNvSpPr>
            <p:nvPr/>
          </p:nvSpPr>
          <p:spPr bwMode="auto">
            <a:xfrm>
              <a:off x="2243139" y="3751263"/>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58" name="Rectangle 2238"/>
            <p:cNvSpPr>
              <a:spLocks noChangeArrowheads="1"/>
            </p:cNvSpPr>
            <p:nvPr/>
          </p:nvSpPr>
          <p:spPr bwMode="auto">
            <a:xfrm>
              <a:off x="2243139" y="3751263"/>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59" name="Rectangle 2239"/>
            <p:cNvSpPr>
              <a:spLocks noChangeArrowheads="1"/>
            </p:cNvSpPr>
            <p:nvPr/>
          </p:nvSpPr>
          <p:spPr bwMode="auto">
            <a:xfrm>
              <a:off x="2316164" y="3751263"/>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60" name="Rectangle 2240"/>
            <p:cNvSpPr>
              <a:spLocks noChangeArrowheads="1"/>
            </p:cNvSpPr>
            <p:nvPr/>
          </p:nvSpPr>
          <p:spPr bwMode="auto">
            <a:xfrm>
              <a:off x="2316164" y="3751263"/>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61" name="Rectangle 2241"/>
            <p:cNvSpPr>
              <a:spLocks noChangeArrowheads="1"/>
            </p:cNvSpPr>
            <p:nvPr/>
          </p:nvSpPr>
          <p:spPr bwMode="auto">
            <a:xfrm>
              <a:off x="2386014" y="3751263"/>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62" name="Rectangle 2242"/>
            <p:cNvSpPr>
              <a:spLocks noChangeArrowheads="1"/>
            </p:cNvSpPr>
            <p:nvPr/>
          </p:nvSpPr>
          <p:spPr bwMode="auto">
            <a:xfrm>
              <a:off x="2386014" y="3751263"/>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63" name="Rectangle 2243"/>
            <p:cNvSpPr>
              <a:spLocks noChangeArrowheads="1"/>
            </p:cNvSpPr>
            <p:nvPr/>
          </p:nvSpPr>
          <p:spPr bwMode="auto">
            <a:xfrm>
              <a:off x="2459039" y="3751263"/>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64" name="Rectangle 2244"/>
            <p:cNvSpPr>
              <a:spLocks noChangeArrowheads="1"/>
            </p:cNvSpPr>
            <p:nvPr/>
          </p:nvSpPr>
          <p:spPr bwMode="auto">
            <a:xfrm>
              <a:off x="2459039" y="3751263"/>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65" name="Rectangle 2245"/>
            <p:cNvSpPr>
              <a:spLocks noChangeArrowheads="1"/>
            </p:cNvSpPr>
            <p:nvPr/>
          </p:nvSpPr>
          <p:spPr bwMode="auto">
            <a:xfrm>
              <a:off x="2528889" y="3751263"/>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66" name="Rectangle 2246"/>
            <p:cNvSpPr>
              <a:spLocks noChangeArrowheads="1"/>
            </p:cNvSpPr>
            <p:nvPr/>
          </p:nvSpPr>
          <p:spPr bwMode="auto">
            <a:xfrm>
              <a:off x="2528889" y="3751263"/>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67" name="Rectangle 2247"/>
            <p:cNvSpPr>
              <a:spLocks noChangeArrowheads="1"/>
            </p:cNvSpPr>
            <p:nvPr/>
          </p:nvSpPr>
          <p:spPr bwMode="auto">
            <a:xfrm>
              <a:off x="2600326" y="3751263"/>
              <a:ext cx="49213"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68" name="Rectangle 2248"/>
            <p:cNvSpPr>
              <a:spLocks noChangeArrowheads="1"/>
            </p:cNvSpPr>
            <p:nvPr/>
          </p:nvSpPr>
          <p:spPr bwMode="auto">
            <a:xfrm>
              <a:off x="2600326" y="3751263"/>
              <a:ext cx="49213"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69" name="Rectangle 2249"/>
            <p:cNvSpPr>
              <a:spLocks noChangeArrowheads="1"/>
            </p:cNvSpPr>
            <p:nvPr/>
          </p:nvSpPr>
          <p:spPr bwMode="auto">
            <a:xfrm>
              <a:off x="2671764" y="3751263"/>
              <a:ext cx="49213"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70" name="Rectangle 2250"/>
            <p:cNvSpPr>
              <a:spLocks noChangeArrowheads="1"/>
            </p:cNvSpPr>
            <p:nvPr/>
          </p:nvSpPr>
          <p:spPr bwMode="auto">
            <a:xfrm>
              <a:off x="2671764" y="3751263"/>
              <a:ext cx="49213"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71" name="Rectangle 2251"/>
            <p:cNvSpPr>
              <a:spLocks noChangeArrowheads="1"/>
            </p:cNvSpPr>
            <p:nvPr/>
          </p:nvSpPr>
          <p:spPr bwMode="auto">
            <a:xfrm>
              <a:off x="2743201" y="3751263"/>
              <a:ext cx="49213"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72" name="Rectangle 2252"/>
            <p:cNvSpPr>
              <a:spLocks noChangeArrowheads="1"/>
            </p:cNvSpPr>
            <p:nvPr/>
          </p:nvSpPr>
          <p:spPr bwMode="auto">
            <a:xfrm>
              <a:off x="2743201" y="3751263"/>
              <a:ext cx="49213"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73" name="Rectangle 2253"/>
            <p:cNvSpPr>
              <a:spLocks noChangeArrowheads="1"/>
            </p:cNvSpPr>
            <p:nvPr/>
          </p:nvSpPr>
          <p:spPr bwMode="auto">
            <a:xfrm>
              <a:off x="2816226" y="3751263"/>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74" name="Rectangle 2254"/>
            <p:cNvSpPr>
              <a:spLocks noChangeArrowheads="1"/>
            </p:cNvSpPr>
            <p:nvPr/>
          </p:nvSpPr>
          <p:spPr bwMode="auto">
            <a:xfrm>
              <a:off x="2816226" y="3751263"/>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75" name="Rectangle 2255"/>
            <p:cNvSpPr>
              <a:spLocks noChangeArrowheads="1"/>
            </p:cNvSpPr>
            <p:nvPr/>
          </p:nvSpPr>
          <p:spPr bwMode="auto">
            <a:xfrm>
              <a:off x="2886076" y="3751263"/>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76" name="Rectangle 2256"/>
            <p:cNvSpPr>
              <a:spLocks noChangeArrowheads="1"/>
            </p:cNvSpPr>
            <p:nvPr/>
          </p:nvSpPr>
          <p:spPr bwMode="auto">
            <a:xfrm>
              <a:off x="2886076" y="3751263"/>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77" name="Rectangle 2257"/>
            <p:cNvSpPr>
              <a:spLocks noChangeArrowheads="1"/>
            </p:cNvSpPr>
            <p:nvPr/>
          </p:nvSpPr>
          <p:spPr bwMode="auto">
            <a:xfrm>
              <a:off x="2959101" y="3751263"/>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78" name="Rectangle 2258"/>
            <p:cNvSpPr>
              <a:spLocks noChangeArrowheads="1"/>
            </p:cNvSpPr>
            <p:nvPr/>
          </p:nvSpPr>
          <p:spPr bwMode="auto">
            <a:xfrm>
              <a:off x="2959101" y="3751263"/>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79" name="Rectangle 2259"/>
            <p:cNvSpPr>
              <a:spLocks noChangeArrowheads="1"/>
            </p:cNvSpPr>
            <p:nvPr/>
          </p:nvSpPr>
          <p:spPr bwMode="auto">
            <a:xfrm>
              <a:off x="1174751" y="382111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80" name="Rectangle 2260"/>
            <p:cNvSpPr>
              <a:spLocks noChangeArrowheads="1"/>
            </p:cNvSpPr>
            <p:nvPr/>
          </p:nvSpPr>
          <p:spPr bwMode="auto">
            <a:xfrm>
              <a:off x="1174751" y="382111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81" name="Rectangle 2261"/>
            <p:cNvSpPr>
              <a:spLocks noChangeArrowheads="1"/>
            </p:cNvSpPr>
            <p:nvPr/>
          </p:nvSpPr>
          <p:spPr bwMode="auto">
            <a:xfrm>
              <a:off x="1247776" y="382111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82" name="Rectangle 2262"/>
            <p:cNvSpPr>
              <a:spLocks noChangeArrowheads="1"/>
            </p:cNvSpPr>
            <p:nvPr/>
          </p:nvSpPr>
          <p:spPr bwMode="auto">
            <a:xfrm>
              <a:off x="1247776" y="382111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83" name="Rectangle 2263"/>
            <p:cNvSpPr>
              <a:spLocks noChangeArrowheads="1"/>
            </p:cNvSpPr>
            <p:nvPr/>
          </p:nvSpPr>
          <p:spPr bwMode="auto">
            <a:xfrm>
              <a:off x="1317626" y="382111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84" name="Rectangle 2264"/>
            <p:cNvSpPr>
              <a:spLocks noChangeArrowheads="1"/>
            </p:cNvSpPr>
            <p:nvPr/>
          </p:nvSpPr>
          <p:spPr bwMode="auto">
            <a:xfrm>
              <a:off x="1317626" y="382111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85" name="Rectangle 2265"/>
            <p:cNvSpPr>
              <a:spLocks noChangeArrowheads="1"/>
            </p:cNvSpPr>
            <p:nvPr/>
          </p:nvSpPr>
          <p:spPr bwMode="auto">
            <a:xfrm>
              <a:off x="1390651" y="382111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86" name="Rectangle 2266"/>
            <p:cNvSpPr>
              <a:spLocks noChangeArrowheads="1"/>
            </p:cNvSpPr>
            <p:nvPr/>
          </p:nvSpPr>
          <p:spPr bwMode="auto">
            <a:xfrm>
              <a:off x="1390651" y="382111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87" name="Rectangle 2267"/>
            <p:cNvSpPr>
              <a:spLocks noChangeArrowheads="1"/>
            </p:cNvSpPr>
            <p:nvPr/>
          </p:nvSpPr>
          <p:spPr bwMode="auto">
            <a:xfrm>
              <a:off x="1460501" y="382111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88" name="Rectangle 2268"/>
            <p:cNvSpPr>
              <a:spLocks noChangeArrowheads="1"/>
            </p:cNvSpPr>
            <p:nvPr/>
          </p:nvSpPr>
          <p:spPr bwMode="auto">
            <a:xfrm>
              <a:off x="1460501" y="382111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89" name="Rectangle 2269"/>
            <p:cNvSpPr>
              <a:spLocks noChangeArrowheads="1"/>
            </p:cNvSpPr>
            <p:nvPr/>
          </p:nvSpPr>
          <p:spPr bwMode="auto">
            <a:xfrm>
              <a:off x="1530351" y="382111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90" name="Rectangle 2270"/>
            <p:cNvSpPr>
              <a:spLocks noChangeArrowheads="1"/>
            </p:cNvSpPr>
            <p:nvPr/>
          </p:nvSpPr>
          <p:spPr bwMode="auto">
            <a:xfrm>
              <a:off x="1530351" y="382111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91" name="Rectangle 2271"/>
            <p:cNvSpPr>
              <a:spLocks noChangeArrowheads="1"/>
            </p:cNvSpPr>
            <p:nvPr/>
          </p:nvSpPr>
          <p:spPr bwMode="auto">
            <a:xfrm>
              <a:off x="1746251" y="3821113"/>
              <a:ext cx="49213"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92" name="Rectangle 2272"/>
            <p:cNvSpPr>
              <a:spLocks noChangeArrowheads="1"/>
            </p:cNvSpPr>
            <p:nvPr/>
          </p:nvSpPr>
          <p:spPr bwMode="auto">
            <a:xfrm>
              <a:off x="1746251" y="3821113"/>
              <a:ext cx="49213"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93" name="Rectangle 2273"/>
            <p:cNvSpPr>
              <a:spLocks noChangeArrowheads="1"/>
            </p:cNvSpPr>
            <p:nvPr/>
          </p:nvSpPr>
          <p:spPr bwMode="auto">
            <a:xfrm>
              <a:off x="1817689" y="3821113"/>
              <a:ext cx="49213"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94" name="Rectangle 2274"/>
            <p:cNvSpPr>
              <a:spLocks noChangeArrowheads="1"/>
            </p:cNvSpPr>
            <p:nvPr/>
          </p:nvSpPr>
          <p:spPr bwMode="auto">
            <a:xfrm>
              <a:off x="1817689" y="3821113"/>
              <a:ext cx="49213"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95" name="Rectangle 2275"/>
            <p:cNvSpPr>
              <a:spLocks noChangeArrowheads="1"/>
            </p:cNvSpPr>
            <p:nvPr/>
          </p:nvSpPr>
          <p:spPr bwMode="auto">
            <a:xfrm>
              <a:off x="1887539" y="382111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96" name="Rectangle 2276"/>
            <p:cNvSpPr>
              <a:spLocks noChangeArrowheads="1"/>
            </p:cNvSpPr>
            <p:nvPr/>
          </p:nvSpPr>
          <p:spPr bwMode="auto">
            <a:xfrm>
              <a:off x="1887539" y="382111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97" name="Rectangle 2277"/>
            <p:cNvSpPr>
              <a:spLocks noChangeArrowheads="1"/>
            </p:cNvSpPr>
            <p:nvPr/>
          </p:nvSpPr>
          <p:spPr bwMode="auto">
            <a:xfrm>
              <a:off x="2173289" y="382111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98" name="Rectangle 2278"/>
            <p:cNvSpPr>
              <a:spLocks noChangeArrowheads="1"/>
            </p:cNvSpPr>
            <p:nvPr/>
          </p:nvSpPr>
          <p:spPr bwMode="auto">
            <a:xfrm>
              <a:off x="2173289" y="382111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99" name="Rectangle 2279"/>
            <p:cNvSpPr>
              <a:spLocks noChangeArrowheads="1"/>
            </p:cNvSpPr>
            <p:nvPr/>
          </p:nvSpPr>
          <p:spPr bwMode="auto">
            <a:xfrm>
              <a:off x="2243139" y="382111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00" name="Rectangle 2280"/>
            <p:cNvSpPr>
              <a:spLocks noChangeArrowheads="1"/>
            </p:cNvSpPr>
            <p:nvPr/>
          </p:nvSpPr>
          <p:spPr bwMode="auto">
            <a:xfrm>
              <a:off x="2243139" y="382111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01" name="Rectangle 2281"/>
            <p:cNvSpPr>
              <a:spLocks noChangeArrowheads="1"/>
            </p:cNvSpPr>
            <p:nvPr/>
          </p:nvSpPr>
          <p:spPr bwMode="auto">
            <a:xfrm>
              <a:off x="2316164" y="382111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02" name="Rectangle 2282"/>
            <p:cNvSpPr>
              <a:spLocks noChangeArrowheads="1"/>
            </p:cNvSpPr>
            <p:nvPr/>
          </p:nvSpPr>
          <p:spPr bwMode="auto">
            <a:xfrm>
              <a:off x="2316164" y="382111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03" name="Rectangle 2283"/>
            <p:cNvSpPr>
              <a:spLocks noChangeArrowheads="1"/>
            </p:cNvSpPr>
            <p:nvPr/>
          </p:nvSpPr>
          <p:spPr bwMode="auto">
            <a:xfrm>
              <a:off x="2386014" y="382111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04" name="Rectangle 2284"/>
            <p:cNvSpPr>
              <a:spLocks noChangeArrowheads="1"/>
            </p:cNvSpPr>
            <p:nvPr/>
          </p:nvSpPr>
          <p:spPr bwMode="auto">
            <a:xfrm>
              <a:off x="2386014" y="382111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05" name="Rectangle 2285"/>
            <p:cNvSpPr>
              <a:spLocks noChangeArrowheads="1"/>
            </p:cNvSpPr>
            <p:nvPr/>
          </p:nvSpPr>
          <p:spPr bwMode="auto">
            <a:xfrm>
              <a:off x="2459039" y="382111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06" name="Rectangle 2286"/>
            <p:cNvSpPr>
              <a:spLocks noChangeArrowheads="1"/>
            </p:cNvSpPr>
            <p:nvPr/>
          </p:nvSpPr>
          <p:spPr bwMode="auto">
            <a:xfrm>
              <a:off x="2459039" y="382111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07" name="Rectangle 2287"/>
            <p:cNvSpPr>
              <a:spLocks noChangeArrowheads="1"/>
            </p:cNvSpPr>
            <p:nvPr/>
          </p:nvSpPr>
          <p:spPr bwMode="auto">
            <a:xfrm>
              <a:off x="2528889" y="382111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08" name="Rectangle 2288"/>
            <p:cNvSpPr>
              <a:spLocks noChangeArrowheads="1"/>
            </p:cNvSpPr>
            <p:nvPr/>
          </p:nvSpPr>
          <p:spPr bwMode="auto">
            <a:xfrm>
              <a:off x="2528889" y="382111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09" name="Rectangle 2289"/>
            <p:cNvSpPr>
              <a:spLocks noChangeArrowheads="1"/>
            </p:cNvSpPr>
            <p:nvPr/>
          </p:nvSpPr>
          <p:spPr bwMode="auto">
            <a:xfrm>
              <a:off x="2600326" y="3821113"/>
              <a:ext cx="49213"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10" name="Rectangle 2290"/>
            <p:cNvSpPr>
              <a:spLocks noChangeArrowheads="1"/>
            </p:cNvSpPr>
            <p:nvPr/>
          </p:nvSpPr>
          <p:spPr bwMode="auto">
            <a:xfrm>
              <a:off x="2600326" y="3821113"/>
              <a:ext cx="49213"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11" name="Rectangle 2291"/>
            <p:cNvSpPr>
              <a:spLocks noChangeArrowheads="1"/>
            </p:cNvSpPr>
            <p:nvPr/>
          </p:nvSpPr>
          <p:spPr bwMode="auto">
            <a:xfrm>
              <a:off x="2671764" y="3821113"/>
              <a:ext cx="49213"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12" name="Rectangle 2292"/>
            <p:cNvSpPr>
              <a:spLocks noChangeArrowheads="1"/>
            </p:cNvSpPr>
            <p:nvPr/>
          </p:nvSpPr>
          <p:spPr bwMode="auto">
            <a:xfrm>
              <a:off x="2671764" y="3821113"/>
              <a:ext cx="49213"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13" name="Rectangle 2293"/>
            <p:cNvSpPr>
              <a:spLocks noChangeArrowheads="1"/>
            </p:cNvSpPr>
            <p:nvPr/>
          </p:nvSpPr>
          <p:spPr bwMode="auto">
            <a:xfrm>
              <a:off x="2743201" y="3821113"/>
              <a:ext cx="49213"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14" name="Rectangle 2294"/>
            <p:cNvSpPr>
              <a:spLocks noChangeArrowheads="1"/>
            </p:cNvSpPr>
            <p:nvPr/>
          </p:nvSpPr>
          <p:spPr bwMode="auto">
            <a:xfrm>
              <a:off x="2743201" y="3821113"/>
              <a:ext cx="49213"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15" name="Rectangle 2295"/>
            <p:cNvSpPr>
              <a:spLocks noChangeArrowheads="1"/>
            </p:cNvSpPr>
            <p:nvPr/>
          </p:nvSpPr>
          <p:spPr bwMode="auto">
            <a:xfrm>
              <a:off x="2816226" y="382111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16" name="Rectangle 2296"/>
            <p:cNvSpPr>
              <a:spLocks noChangeArrowheads="1"/>
            </p:cNvSpPr>
            <p:nvPr/>
          </p:nvSpPr>
          <p:spPr bwMode="auto">
            <a:xfrm>
              <a:off x="3431717" y="3402436"/>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17" name="Rectangle 2297"/>
            <p:cNvSpPr>
              <a:spLocks noChangeArrowheads="1"/>
            </p:cNvSpPr>
            <p:nvPr/>
          </p:nvSpPr>
          <p:spPr bwMode="auto">
            <a:xfrm>
              <a:off x="2886076" y="382111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18" name="Rectangle 2298"/>
            <p:cNvSpPr>
              <a:spLocks noChangeArrowheads="1"/>
            </p:cNvSpPr>
            <p:nvPr/>
          </p:nvSpPr>
          <p:spPr bwMode="auto">
            <a:xfrm>
              <a:off x="2886076" y="382111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19" name="Rectangle 2299"/>
            <p:cNvSpPr>
              <a:spLocks noChangeArrowheads="1"/>
            </p:cNvSpPr>
            <p:nvPr/>
          </p:nvSpPr>
          <p:spPr bwMode="auto">
            <a:xfrm>
              <a:off x="1174751" y="389096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20" name="Rectangle 2300"/>
            <p:cNvSpPr>
              <a:spLocks noChangeArrowheads="1"/>
            </p:cNvSpPr>
            <p:nvPr/>
          </p:nvSpPr>
          <p:spPr bwMode="auto">
            <a:xfrm>
              <a:off x="1174751" y="389096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21" name="Rectangle 2301"/>
            <p:cNvSpPr>
              <a:spLocks noChangeArrowheads="1"/>
            </p:cNvSpPr>
            <p:nvPr/>
          </p:nvSpPr>
          <p:spPr bwMode="auto">
            <a:xfrm>
              <a:off x="1247776" y="389096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22" name="Rectangle 2302"/>
            <p:cNvSpPr>
              <a:spLocks noChangeArrowheads="1"/>
            </p:cNvSpPr>
            <p:nvPr/>
          </p:nvSpPr>
          <p:spPr bwMode="auto">
            <a:xfrm>
              <a:off x="1247776" y="389096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23" name="Rectangle 2303"/>
            <p:cNvSpPr>
              <a:spLocks noChangeArrowheads="1"/>
            </p:cNvSpPr>
            <p:nvPr/>
          </p:nvSpPr>
          <p:spPr bwMode="auto">
            <a:xfrm>
              <a:off x="1317626" y="389096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24" name="Rectangle 2304"/>
            <p:cNvSpPr>
              <a:spLocks noChangeArrowheads="1"/>
            </p:cNvSpPr>
            <p:nvPr/>
          </p:nvSpPr>
          <p:spPr bwMode="auto">
            <a:xfrm>
              <a:off x="1317626" y="389096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25" name="Rectangle 2305"/>
            <p:cNvSpPr>
              <a:spLocks noChangeArrowheads="1"/>
            </p:cNvSpPr>
            <p:nvPr/>
          </p:nvSpPr>
          <p:spPr bwMode="auto">
            <a:xfrm>
              <a:off x="1390651" y="389096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26" name="Rectangle 2306"/>
            <p:cNvSpPr>
              <a:spLocks noChangeArrowheads="1"/>
            </p:cNvSpPr>
            <p:nvPr/>
          </p:nvSpPr>
          <p:spPr bwMode="auto">
            <a:xfrm>
              <a:off x="1390651" y="389096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27" name="Rectangle 2307"/>
            <p:cNvSpPr>
              <a:spLocks noChangeArrowheads="1"/>
            </p:cNvSpPr>
            <p:nvPr/>
          </p:nvSpPr>
          <p:spPr bwMode="auto">
            <a:xfrm>
              <a:off x="1460501" y="389096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28" name="Rectangle 2308"/>
            <p:cNvSpPr>
              <a:spLocks noChangeArrowheads="1"/>
            </p:cNvSpPr>
            <p:nvPr/>
          </p:nvSpPr>
          <p:spPr bwMode="auto">
            <a:xfrm>
              <a:off x="1460501" y="389096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29" name="Rectangle 2309"/>
            <p:cNvSpPr>
              <a:spLocks noChangeArrowheads="1"/>
            </p:cNvSpPr>
            <p:nvPr/>
          </p:nvSpPr>
          <p:spPr bwMode="auto">
            <a:xfrm>
              <a:off x="1530351" y="389096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30" name="Rectangle 2310"/>
            <p:cNvSpPr>
              <a:spLocks noChangeArrowheads="1"/>
            </p:cNvSpPr>
            <p:nvPr/>
          </p:nvSpPr>
          <p:spPr bwMode="auto">
            <a:xfrm>
              <a:off x="1530351" y="389096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31" name="Rectangle 2311"/>
            <p:cNvSpPr>
              <a:spLocks noChangeArrowheads="1"/>
            </p:cNvSpPr>
            <p:nvPr/>
          </p:nvSpPr>
          <p:spPr bwMode="auto">
            <a:xfrm>
              <a:off x="1603376" y="389096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32" name="Rectangle 2312"/>
            <p:cNvSpPr>
              <a:spLocks noChangeArrowheads="1"/>
            </p:cNvSpPr>
            <p:nvPr/>
          </p:nvSpPr>
          <p:spPr bwMode="auto">
            <a:xfrm>
              <a:off x="1603376" y="389096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33" name="Rectangle 2313"/>
            <p:cNvSpPr>
              <a:spLocks noChangeArrowheads="1"/>
            </p:cNvSpPr>
            <p:nvPr/>
          </p:nvSpPr>
          <p:spPr bwMode="auto">
            <a:xfrm>
              <a:off x="2103439" y="389096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34" name="Rectangle 2314"/>
            <p:cNvSpPr>
              <a:spLocks noChangeArrowheads="1"/>
            </p:cNvSpPr>
            <p:nvPr/>
          </p:nvSpPr>
          <p:spPr bwMode="auto">
            <a:xfrm>
              <a:off x="2103439" y="389096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35" name="Rectangle 2315"/>
            <p:cNvSpPr>
              <a:spLocks noChangeArrowheads="1"/>
            </p:cNvSpPr>
            <p:nvPr/>
          </p:nvSpPr>
          <p:spPr bwMode="auto">
            <a:xfrm>
              <a:off x="2173289" y="389096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36" name="Rectangle 2316"/>
            <p:cNvSpPr>
              <a:spLocks noChangeArrowheads="1"/>
            </p:cNvSpPr>
            <p:nvPr/>
          </p:nvSpPr>
          <p:spPr bwMode="auto">
            <a:xfrm>
              <a:off x="2173289" y="389096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37" name="Rectangle 2317"/>
            <p:cNvSpPr>
              <a:spLocks noChangeArrowheads="1"/>
            </p:cNvSpPr>
            <p:nvPr/>
          </p:nvSpPr>
          <p:spPr bwMode="auto">
            <a:xfrm>
              <a:off x="2243139" y="389096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38" name="Rectangle 2318"/>
            <p:cNvSpPr>
              <a:spLocks noChangeArrowheads="1"/>
            </p:cNvSpPr>
            <p:nvPr/>
          </p:nvSpPr>
          <p:spPr bwMode="auto">
            <a:xfrm>
              <a:off x="2243139" y="389096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39" name="Rectangle 2319"/>
            <p:cNvSpPr>
              <a:spLocks noChangeArrowheads="1"/>
            </p:cNvSpPr>
            <p:nvPr/>
          </p:nvSpPr>
          <p:spPr bwMode="auto">
            <a:xfrm>
              <a:off x="2316164" y="389096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40" name="Rectangle 2320"/>
            <p:cNvSpPr>
              <a:spLocks noChangeArrowheads="1"/>
            </p:cNvSpPr>
            <p:nvPr/>
          </p:nvSpPr>
          <p:spPr bwMode="auto">
            <a:xfrm>
              <a:off x="2316164" y="389096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41" name="Rectangle 2321"/>
            <p:cNvSpPr>
              <a:spLocks noChangeArrowheads="1"/>
            </p:cNvSpPr>
            <p:nvPr/>
          </p:nvSpPr>
          <p:spPr bwMode="auto">
            <a:xfrm>
              <a:off x="2528889" y="389096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42" name="Rectangle 2322"/>
            <p:cNvSpPr>
              <a:spLocks noChangeArrowheads="1"/>
            </p:cNvSpPr>
            <p:nvPr/>
          </p:nvSpPr>
          <p:spPr bwMode="auto">
            <a:xfrm>
              <a:off x="2528889" y="389096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43" name="Rectangle 2323"/>
            <p:cNvSpPr>
              <a:spLocks noChangeArrowheads="1"/>
            </p:cNvSpPr>
            <p:nvPr/>
          </p:nvSpPr>
          <p:spPr bwMode="auto">
            <a:xfrm>
              <a:off x="2600326" y="3890963"/>
              <a:ext cx="49213"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44" name="Rectangle 2324"/>
            <p:cNvSpPr>
              <a:spLocks noChangeArrowheads="1"/>
            </p:cNvSpPr>
            <p:nvPr/>
          </p:nvSpPr>
          <p:spPr bwMode="auto">
            <a:xfrm>
              <a:off x="2600326" y="3890963"/>
              <a:ext cx="49213"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45" name="Rectangle 2325"/>
            <p:cNvSpPr>
              <a:spLocks noChangeArrowheads="1"/>
            </p:cNvSpPr>
            <p:nvPr/>
          </p:nvSpPr>
          <p:spPr bwMode="auto">
            <a:xfrm>
              <a:off x="2671764" y="3890963"/>
              <a:ext cx="49213"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46" name="Rectangle 2326"/>
            <p:cNvSpPr>
              <a:spLocks noChangeArrowheads="1"/>
            </p:cNvSpPr>
            <p:nvPr/>
          </p:nvSpPr>
          <p:spPr bwMode="auto">
            <a:xfrm>
              <a:off x="2671764" y="3890963"/>
              <a:ext cx="49213"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47" name="Rectangle 2327"/>
            <p:cNvSpPr>
              <a:spLocks noChangeArrowheads="1"/>
            </p:cNvSpPr>
            <p:nvPr/>
          </p:nvSpPr>
          <p:spPr bwMode="auto">
            <a:xfrm>
              <a:off x="2743201" y="3890963"/>
              <a:ext cx="49213"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48" name="Rectangle 2328"/>
            <p:cNvSpPr>
              <a:spLocks noChangeArrowheads="1"/>
            </p:cNvSpPr>
            <p:nvPr/>
          </p:nvSpPr>
          <p:spPr bwMode="auto">
            <a:xfrm>
              <a:off x="2743201" y="3890963"/>
              <a:ext cx="49213"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49" name="Rectangle 2329"/>
            <p:cNvSpPr>
              <a:spLocks noChangeArrowheads="1"/>
            </p:cNvSpPr>
            <p:nvPr/>
          </p:nvSpPr>
          <p:spPr bwMode="auto">
            <a:xfrm>
              <a:off x="1174751" y="396081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50" name="Rectangle 2330"/>
            <p:cNvSpPr>
              <a:spLocks noChangeArrowheads="1"/>
            </p:cNvSpPr>
            <p:nvPr/>
          </p:nvSpPr>
          <p:spPr bwMode="auto">
            <a:xfrm>
              <a:off x="1174751" y="396081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51" name="Rectangle 2331"/>
            <p:cNvSpPr>
              <a:spLocks noChangeArrowheads="1"/>
            </p:cNvSpPr>
            <p:nvPr/>
          </p:nvSpPr>
          <p:spPr bwMode="auto">
            <a:xfrm>
              <a:off x="1247776" y="396081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52" name="Rectangle 2332"/>
            <p:cNvSpPr>
              <a:spLocks noChangeArrowheads="1"/>
            </p:cNvSpPr>
            <p:nvPr/>
          </p:nvSpPr>
          <p:spPr bwMode="auto">
            <a:xfrm>
              <a:off x="1247776" y="396081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53" name="Rectangle 2333"/>
            <p:cNvSpPr>
              <a:spLocks noChangeArrowheads="1"/>
            </p:cNvSpPr>
            <p:nvPr/>
          </p:nvSpPr>
          <p:spPr bwMode="auto">
            <a:xfrm>
              <a:off x="1317626" y="396081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54" name="Rectangle 2334"/>
            <p:cNvSpPr>
              <a:spLocks noChangeArrowheads="1"/>
            </p:cNvSpPr>
            <p:nvPr/>
          </p:nvSpPr>
          <p:spPr bwMode="auto">
            <a:xfrm>
              <a:off x="1317626" y="396081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55" name="Rectangle 2335"/>
            <p:cNvSpPr>
              <a:spLocks noChangeArrowheads="1"/>
            </p:cNvSpPr>
            <p:nvPr/>
          </p:nvSpPr>
          <p:spPr bwMode="auto">
            <a:xfrm>
              <a:off x="1390651" y="396081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56" name="Rectangle 2336"/>
            <p:cNvSpPr>
              <a:spLocks noChangeArrowheads="1"/>
            </p:cNvSpPr>
            <p:nvPr/>
          </p:nvSpPr>
          <p:spPr bwMode="auto">
            <a:xfrm>
              <a:off x="1390651" y="396081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57" name="Rectangle 2337"/>
            <p:cNvSpPr>
              <a:spLocks noChangeArrowheads="1"/>
            </p:cNvSpPr>
            <p:nvPr/>
          </p:nvSpPr>
          <p:spPr bwMode="auto">
            <a:xfrm>
              <a:off x="1460501" y="396081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58" name="Rectangle 2338"/>
            <p:cNvSpPr>
              <a:spLocks noChangeArrowheads="1"/>
            </p:cNvSpPr>
            <p:nvPr/>
          </p:nvSpPr>
          <p:spPr bwMode="auto">
            <a:xfrm>
              <a:off x="1460501" y="396081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59" name="Rectangle 2339"/>
            <p:cNvSpPr>
              <a:spLocks noChangeArrowheads="1"/>
            </p:cNvSpPr>
            <p:nvPr/>
          </p:nvSpPr>
          <p:spPr bwMode="auto">
            <a:xfrm>
              <a:off x="1530351" y="396081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60" name="Rectangle 2340"/>
            <p:cNvSpPr>
              <a:spLocks noChangeArrowheads="1"/>
            </p:cNvSpPr>
            <p:nvPr/>
          </p:nvSpPr>
          <p:spPr bwMode="auto">
            <a:xfrm>
              <a:off x="1530351" y="396081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61" name="Rectangle 2341"/>
            <p:cNvSpPr>
              <a:spLocks noChangeArrowheads="1"/>
            </p:cNvSpPr>
            <p:nvPr/>
          </p:nvSpPr>
          <p:spPr bwMode="auto">
            <a:xfrm>
              <a:off x="1603376" y="396081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62" name="Rectangle 2342"/>
            <p:cNvSpPr>
              <a:spLocks noChangeArrowheads="1"/>
            </p:cNvSpPr>
            <p:nvPr/>
          </p:nvSpPr>
          <p:spPr bwMode="auto">
            <a:xfrm>
              <a:off x="1603376" y="396081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63" name="Rectangle 2343"/>
            <p:cNvSpPr>
              <a:spLocks noChangeArrowheads="1"/>
            </p:cNvSpPr>
            <p:nvPr/>
          </p:nvSpPr>
          <p:spPr bwMode="auto">
            <a:xfrm>
              <a:off x="1674814" y="3960813"/>
              <a:ext cx="49213"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64" name="Rectangle 2344"/>
            <p:cNvSpPr>
              <a:spLocks noChangeArrowheads="1"/>
            </p:cNvSpPr>
            <p:nvPr/>
          </p:nvSpPr>
          <p:spPr bwMode="auto">
            <a:xfrm>
              <a:off x="1674814" y="3960813"/>
              <a:ext cx="49213"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65" name="Rectangle 2345"/>
            <p:cNvSpPr>
              <a:spLocks noChangeArrowheads="1"/>
            </p:cNvSpPr>
            <p:nvPr/>
          </p:nvSpPr>
          <p:spPr bwMode="auto">
            <a:xfrm>
              <a:off x="1746251" y="3960813"/>
              <a:ext cx="49213"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66" name="Rectangle 2346"/>
            <p:cNvSpPr>
              <a:spLocks noChangeArrowheads="1"/>
            </p:cNvSpPr>
            <p:nvPr/>
          </p:nvSpPr>
          <p:spPr bwMode="auto">
            <a:xfrm>
              <a:off x="1746251" y="3960813"/>
              <a:ext cx="49213"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67" name="Rectangle 2347"/>
            <p:cNvSpPr>
              <a:spLocks noChangeArrowheads="1"/>
            </p:cNvSpPr>
            <p:nvPr/>
          </p:nvSpPr>
          <p:spPr bwMode="auto">
            <a:xfrm>
              <a:off x="2103439" y="396081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68" name="Rectangle 2348"/>
            <p:cNvSpPr>
              <a:spLocks noChangeArrowheads="1"/>
            </p:cNvSpPr>
            <p:nvPr/>
          </p:nvSpPr>
          <p:spPr bwMode="auto">
            <a:xfrm>
              <a:off x="2103439" y="396081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69" name="Rectangle 2349"/>
            <p:cNvSpPr>
              <a:spLocks noChangeArrowheads="1"/>
            </p:cNvSpPr>
            <p:nvPr/>
          </p:nvSpPr>
          <p:spPr bwMode="auto">
            <a:xfrm>
              <a:off x="2173289" y="396081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70" name="Rectangle 2350"/>
            <p:cNvSpPr>
              <a:spLocks noChangeArrowheads="1"/>
            </p:cNvSpPr>
            <p:nvPr/>
          </p:nvSpPr>
          <p:spPr bwMode="auto">
            <a:xfrm>
              <a:off x="2173289" y="396081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71" name="Rectangle 2351"/>
            <p:cNvSpPr>
              <a:spLocks noChangeArrowheads="1"/>
            </p:cNvSpPr>
            <p:nvPr/>
          </p:nvSpPr>
          <p:spPr bwMode="auto">
            <a:xfrm>
              <a:off x="2243139" y="396081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72" name="Rectangle 2352"/>
            <p:cNvSpPr>
              <a:spLocks noChangeArrowheads="1"/>
            </p:cNvSpPr>
            <p:nvPr/>
          </p:nvSpPr>
          <p:spPr bwMode="auto">
            <a:xfrm>
              <a:off x="2243139" y="396081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73" name="Rectangle 2353"/>
            <p:cNvSpPr>
              <a:spLocks noChangeArrowheads="1"/>
            </p:cNvSpPr>
            <p:nvPr/>
          </p:nvSpPr>
          <p:spPr bwMode="auto">
            <a:xfrm>
              <a:off x="2459039" y="396081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74" name="Rectangle 2354"/>
            <p:cNvSpPr>
              <a:spLocks noChangeArrowheads="1"/>
            </p:cNvSpPr>
            <p:nvPr/>
          </p:nvSpPr>
          <p:spPr bwMode="auto">
            <a:xfrm>
              <a:off x="2459039" y="396081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75" name="Rectangle 2355"/>
            <p:cNvSpPr>
              <a:spLocks noChangeArrowheads="1"/>
            </p:cNvSpPr>
            <p:nvPr/>
          </p:nvSpPr>
          <p:spPr bwMode="auto">
            <a:xfrm>
              <a:off x="2528889" y="396081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76" name="Rectangle 2356"/>
            <p:cNvSpPr>
              <a:spLocks noChangeArrowheads="1"/>
            </p:cNvSpPr>
            <p:nvPr/>
          </p:nvSpPr>
          <p:spPr bwMode="auto">
            <a:xfrm>
              <a:off x="2528889" y="396081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77" name="Rectangle 2357"/>
            <p:cNvSpPr>
              <a:spLocks noChangeArrowheads="1"/>
            </p:cNvSpPr>
            <p:nvPr/>
          </p:nvSpPr>
          <p:spPr bwMode="auto">
            <a:xfrm>
              <a:off x="2600326" y="3960813"/>
              <a:ext cx="49213"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78" name="Rectangle 2358"/>
            <p:cNvSpPr>
              <a:spLocks noChangeArrowheads="1"/>
            </p:cNvSpPr>
            <p:nvPr/>
          </p:nvSpPr>
          <p:spPr bwMode="auto">
            <a:xfrm>
              <a:off x="2600326" y="3960813"/>
              <a:ext cx="49213"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79" name="Rectangle 2359"/>
            <p:cNvSpPr>
              <a:spLocks noChangeArrowheads="1"/>
            </p:cNvSpPr>
            <p:nvPr/>
          </p:nvSpPr>
          <p:spPr bwMode="auto">
            <a:xfrm>
              <a:off x="2671764" y="3960813"/>
              <a:ext cx="49213"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80" name="Rectangle 2360"/>
            <p:cNvSpPr>
              <a:spLocks noChangeArrowheads="1"/>
            </p:cNvSpPr>
            <p:nvPr/>
          </p:nvSpPr>
          <p:spPr bwMode="auto">
            <a:xfrm>
              <a:off x="2671764" y="3960813"/>
              <a:ext cx="49213"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81" name="Rectangle 2361"/>
            <p:cNvSpPr>
              <a:spLocks noChangeArrowheads="1"/>
            </p:cNvSpPr>
            <p:nvPr/>
          </p:nvSpPr>
          <p:spPr bwMode="auto">
            <a:xfrm>
              <a:off x="2743201" y="3960813"/>
              <a:ext cx="49213"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82" name="Rectangle 2362"/>
            <p:cNvSpPr>
              <a:spLocks noChangeArrowheads="1"/>
            </p:cNvSpPr>
            <p:nvPr/>
          </p:nvSpPr>
          <p:spPr bwMode="auto">
            <a:xfrm>
              <a:off x="2743201" y="3960813"/>
              <a:ext cx="49213"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83" name="Rectangle 2363"/>
            <p:cNvSpPr>
              <a:spLocks noChangeArrowheads="1"/>
            </p:cNvSpPr>
            <p:nvPr/>
          </p:nvSpPr>
          <p:spPr bwMode="auto">
            <a:xfrm>
              <a:off x="2886076" y="3960813"/>
              <a:ext cx="50800"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84" name="Rectangle 2364"/>
            <p:cNvSpPr>
              <a:spLocks noChangeArrowheads="1"/>
            </p:cNvSpPr>
            <p:nvPr/>
          </p:nvSpPr>
          <p:spPr bwMode="auto">
            <a:xfrm>
              <a:off x="2886076" y="3960813"/>
              <a:ext cx="50800"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85" name="Rectangle 2365"/>
            <p:cNvSpPr>
              <a:spLocks noChangeArrowheads="1"/>
            </p:cNvSpPr>
            <p:nvPr/>
          </p:nvSpPr>
          <p:spPr bwMode="auto">
            <a:xfrm>
              <a:off x="2959101" y="396081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86" name="Rectangle 2366"/>
            <p:cNvSpPr>
              <a:spLocks noChangeArrowheads="1"/>
            </p:cNvSpPr>
            <p:nvPr/>
          </p:nvSpPr>
          <p:spPr bwMode="auto">
            <a:xfrm>
              <a:off x="2959101" y="396081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87" name="Rectangle 2367"/>
            <p:cNvSpPr>
              <a:spLocks noChangeArrowheads="1"/>
            </p:cNvSpPr>
            <p:nvPr/>
          </p:nvSpPr>
          <p:spPr bwMode="auto">
            <a:xfrm>
              <a:off x="1174751" y="40322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88" name="Rectangle 2368"/>
            <p:cNvSpPr>
              <a:spLocks noChangeArrowheads="1"/>
            </p:cNvSpPr>
            <p:nvPr/>
          </p:nvSpPr>
          <p:spPr bwMode="auto">
            <a:xfrm>
              <a:off x="1174751" y="40322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89" name="Rectangle 2369"/>
            <p:cNvSpPr>
              <a:spLocks noChangeArrowheads="1"/>
            </p:cNvSpPr>
            <p:nvPr/>
          </p:nvSpPr>
          <p:spPr bwMode="auto">
            <a:xfrm>
              <a:off x="1247776" y="40322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90" name="Rectangle 2370"/>
            <p:cNvSpPr>
              <a:spLocks noChangeArrowheads="1"/>
            </p:cNvSpPr>
            <p:nvPr/>
          </p:nvSpPr>
          <p:spPr bwMode="auto">
            <a:xfrm>
              <a:off x="1247776" y="40322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91" name="Rectangle 2371"/>
            <p:cNvSpPr>
              <a:spLocks noChangeArrowheads="1"/>
            </p:cNvSpPr>
            <p:nvPr/>
          </p:nvSpPr>
          <p:spPr bwMode="auto">
            <a:xfrm>
              <a:off x="1317626" y="40322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92" name="Rectangle 2372"/>
            <p:cNvSpPr>
              <a:spLocks noChangeArrowheads="1"/>
            </p:cNvSpPr>
            <p:nvPr/>
          </p:nvSpPr>
          <p:spPr bwMode="auto">
            <a:xfrm>
              <a:off x="1317626" y="40322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93" name="Rectangle 2373"/>
            <p:cNvSpPr>
              <a:spLocks noChangeArrowheads="1"/>
            </p:cNvSpPr>
            <p:nvPr/>
          </p:nvSpPr>
          <p:spPr bwMode="auto">
            <a:xfrm>
              <a:off x="1390651" y="40322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94" name="Rectangle 2374"/>
            <p:cNvSpPr>
              <a:spLocks noChangeArrowheads="1"/>
            </p:cNvSpPr>
            <p:nvPr/>
          </p:nvSpPr>
          <p:spPr bwMode="auto">
            <a:xfrm>
              <a:off x="1390651" y="40322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95" name="Rectangle 2375"/>
            <p:cNvSpPr>
              <a:spLocks noChangeArrowheads="1"/>
            </p:cNvSpPr>
            <p:nvPr/>
          </p:nvSpPr>
          <p:spPr bwMode="auto">
            <a:xfrm>
              <a:off x="1460501" y="40322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96" name="Rectangle 2376"/>
            <p:cNvSpPr>
              <a:spLocks noChangeArrowheads="1"/>
            </p:cNvSpPr>
            <p:nvPr/>
          </p:nvSpPr>
          <p:spPr bwMode="auto">
            <a:xfrm>
              <a:off x="1460501" y="40322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97" name="Rectangle 2377"/>
            <p:cNvSpPr>
              <a:spLocks noChangeArrowheads="1"/>
            </p:cNvSpPr>
            <p:nvPr/>
          </p:nvSpPr>
          <p:spPr bwMode="auto">
            <a:xfrm>
              <a:off x="1530351" y="40322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98" name="Rectangle 2378"/>
            <p:cNvSpPr>
              <a:spLocks noChangeArrowheads="1"/>
            </p:cNvSpPr>
            <p:nvPr/>
          </p:nvSpPr>
          <p:spPr bwMode="auto">
            <a:xfrm>
              <a:off x="1530351" y="40322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99" name="Rectangle 2379"/>
            <p:cNvSpPr>
              <a:spLocks noChangeArrowheads="1"/>
            </p:cNvSpPr>
            <p:nvPr/>
          </p:nvSpPr>
          <p:spPr bwMode="auto">
            <a:xfrm>
              <a:off x="1603376" y="40322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00" name="Rectangle 2380"/>
            <p:cNvSpPr>
              <a:spLocks noChangeArrowheads="1"/>
            </p:cNvSpPr>
            <p:nvPr/>
          </p:nvSpPr>
          <p:spPr bwMode="auto">
            <a:xfrm>
              <a:off x="1603376" y="40322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01" name="Rectangle 2381"/>
            <p:cNvSpPr>
              <a:spLocks noChangeArrowheads="1"/>
            </p:cNvSpPr>
            <p:nvPr/>
          </p:nvSpPr>
          <p:spPr bwMode="auto">
            <a:xfrm>
              <a:off x="1674814" y="40322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02" name="Rectangle 2382"/>
            <p:cNvSpPr>
              <a:spLocks noChangeArrowheads="1"/>
            </p:cNvSpPr>
            <p:nvPr/>
          </p:nvSpPr>
          <p:spPr bwMode="auto">
            <a:xfrm>
              <a:off x="1674814" y="40322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03" name="Rectangle 2383"/>
            <p:cNvSpPr>
              <a:spLocks noChangeArrowheads="1"/>
            </p:cNvSpPr>
            <p:nvPr/>
          </p:nvSpPr>
          <p:spPr bwMode="auto">
            <a:xfrm>
              <a:off x="2103439" y="40322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04" name="Rectangle 2384"/>
            <p:cNvSpPr>
              <a:spLocks noChangeArrowheads="1"/>
            </p:cNvSpPr>
            <p:nvPr/>
          </p:nvSpPr>
          <p:spPr bwMode="auto">
            <a:xfrm>
              <a:off x="2103439" y="40322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05" name="Rectangle 2385"/>
            <p:cNvSpPr>
              <a:spLocks noChangeArrowheads="1"/>
            </p:cNvSpPr>
            <p:nvPr/>
          </p:nvSpPr>
          <p:spPr bwMode="auto">
            <a:xfrm>
              <a:off x="2173289" y="40322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06" name="Rectangle 2386"/>
            <p:cNvSpPr>
              <a:spLocks noChangeArrowheads="1"/>
            </p:cNvSpPr>
            <p:nvPr/>
          </p:nvSpPr>
          <p:spPr bwMode="auto">
            <a:xfrm>
              <a:off x="2173289" y="40322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07" name="Rectangle 2387"/>
            <p:cNvSpPr>
              <a:spLocks noChangeArrowheads="1"/>
            </p:cNvSpPr>
            <p:nvPr/>
          </p:nvSpPr>
          <p:spPr bwMode="auto">
            <a:xfrm>
              <a:off x="2243139" y="40322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08" name="Rectangle 2388"/>
            <p:cNvSpPr>
              <a:spLocks noChangeArrowheads="1"/>
            </p:cNvSpPr>
            <p:nvPr/>
          </p:nvSpPr>
          <p:spPr bwMode="auto">
            <a:xfrm>
              <a:off x="2243139" y="40322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09" name="Rectangle 2389"/>
            <p:cNvSpPr>
              <a:spLocks noChangeArrowheads="1"/>
            </p:cNvSpPr>
            <p:nvPr/>
          </p:nvSpPr>
          <p:spPr bwMode="auto">
            <a:xfrm>
              <a:off x="2316164" y="40322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10" name="Rectangle 2390"/>
            <p:cNvSpPr>
              <a:spLocks noChangeArrowheads="1"/>
            </p:cNvSpPr>
            <p:nvPr/>
          </p:nvSpPr>
          <p:spPr bwMode="auto">
            <a:xfrm>
              <a:off x="2316164" y="40322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11" name="Rectangle 2391"/>
            <p:cNvSpPr>
              <a:spLocks noChangeArrowheads="1"/>
            </p:cNvSpPr>
            <p:nvPr/>
          </p:nvSpPr>
          <p:spPr bwMode="auto">
            <a:xfrm>
              <a:off x="2459039" y="40322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12" name="Rectangle 2392"/>
            <p:cNvSpPr>
              <a:spLocks noChangeArrowheads="1"/>
            </p:cNvSpPr>
            <p:nvPr/>
          </p:nvSpPr>
          <p:spPr bwMode="auto">
            <a:xfrm>
              <a:off x="2459039" y="40322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13" name="Rectangle 2393"/>
            <p:cNvSpPr>
              <a:spLocks noChangeArrowheads="1"/>
            </p:cNvSpPr>
            <p:nvPr/>
          </p:nvSpPr>
          <p:spPr bwMode="auto">
            <a:xfrm>
              <a:off x="2528889" y="40322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14" name="Rectangle 2394"/>
            <p:cNvSpPr>
              <a:spLocks noChangeArrowheads="1"/>
            </p:cNvSpPr>
            <p:nvPr/>
          </p:nvSpPr>
          <p:spPr bwMode="auto">
            <a:xfrm>
              <a:off x="2528889" y="40322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15" name="Rectangle 2395"/>
            <p:cNvSpPr>
              <a:spLocks noChangeArrowheads="1"/>
            </p:cNvSpPr>
            <p:nvPr/>
          </p:nvSpPr>
          <p:spPr bwMode="auto">
            <a:xfrm>
              <a:off x="2600326" y="40322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16" name="Rectangle 2396"/>
            <p:cNvSpPr>
              <a:spLocks noChangeArrowheads="1"/>
            </p:cNvSpPr>
            <p:nvPr/>
          </p:nvSpPr>
          <p:spPr bwMode="auto">
            <a:xfrm>
              <a:off x="2600326" y="40322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17" name="Rectangle 2398"/>
            <p:cNvSpPr>
              <a:spLocks noChangeArrowheads="1"/>
            </p:cNvSpPr>
            <p:nvPr/>
          </p:nvSpPr>
          <p:spPr bwMode="auto">
            <a:xfrm>
              <a:off x="2671764" y="40322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18" name="Rectangle 2399"/>
            <p:cNvSpPr>
              <a:spLocks noChangeArrowheads="1"/>
            </p:cNvSpPr>
            <p:nvPr/>
          </p:nvSpPr>
          <p:spPr bwMode="auto">
            <a:xfrm>
              <a:off x="2671764" y="40322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19" name="Rectangle 2400"/>
            <p:cNvSpPr>
              <a:spLocks noChangeArrowheads="1"/>
            </p:cNvSpPr>
            <p:nvPr/>
          </p:nvSpPr>
          <p:spPr bwMode="auto">
            <a:xfrm>
              <a:off x="2743201" y="40322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20" name="Rectangle 2401"/>
            <p:cNvSpPr>
              <a:spLocks noChangeArrowheads="1"/>
            </p:cNvSpPr>
            <p:nvPr/>
          </p:nvSpPr>
          <p:spPr bwMode="auto">
            <a:xfrm>
              <a:off x="2743201" y="40322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21" name="Rectangle 2402"/>
            <p:cNvSpPr>
              <a:spLocks noChangeArrowheads="1"/>
            </p:cNvSpPr>
            <p:nvPr/>
          </p:nvSpPr>
          <p:spPr bwMode="auto">
            <a:xfrm>
              <a:off x="2816226" y="40322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22" name="Rectangle 2403"/>
            <p:cNvSpPr>
              <a:spLocks noChangeArrowheads="1"/>
            </p:cNvSpPr>
            <p:nvPr/>
          </p:nvSpPr>
          <p:spPr bwMode="auto">
            <a:xfrm>
              <a:off x="2816226" y="40322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23" name="Rectangle 2404"/>
            <p:cNvSpPr>
              <a:spLocks noChangeArrowheads="1"/>
            </p:cNvSpPr>
            <p:nvPr/>
          </p:nvSpPr>
          <p:spPr bwMode="auto">
            <a:xfrm>
              <a:off x="2886076" y="40322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24" name="Rectangle 2405"/>
            <p:cNvSpPr>
              <a:spLocks noChangeArrowheads="1"/>
            </p:cNvSpPr>
            <p:nvPr/>
          </p:nvSpPr>
          <p:spPr bwMode="auto">
            <a:xfrm>
              <a:off x="2886076" y="40322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25" name="Rectangle 2406"/>
            <p:cNvSpPr>
              <a:spLocks noChangeArrowheads="1"/>
            </p:cNvSpPr>
            <p:nvPr/>
          </p:nvSpPr>
          <p:spPr bwMode="auto">
            <a:xfrm>
              <a:off x="2959101" y="40322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26" name="Rectangle 2407"/>
            <p:cNvSpPr>
              <a:spLocks noChangeArrowheads="1"/>
            </p:cNvSpPr>
            <p:nvPr/>
          </p:nvSpPr>
          <p:spPr bwMode="auto">
            <a:xfrm>
              <a:off x="2959101" y="40322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27" name="Rectangle 2408"/>
            <p:cNvSpPr>
              <a:spLocks noChangeArrowheads="1"/>
            </p:cNvSpPr>
            <p:nvPr/>
          </p:nvSpPr>
          <p:spPr bwMode="auto">
            <a:xfrm>
              <a:off x="1174751" y="41021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28" name="Rectangle 2409"/>
            <p:cNvSpPr>
              <a:spLocks noChangeArrowheads="1"/>
            </p:cNvSpPr>
            <p:nvPr/>
          </p:nvSpPr>
          <p:spPr bwMode="auto">
            <a:xfrm>
              <a:off x="1174751" y="41021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29" name="Rectangle 2410"/>
            <p:cNvSpPr>
              <a:spLocks noChangeArrowheads="1"/>
            </p:cNvSpPr>
            <p:nvPr/>
          </p:nvSpPr>
          <p:spPr bwMode="auto">
            <a:xfrm>
              <a:off x="1247776" y="41021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30" name="Rectangle 2411"/>
            <p:cNvSpPr>
              <a:spLocks noChangeArrowheads="1"/>
            </p:cNvSpPr>
            <p:nvPr/>
          </p:nvSpPr>
          <p:spPr bwMode="auto">
            <a:xfrm>
              <a:off x="1247776" y="41021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31" name="Rectangle 2412"/>
            <p:cNvSpPr>
              <a:spLocks noChangeArrowheads="1"/>
            </p:cNvSpPr>
            <p:nvPr/>
          </p:nvSpPr>
          <p:spPr bwMode="auto">
            <a:xfrm>
              <a:off x="1317626" y="41021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32" name="Rectangle 2413"/>
            <p:cNvSpPr>
              <a:spLocks noChangeArrowheads="1"/>
            </p:cNvSpPr>
            <p:nvPr/>
          </p:nvSpPr>
          <p:spPr bwMode="auto">
            <a:xfrm>
              <a:off x="1317626" y="41021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33" name="Rectangle 2414"/>
            <p:cNvSpPr>
              <a:spLocks noChangeArrowheads="1"/>
            </p:cNvSpPr>
            <p:nvPr/>
          </p:nvSpPr>
          <p:spPr bwMode="auto">
            <a:xfrm>
              <a:off x="1390651" y="41021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34" name="Rectangle 2415"/>
            <p:cNvSpPr>
              <a:spLocks noChangeArrowheads="1"/>
            </p:cNvSpPr>
            <p:nvPr/>
          </p:nvSpPr>
          <p:spPr bwMode="auto">
            <a:xfrm>
              <a:off x="1390651" y="41021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35" name="Rectangle 2416"/>
            <p:cNvSpPr>
              <a:spLocks noChangeArrowheads="1"/>
            </p:cNvSpPr>
            <p:nvPr/>
          </p:nvSpPr>
          <p:spPr bwMode="auto">
            <a:xfrm>
              <a:off x="1460501" y="41021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36" name="Rectangle 2417"/>
            <p:cNvSpPr>
              <a:spLocks noChangeArrowheads="1"/>
            </p:cNvSpPr>
            <p:nvPr/>
          </p:nvSpPr>
          <p:spPr bwMode="auto">
            <a:xfrm>
              <a:off x="1460501" y="41021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37" name="Rectangle 2418"/>
            <p:cNvSpPr>
              <a:spLocks noChangeArrowheads="1"/>
            </p:cNvSpPr>
            <p:nvPr/>
          </p:nvSpPr>
          <p:spPr bwMode="auto">
            <a:xfrm>
              <a:off x="1530351" y="41021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38" name="Rectangle 2419"/>
            <p:cNvSpPr>
              <a:spLocks noChangeArrowheads="1"/>
            </p:cNvSpPr>
            <p:nvPr/>
          </p:nvSpPr>
          <p:spPr bwMode="auto">
            <a:xfrm>
              <a:off x="1530351" y="41021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39" name="Rectangle 2420"/>
            <p:cNvSpPr>
              <a:spLocks noChangeArrowheads="1"/>
            </p:cNvSpPr>
            <p:nvPr/>
          </p:nvSpPr>
          <p:spPr bwMode="auto">
            <a:xfrm>
              <a:off x="1603376" y="41021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40" name="Rectangle 2421"/>
            <p:cNvSpPr>
              <a:spLocks noChangeArrowheads="1"/>
            </p:cNvSpPr>
            <p:nvPr/>
          </p:nvSpPr>
          <p:spPr bwMode="auto">
            <a:xfrm>
              <a:off x="1603376" y="41021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41" name="Rectangle 2422"/>
            <p:cNvSpPr>
              <a:spLocks noChangeArrowheads="1"/>
            </p:cNvSpPr>
            <p:nvPr/>
          </p:nvSpPr>
          <p:spPr bwMode="auto">
            <a:xfrm>
              <a:off x="2103439" y="41021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42" name="Rectangle 2423"/>
            <p:cNvSpPr>
              <a:spLocks noChangeArrowheads="1"/>
            </p:cNvSpPr>
            <p:nvPr/>
          </p:nvSpPr>
          <p:spPr bwMode="auto">
            <a:xfrm>
              <a:off x="2103439" y="41021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43" name="Rectangle 2424"/>
            <p:cNvSpPr>
              <a:spLocks noChangeArrowheads="1"/>
            </p:cNvSpPr>
            <p:nvPr/>
          </p:nvSpPr>
          <p:spPr bwMode="auto">
            <a:xfrm>
              <a:off x="2173289" y="41021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44" name="Rectangle 2425"/>
            <p:cNvSpPr>
              <a:spLocks noChangeArrowheads="1"/>
            </p:cNvSpPr>
            <p:nvPr/>
          </p:nvSpPr>
          <p:spPr bwMode="auto">
            <a:xfrm>
              <a:off x="2173289" y="41021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45" name="Rectangle 2426"/>
            <p:cNvSpPr>
              <a:spLocks noChangeArrowheads="1"/>
            </p:cNvSpPr>
            <p:nvPr/>
          </p:nvSpPr>
          <p:spPr bwMode="auto">
            <a:xfrm>
              <a:off x="2528889" y="41021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46" name="Rectangle 2427"/>
            <p:cNvSpPr>
              <a:spLocks noChangeArrowheads="1"/>
            </p:cNvSpPr>
            <p:nvPr/>
          </p:nvSpPr>
          <p:spPr bwMode="auto">
            <a:xfrm>
              <a:off x="2528889" y="41021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47" name="Rectangle 2428"/>
            <p:cNvSpPr>
              <a:spLocks noChangeArrowheads="1"/>
            </p:cNvSpPr>
            <p:nvPr/>
          </p:nvSpPr>
          <p:spPr bwMode="auto">
            <a:xfrm>
              <a:off x="2600326" y="410210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48" name="Rectangle 2429"/>
            <p:cNvSpPr>
              <a:spLocks noChangeArrowheads="1"/>
            </p:cNvSpPr>
            <p:nvPr/>
          </p:nvSpPr>
          <p:spPr bwMode="auto">
            <a:xfrm>
              <a:off x="2600326" y="410210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49" name="Rectangle 2430"/>
            <p:cNvSpPr>
              <a:spLocks noChangeArrowheads="1"/>
            </p:cNvSpPr>
            <p:nvPr/>
          </p:nvSpPr>
          <p:spPr bwMode="auto">
            <a:xfrm>
              <a:off x="2816226" y="41021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50" name="Rectangle 2431"/>
            <p:cNvSpPr>
              <a:spLocks noChangeArrowheads="1"/>
            </p:cNvSpPr>
            <p:nvPr/>
          </p:nvSpPr>
          <p:spPr bwMode="auto">
            <a:xfrm>
              <a:off x="2816226" y="41021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51" name="Rectangle 2432"/>
            <p:cNvSpPr>
              <a:spLocks noChangeArrowheads="1"/>
            </p:cNvSpPr>
            <p:nvPr/>
          </p:nvSpPr>
          <p:spPr bwMode="auto">
            <a:xfrm>
              <a:off x="2886076" y="41021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52" name="Rectangle 2433"/>
            <p:cNvSpPr>
              <a:spLocks noChangeArrowheads="1"/>
            </p:cNvSpPr>
            <p:nvPr/>
          </p:nvSpPr>
          <p:spPr bwMode="auto">
            <a:xfrm>
              <a:off x="2886076" y="41021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53" name="Rectangle 2434"/>
            <p:cNvSpPr>
              <a:spLocks noChangeArrowheads="1"/>
            </p:cNvSpPr>
            <p:nvPr/>
          </p:nvSpPr>
          <p:spPr bwMode="auto">
            <a:xfrm>
              <a:off x="2959101" y="41021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54" name="Rectangle 2435"/>
            <p:cNvSpPr>
              <a:spLocks noChangeArrowheads="1"/>
            </p:cNvSpPr>
            <p:nvPr/>
          </p:nvSpPr>
          <p:spPr bwMode="auto">
            <a:xfrm>
              <a:off x="2959101" y="41021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55" name="Rectangle 2436"/>
            <p:cNvSpPr>
              <a:spLocks noChangeArrowheads="1"/>
            </p:cNvSpPr>
            <p:nvPr/>
          </p:nvSpPr>
          <p:spPr bwMode="auto">
            <a:xfrm>
              <a:off x="1174751" y="41719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56" name="Rectangle 2437"/>
            <p:cNvSpPr>
              <a:spLocks noChangeArrowheads="1"/>
            </p:cNvSpPr>
            <p:nvPr/>
          </p:nvSpPr>
          <p:spPr bwMode="auto">
            <a:xfrm>
              <a:off x="1174751" y="41719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57" name="Rectangle 2438"/>
            <p:cNvSpPr>
              <a:spLocks noChangeArrowheads="1"/>
            </p:cNvSpPr>
            <p:nvPr/>
          </p:nvSpPr>
          <p:spPr bwMode="auto">
            <a:xfrm>
              <a:off x="1247776" y="41719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58" name="Rectangle 2439"/>
            <p:cNvSpPr>
              <a:spLocks noChangeArrowheads="1"/>
            </p:cNvSpPr>
            <p:nvPr/>
          </p:nvSpPr>
          <p:spPr bwMode="auto">
            <a:xfrm>
              <a:off x="1247776" y="41719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59" name="Rectangle 2440"/>
            <p:cNvSpPr>
              <a:spLocks noChangeArrowheads="1"/>
            </p:cNvSpPr>
            <p:nvPr/>
          </p:nvSpPr>
          <p:spPr bwMode="auto">
            <a:xfrm>
              <a:off x="1317626" y="41719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60" name="Rectangle 2441"/>
            <p:cNvSpPr>
              <a:spLocks noChangeArrowheads="1"/>
            </p:cNvSpPr>
            <p:nvPr/>
          </p:nvSpPr>
          <p:spPr bwMode="auto">
            <a:xfrm>
              <a:off x="1317626" y="41719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61" name="Rectangle 2442"/>
            <p:cNvSpPr>
              <a:spLocks noChangeArrowheads="1"/>
            </p:cNvSpPr>
            <p:nvPr/>
          </p:nvSpPr>
          <p:spPr bwMode="auto">
            <a:xfrm>
              <a:off x="1390651" y="41719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62" name="Rectangle 2443"/>
            <p:cNvSpPr>
              <a:spLocks noChangeArrowheads="1"/>
            </p:cNvSpPr>
            <p:nvPr/>
          </p:nvSpPr>
          <p:spPr bwMode="auto">
            <a:xfrm>
              <a:off x="1390651" y="41719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63" name="Rectangle 2444"/>
            <p:cNvSpPr>
              <a:spLocks noChangeArrowheads="1"/>
            </p:cNvSpPr>
            <p:nvPr/>
          </p:nvSpPr>
          <p:spPr bwMode="auto">
            <a:xfrm>
              <a:off x="1460501" y="41719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64" name="Rectangle 2445"/>
            <p:cNvSpPr>
              <a:spLocks noChangeArrowheads="1"/>
            </p:cNvSpPr>
            <p:nvPr/>
          </p:nvSpPr>
          <p:spPr bwMode="auto">
            <a:xfrm>
              <a:off x="1460501" y="41719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65" name="Rectangle 2446"/>
            <p:cNvSpPr>
              <a:spLocks noChangeArrowheads="1"/>
            </p:cNvSpPr>
            <p:nvPr/>
          </p:nvSpPr>
          <p:spPr bwMode="auto">
            <a:xfrm>
              <a:off x="1530351" y="41719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66" name="Rectangle 2447"/>
            <p:cNvSpPr>
              <a:spLocks noChangeArrowheads="1"/>
            </p:cNvSpPr>
            <p:nvPr/>
          </p:nvSpPr>
          <p:spPr bwMode="auto">
            <a:xfrm>
              <a:off x="1530351" y="41719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67" name="Rectangle 2448"/>
            <p:cNvSpPr>
              <a:spLocks noChangeArrowheads="1"/>
            </p:cNvSpPr>
            <p:nvPr/>
          </p:nvSpPr>
          <p:spPr bwMode="auto">
            <a:xfrm>
              <a:off x="1603376" y="41719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68" name="Rectangle 2449"/>
            <p:cNvSpPr>
              <a:spLocks noChangeArrowheads="1"/>
            </p:cNvSpPr>
            <p:nvPr/>
          </p:nvSpPr>
          <p:spPr bwMode="auto">
            <a:xfrm>
              <a:off x="1603376" y="41719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69" name="Rectangle 2450"/>
            <p:cNvSpPr>
              <a:spLocks noChangeArrowheads="1"/>
            </p:cNvSpPr>
            <p:nvPr/>
          </p:nvSpPr>
          <p:spPr bwMode="auto">
            <a:xfrm>
              <a:off x="1817689" y="41719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70" name="Rectangle 2451"/>
            <p:cNvSpPr>
              <a:spLocks noChangeArrowheads="1"/>
            </p:cNvSpPr>
            <p:nvPr/>
          </p:nvSpPr>
          <p:spPr bwMode="auto">
            <a:xfrm>
              <a:off x="1817689" y="41719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71" name="Rectangle 2452"/>
            <p:cNvSpPr>
              <a:spLocks noChangeArrowheads="1"/>
            </p:cNvSpPr>
            <p:nvPr/>
          </p:nvSpPr>
          <p:spPr bwMode="auto">
            <a:xfrm>
              <a:off x="1887539" y="41719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72" name="Rectangle 2453"/>
            <p:cNvSpPr>
              <a:spLocks noChangeArrowheads="1"/>
            </p:cNvSpPr>
            <p:nvPr/>
          </p:nvSpPr>
          <p:spPr bwMode="auto">
            <a:xfrm>
              <a:off x="1887539" y="41719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73" name="Rectangle 2454"/>
            <p:cNvSpPr>
              <a:spLocks noChangeArrowheads="1"/>
            </p:cNvSpPr>
            <p:nvPr/>
          </p:nvSpPr>
          <p:spPr bwMode="auto">
            <a:xfrm>
              <a:off x="2103439" y="41719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74" name="Rectangle 2455"/>
            <p:cNvSpPr>
              <a:spLocks noChangeArrowheads="1"/>
            </p:cNvSpPr>
            <p:nvPr/>
          </p:nvSpPr>
          <p:spPr bwMode="auto">
            <a:xfrm>
              <a:off x="2103439" y="41719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75" name="Rectangle 2456"/>
            <p:cNvSpPr>
              <a:spLocks noChangeArrowheads="1"/>
            </p:cNvSpPr>
            <p:nvPr/>
          </p:nvSpPr>
          <p:spPr bwMode="auto">
            <a:xfrm>
              <a:off x="2528889" y="41719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76" name="Rectangle 2457"/>
            <p:cNvSpPr>
              <a:spLocks noChangeArrowheads="1"/>
            </p:cNvSpPr>
            <p:nvPr/>
          </p:nvSpPr>
          <p:spPr bwMode="auto">
            <a:xfrm>
              <a:off x="2528889" y="41719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77" name="Rectangle 2458"/>
            <p:cNvSpPr>
              <a:spLocks noChangeArrowheads="1"/>
            </p:cNvSpPr>
            <p:nvPr/>
          </p:nvSpPr>
          <p:spPr bwMode="auto">
            <a:xfrm>
              <a:off x="2600326" y="41719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78" name="Rectangle 2459"/>
            <p:cNvSpPr>
              <a:spLocks noChangeArrowheads="1"/>
            </p:cNvSpPr>
            <p:nvPr/>
          </p:nvSpPr>
          <p:spPr bwMode="auto">
            <a:xfrm>
              <a:off x="2600326" y="41719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79" name="Rectangle 2460"/>
            <p:cNvSpPr>
              <a:spLocks noChangeArrowheads="1"/>
            </p:cNvSpPr>
            <p:nvPr/>
          </p:nvSpPr>
          <p:spPr bwMode="auto">
            <a:xfrm>
              <a:off x="2671764" y="41719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80" name="Rectangle 2461"/>
            <p:cNvSpPr>
              <a:spLocks noChangeArrowheads="1"/>
            </p:cNvSpPr>
            <p:nvPr/>
          </p:nvSpPr>
          <p:spPr bwMode="auto">
            <a:xfrm>
              <a:off x="2671764" y="41719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81" name="Rectangle 2462"/>
            <p:cNvSpPr>
              <a:spLocks noChangeArrowheads="1"/>
            </p:cNvSpPr>
            <p:nvPr/>
          </p:nvSpPr>
          <p:spPr bwMode="auto">
            <a:xfrm>
              <a:off x="2743201" y="41719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82" name="Rectangle 2463"/>
            <p:cNvSpPr>
              <a:spLocks noChangeArrowheads="1"/>
            </p:cNvSpPr>
            <p:nvPr/>
          </p:nvSpPr>
          <p:spPr bwMode="auto">
            <a:xfrm>
              <a:off x="2743201" y="41719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83" name="Rectangle 2464"/>
            <p:cNvSpPr>
              <a:spLocks noChangeArrowheads="1"/>
            </p:cNvSpPr>
            <p:nvPr/>
          </p:nvSpPr>
          <p:spPr bwMode="auto">
            <a:xfrm>
              <a:off x="2816226" y="41719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84" name="Rectangle 2465"/>
            <p:cNvSpPr>
              <a:spLocks noChangeArrowheads="1"/>
            </p:cNvSpPr>
            <p:nvPr/>
          </p:nvSpPr>
          <p:spPr bwMode="auto">
            <a:xfrm>
              <a:off x="2816226" y="41719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85" name="Rectangle 2466"/>
            <p:cNvSpPr>
              <a:spLocks noChangeArrowheads="1"/>
            </p:cNvSpPr>
            <p:nvPr/>
          </p:nvSpPr>
          <p:spPr bwMode="auto">
            <a:xfrm>
              <a:off x="2959101" y="41719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86" name="Rectangle 2467"/>
            <p:cNvSpPr>
              <a:spLocks noChangeArrowheads="1"/>
            </p:cNvSpPr>
            <p:nvPr/>
          </p:nvSpPr>
          <p:spPr bwMode="auto">
            <a:xfrm>
              <a:off x="2959101" y="41719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87" name="Rectangle 2468"/>
            <p:cNvSpPr>
              <a:spLocks noChangeArrowheads="1"/>
            </p:cNvSpPr>
            <p:nvPr/>
          </p:nvSpPr>
          <p:spPr bwMode="auto">
            <a:xfrm>
              <a:off x="3028951" y="41719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88" name="Rectangle 2469"/>
            <p:cNvSpPr>
              <a:spLocks noChangeArrowheads="1"/>
            </p:cNvSpPr>
            <p:nvPr/>
          </p:nvSpPr>
          <p:spPr bwMode="auto">
            <a:xfrm>
              <a:off x="3028951" y="41719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89" name="Rectangle 2470"/>
            <p:cNvSpPr>
              <a:spLocks noChangeArrowheads="1"/>
            </p:cNvSpPr>
            <p:nvPr/>
          </p:nvSpPr>
          <p:spPr bwMode="auto">
            <a:xfrm>
              <a:off x="1174751" y="42418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90" name="Rectangle 2471"/>
            <p:cNvSpPr>
              <a:spLocks noChangeArrowheads="1"/>
            </p:cNvSpPr>
            <p:nvPr/>
          </p:nvSpPr>
          <p:spPr bwMode="auto">
            <a:xfrm>
              <a:off x="1174751" y="42418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91" name="Rectangle 2472"/>
            <p:cNvSpPr>
              <a:spLocks noChangeArrowheads="1"/>
            </p:cNvSpPr>
            <p:nvPr/>
          </p:nvSpPr>
          <p:spPr bwMode="auto">
            <a:xfrm>
              <a:off x="1247776" y="42418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92" name="Rectangle 2473"/>
            <p:cNvSpPr>
              <a:spLocks noChangeArrowheads="1"/>
            </p:cNvSpPr>
            <p:nvPr/>
          </p:nvSpPr>
          <p:spPr bwMode="auto">
            <a:xfrm>
              <a:off x="1247776" y="42418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93" name="Rectangle 2474"/>
            <p:cNvSpPr>
              <a:spLocks noChangeArrowheads="1"/>
            </p:cNvSpPr>
            <p:nvPr/>
          </p:nvSpPr>
          <p:spPr bwMode="auto">
            <a:xfrm>
              <a:off x="1317626" y="42418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94" name="Rectangle 2475"/>
            <p:cNvSpPr>
              <a:spLocks noChangeArrowheads="1"/>
            </p:cNvSpPr>
            <p:nvPr/>
          </p:nvSpPr>
          <p:spPr bwMode="auto">
            <a:xfrm>
              <a:off x="1317626" y="42418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95" name="Rectangle 2476"/>
            <p:cNvSpPr>
              <a:spLocks noChangeArrowheads="1"/>
            </p:cNvSpPr>
            <p:nvPr/>
          </p:nvSpPr>
          <p:spPr bwMode="auto">
            <a:xfrm>
              <a:off x="1390651" y="42418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96" name="Rectangle 2477"/>
            <p:cNvSpPr>
              <a:spLocks noChangeArrowheads="1"/>
            </p:cNvSpPr>
            <p:nvPr/>
          </p:nvSpPr>
          <p:spPr bwMode="auto">
            <a:xfrm>
              <a:off x="1390651" y="42418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97" name="Rectangle 2478"/>
            <p:cNvSpPr>
              <a:spLocks noChangeArrowheads="1"/>
            </p:cNvSpPr>
            <p:nvPr/>
          </p:nvSpPr>
          <p:spPr bwMode="auto">
            <a:xfrm>
              <a:off x="1460501" y="42418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98" name="Rectangle 2479"/>
            <p:cNvSpPr>
              <a:spLocks noChangeArrowheads="1"/>
            </p:cNvSpPr>
            <p:nvPr/>
          </p:nvSpPr>
          <p:spPr bwMode="auto">
            <a:xfrm>
              <a:off x="1460501" y="42418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99" name="Rectangle 2480"/>
            <p:cNvSpPr>
              <a:spLocks noChangeArrowheads="1"/>
            </p:cNvSpPr>
            <p:nvPr/>
          </p:nvSpPr>
          <p:spPr bwMode="auto">
            <a:xfrm>
              <a:off x="1530351" y="42418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00" name="Rectangle 2481"/>
            <p:cNvSpPr>
              <a:spLocks noChangeArrowheads="1"/>
            </p:cNvSpPr>
            <p:nvPr/>
          </p:nvSpPr>
          <p:spPr bwMode="auto">
            <a:xfrm>
              <a:off x="1530351" y="42418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01" name="Rectangle 2482"/>
            <p:cNvSpPr>
              <a:spLocks noChangeArrowheads="1"/>
            </p:cNvSpPr>
            <p:nvPr/>
          </p:nvSpPr>
          <p:spPr bwMode="auto">
            <a:xfrm>
              <a:off x="1603376" y="42418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02" name="Rectangle 2483"/>
            <p:cNvSpPr>
              <a:spLocks noChangeArrowheads="1"/>
            </p:cNvSpPr>
            <p:nvPr/>
          </p:nvSpPr>
          <p:spPr bwMode="auto">
            <a:xfrm>
              <a:off x="1603376" y="42418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03" name="Rectangle 2484"/>
            <p:cNvSpPr>
              <a:spLocks noChangeArrowheads="1"/>
            </p:cNvSpPr>
            <p:nvPr/>
          </p:nvSpPr>
          <p:spPr bwMode="auto">
            <a:xfrm>
              <a:off x="1674814" y="424180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04" name="Rectangle 2485"/>
            <p:cNvSpPr>
              <a:spLocks noChangeArrowheads="1"/>
            </p:cNvSpPr>
            <p:nvPr/>
          </p:nvSpPr>
          <p:spPr bwMode="auto">
            <a:xfrm>
              <a:off x="1674814" y="424180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05" name="Rectangle 2486"/>
            <p:cNvSpPr>
              <a:spLocks noChangeArrowheads="1"/>
            </p:cNvSpPr>
            <p:nvPr/>
          </p:nvSpPr>
          <p:spPr bwMode="auto">
            <a:xfrm>
              <a:off x="1746251" y="424180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06" name="Rectangle 2487"/>
            <p:cNvSpPr>
              <a:spLocks noChangeArrowheads="1"/>
            </p:cNvSpPr>
            <p:nvPr/>
          </p:nvSpPr>
          <p:spPr bwMode="auto">
            <a:xfrm>
              <a:off x="1746251" y="424180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07" name="Rectangle 2488"/>
            <p:cNvSpPr>
              <a:spLocks noChangeArrowheads="1"/>
            </p:cNvSpPr>
            <p:nvPr/>
          </p:nvSpPr>
          <p:spPr bwMode="auto">
            <a:xfrm>
              <a:off x="2600326" y="424180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08" name="Rectangle 2489"/>
            <p:cNvSpPr>
              <a:spLocks noChangeArrowheads="1"/>
            </p:cNvSpPr>
            <p:nvPr/>
          </p:nvSpPr>
          <p:spPr bwMode="auto">
            <a:xfrm>
              <a:off x="2600326" y="424180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09" name="Rectangle 2490"/>
            <p:cNvSpPr>
              <a:spLocks noChangeArrowheads="1"/>
            </p:cNvSpPr>
            <p:nvPr/>
          </p:nvSpPr>
          <p:spPr bwMode="auto">
            <a:xfrm>
              <a:off x="2671764" y="424180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10" name="Rectangle 2491"/>
            <p:cNvSpPr>
              <a:spLocks noChangeArrowheads="1"/>
            </p:cNvSpPr>
            <p:nvPr/>
          </p:nvSpPr>
          <p:spPr bwMode="auto">
            <a:xfrm>
              <a:off x="2671764" y="424180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11" name="Rectangle 2492"/>
            <p:cNvSpPr>
              <a:spLocks noChangeArrowheads="1"/>
            </p:cNvSpPr>
            <p:nvPr/>
          </p:nvSpPr>
          <p:spPr bwMode="auto">
            <a:xfrm>
              <a:off x="2743201" y="424180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12" name="Rectangle 2493"/>
            <p:cNvSpPr>
              <a:spLocks noChangeArrowheads="1"/>
            </p:cNvSpPr>
            <p:nvPr/>
          </p:nvSpPr>
          <p:spPr bwMode="auto">
            <a:xfrm>
              <a:off x="2743201" y="424180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13" name="Rectangle 2494"/>
            <p:cNvSpPr>
              <a:spLocks noChangeArrowheads="1"/>
            </p:cNvSpPr>
            <p:nvPr/>
          </p:nvSpPr>
          <p:spPr bwMode="auto">
            <a:xfrm>
              <a:off x="2816226" y="42418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14" name="Rectangle 2495"/>
            <p:cNvSpPr>
              <a:spLocks noChangeArrowheads="1"/>
            </p:cNvSpPr>
            <p:nvPr/>
          </p:nvSpPr>
          <p:spPr bwMode="auto">
            <a:xfrm>
              <a:off x="2816226" y="42418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15" name="Rectangle 2496"/>
            <p:cNvSpPr>
              <a:spLocks noChangeArrowheads="1"/>
            </p:cNvSpPr>
            <p:nvPr/>
          </p:nvSpPr>
          <p:spPr bwMode="auto">
            <a:xfrm>
              <a:off x="2886076" y="42418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16" name="Rectangle 2497"/>
            <p:cNvSpPr>
              <a:spLocks noChangeArrowheads="1"/>
            </p:cNvSpPr>
            <p:nvPr/>
          </p:nvSpPr>
          <p:spPr bwMode="auto">
            <a:xfrm>
              <a:off x="2886076" y="42418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17" name="Rectangle 2498"/>
            <p:cNvSpPr>
              <a:spLocks noChangeArrowheads="1"/>
            </p:cNvSpPr>
            <p:nvPr/>
          </p:nvSpPr>
          <p:spPr bwMode="auto">
            <a:xfrm>
              <a:off x="2959101" y="42418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18" name="Rectangle 2499"/>
            <p:cNvSpPr>
              <a:spLocks noChangeArrowheads="1"/>
            </p:cNvSpPr>
            <p:nvPr/>
          </p:nvSpPr>
          <p:spPr bwMode="auto">
            <a:xfrm>
              <a:off x="2959101" y="42418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19" name="Rectangle 2500"/>
            <p:cNvSpPr>
              <a:spLocks noChangeArrowheads="1"/>
            </p:cNvSpPr>
            <p:nvPr/>
          </p:nvSpPr>
          <p:spPr bwMode="auto">
            <a:xfrm>
              <a:off x="3028951" y="42418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20" name="Rectangle 2501"/>
            <p:cNvSpPr>
              <a:spLocks noChangeArrowheads="1"/>
            </p:cNvSpPr>
            <p:nvPr/>
          </p:nvSpPr>
          <p:spPr bwMode="auto">
            <a:xfrm>
              <a:off x="3028951" y="42418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21" name="Rectangle 2502"/>
            <p:cNvSpPr>
              <a:spLocks noChangeArrowheads="1"/>
            </p:cNvSpPr>
            <p:nvPr/>
          </p:nvSpPr>
          <p:spPr bwMode="auto">
            <a:xfrm>
              <a:off x="3098801" y="42418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22" name="Rectangle 2503"/>
            <p:cNvSpPr>
              <a:spLocks noChangeArrowheads="1"/>
            </p:cNvSpPr>
            <p:nvPr/>
          </p:nvSpPr>
          <p:spPr bwMode="auto">
            <a:xfrm>
              <a:off x="3098801" y="42418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23" name="Rectangle 2504"/>
            <p:cNvSpPr>
              <a:spLocks noChangeArrowheads="1"/>
            </p:cNvSpPr>
            <p:nvPr/>
          </p:nvSpPr>
          <p:spPr bwMode="auto">
            <a:xfrm>
              <a:off x="3171826" y="42418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24" name="Rectangle 2505"/>
            <p:cNvSpPr>
              <a:spLocks noChangeArrowheads="1"/>
            </p:cNvSpPr>
            <p:nvPr/>
          </p:nvSpPr>
          <p:spPr bwMode="auto">
            <a:xfrm>
              <a:off x="3171826" y="42418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25" name="Rectangle 2506"/>
            <p:cNvSpPr>
              <a:spLocks noChangeArrowheads="1"/>
            </p:cNvSpPr>
            <p:nvPr/>
          </p:nvSpPr>
          <p:spPr bwMode="auto">
            <a:xfrm>
              <a:off x="1174751" y="43116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26" name="Rectangle 2507"/>
            <p:cNvSpPr>
              <a:spLocks noChangeArrowheads="1"/>
            </p:cNvSpPr>
            <p:nvPr/>
          </p:nvSpPr>
          <p:spPr bwMode="auto">
            <a:xfrm>
              <a:off x="1174751" y="43116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27" name="Rectangle 2508"/>
            <p:cNvSpPr>
              <a:spLocks noChangeArrowheads="1"/>
            </p:cNvSpPr>
            <p:nvPr/>
          </p:nvSpPr>
          <p:spPr bwMode="auto">
            <a:xfrm>
              <a:off x="1247776" y="43116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28" name="Rectangle 2509"/>
            <p:cNvSpPr>
              <a:spLocks noChangeArrowheads="1"/>
            </p:cNvSpPr>
            <p:nvPr/>
          </p:nvSpPr>
          <p:spPr bwMode="auto">
            <a:xfrm>
              <a:off x="1247776" y="43116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29" name="Rectangle 2510"/>
            <p:cNvSpPr>
              <a:spLocks noChangeArrowheads="1"/>
            </p:cNvSpPr>
            <p:nvPr/>
          </p:nvSpPr>
          <p:spPr bwMode="auto">
            <a:xfrm>
              <a:off x="1317626" y="43116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30" name="Rectangle 2511"/>
            <p:cNvSpPr>
              <a:spLocks noChangeArrowheads="1"/>
            </p:cNvSpPr>
            <p:nvPr/>
          </p:nvSpPr>
          <p:spPr bwMode="auto">
            <a:xfrm>
              <a:off x="1317626" y="43116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31" name="Rectangle 2512"/>
            <p:cNvSpPr>
              <a:spLocks noChangeArrowheads="1"/>
            </p:cNvSpPr>
            <p:nvPr/>
          </p:nvSpPr>
          <p:spPr bwMode="auto">
            <a:xfrm>
              <a:off x="1390651" y="43116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32" name="Rectangle 2513"/>
            <p:cNvSpPr>
              <a:spLocks noChangeArrowheads="1"/>
            </p:cNvSpPr>
            <p:nvPr/>
          </p:nvSpPr>
          <p:spPr bwMode="auto">
            <a:xfrm>
              <a:off x="1390651" y="43116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33" name="Rectangle 2514"/>
            <p:cNvSpPr>
              <a:spLocks noChangeArrowheads="1"/>
            </p:cNvSpPr>
            <p:nvPr/>
          </p:nvSpPr>
          <p:spPr bwMode="auto">
            <a:xfrm>
              <a:off x="1460501" y="43116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34" name="Rectangle 2515"/>
            <p:cNvSpPr>
              <a:spLocks noChangeArrowheads="1"/>
            </p:cNvSpPr>
            <p:nvPr/>
          </p:nvSpPr>
          <p:spPr bwMode="auto">
            <a:xfrm>
              <a:off x="1460501" y="43116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35" name="Rectangle 2516"/>
            <p:cNvSpPr>
              <a:spLocks noChangeArrowheads="1"/>
            </p:cNvSpPr>
            <p:nvPr/>
          </p:nvSpPr>
          <p:spPr bwMode="auto">
            <a:xfrm>
              <a:off x="1530351" y="43116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36" name="Rectangle 2517"/>
            <p:cNvSpPr>
              <a:spLocks noChangeArrowheads="1"/>
            </p:cNvSpPr>
            <p:nvPr/>
          </p:nvSpPr>
          <p:spPr bwMode="auto">
            <a:xfrm>
              <a:off x="1530351" y="43116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37" name="Rectangle 2518"/>
            <p:cNvSpPr>
              <a:spLocks noChangeArrowheads="1"/>
            </p:cNvSpPr>
            <p:nvPr/>
          </p:nvSpPr>
          <p:spPr bwMode="auto">
            <a:xfrm>
              <a:off x="1674814" y="43116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38" name="Rectangle 2519"/>
            <p:cNvSpPr>
              <a:spLocks noChangeArrowheads="1"/>
            </p:cNvSpPr>
            <p:nvPr/>
          </p:nvSpPr>
          <p:spPr bwMode="auto">
            <a:xfrm>
              <a:off x="1674814" y="43116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39" name="Rectangle 2520"/>
            <p:cNvSpPr>
              <a:spLocks noChangeArrowheads="1"/>
            </p:cNvSpPr>
            <p:nvPr/>
          </p:nvSpPr>
          <p:spPr bwMode="auto">
            <a:xfrm>
              <a:off x="2671764" y="43116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40" name="Rectangle 2521"/>
            <p:cNvSpPr>
              <a:spLocks noChangeArrowheads="1"/>
            </p:cNvSpPr>
            <p:nvPr/>
          </p:nvSpPr>
          <p:spPr bwMode="auto">
            <a:xfrm>
              <a:off x="2671764" y="43116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41" name="Rectangle 2522"/>
            <p:cNvSpPr>
              <a:spLocks noChangeArrowheads="1"/>
            </p:cNvSpPr>
            <p:nvPr/>
          </p:nvSpPr>
          <p:spPr bwMode="auto">
            <a:xfrm>
              <a:off x="2743201" y="4311650"/>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42" name="Rectangle 2523"/>
            <p:cNvSpPr>
              <a:spLocks noChangeArrowheads="1"/>
            </p:cNvSpPr>
            <p:nvPr/>
          </p:nvSpPr>
          <p:spPr bwMode="auto">
            <a:xfrm>
              <a:off x="2743201" y="4311650"/>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43" name="Rectangle 2524"/>
            <p:cNvSpPr>
              <a:spLocks noChangeArrowheads="1"/>
            </p:cNvSpPr>
            <p:nvPr/>
          </p:nvSpPr>
          <p:spPr bwMode="auto">
            <a:xfrm>
              <a:off x="2816226" y="43116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44" name="Rectangle 2525"/>
            <p:cNvSpPr>
              <a:spLocks noChangeArrowheads="1"/>
            </p:cNvSpPr>
            <p:nvPr/>
          </p:nvSpPr>
          <p:spPr bwMode="auto">
            <a:xfrm>
              <a:off x="2816226" y="43116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45" name="Rectangle 2526"/>
            <p:cNvSpPr>
              <a:spLocks noChangeArrowheads="1"/>
            </p:cNvSpPr>
            <p:nvPr/>
          </p:nvSpPr>
          <p:spPr bwMode="auto">
            <a:xfrm>
              <a:off x="2886076" y="43116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46" name="Rectangle 2527"/>
            <p:cNvSpPr>
              <a:spLocks noChangeArrowheads="1"/>
            </p:cNvSpPr>
            <p:nvPr/>
          </p:nvSpPr>
          <p:spPr bwMode="auto">
            <a:xfrm>
              <a:off x="2886076" y="43116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47" name="Rectangle 2528"/>
            <p:cNvSpPr>
              <a:spLocks noChangeArrowheads="1"/>
            </p:cNvSpPr>
            <p:nvPr/>
          </p:nvSpPr>
          <p:spPr bwMode="auto">
            <a:xfrm>
              <a:off x="2959101" y="43116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48" name="Rectangle 2529"/>
            <p:cNvSpPr>
              <a:spLocks noChangeArrowheads="1"/>
            </p:cNvSpPr>
            <p:nvPr/>
          </p:nvSpPr>
          <p:spPr bwMode="auto">
            <a:xfrm>
              <a:off x="2959101" y="43116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49" name="Rectangle 2530"/>
            <p:cNvSpPr>
              <a:spLocks noChangeArrowheads="1"/>
            </p:cNvSpPr>
            <p:nvPr/>
          </p:nvSpPr>
          <p:spPr bwMode="auto">
            <a:xfrm>
              <a:off x="3028951" y="43116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50" name="Rectangle 2531"/>
            <p:cNvSpPr>
              <a:spLocks noChangeArrowheads="1"/>
            </p:cNvSpPr>
            <p:nvPr/>
          </p:nvSpPr>
          <p:spPr bwMode="auto">
            <a:xfrm>
              <a:off x="3028951" y="43116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51" name="Rectangle 2532"/>
            <p:cNvSpPr>
              <a:spLocks noChangeArrowheads="1"/>
            </p:cNvSpPr>
            <p:nvPr/>
          </p:nvSpPr>
          <p:spPr bwMode="auto">
            <a:xfrm>
              <a:off x="3171826" y="43116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52" name="Rectangle 2533"/>
            <p:cNvSpPr>
              <a:spLocks noChangeArrowheads="1"/>
            </p:cNvSpPr>
            <p:nvPr/>
          </p:nvSpPr>
          <p:spPr bwMode="auto">
            <a:xfrm>
              <a:off x="3171826" y="43116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53" name="Rectangle 2534"/>
            <p:cNvSpPr>
              <a:spLocks noChangeArrowheads="1"/>
            </p:cNvSpPr>
            <p:nvPr/>
          </p:nvSpPr>
          <p:spPr bwMode="auto">
            <a:xfrm>
              <a:off x="3241676" y="43116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54" name="Rectangle 2535"/>
            <p:cNvSpPr>
              <a:spLocks noChangeArrowheads="1"/>
            </p:cNvSpPr>
            <p:nvPr/>
          </p:nvSpPr>
          <p:spPr bwMode="auto">
            <a:xfrm>
              <a:off x="3241676" y="43116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55" name="Rectangle 2536"/>
            <p:cNvSpPr>
              <a:spLocks noChangeArrowheads="1"/>
            </p:cNvSpPr>
            <p:nvPr/>
          </p:nvSpPr>
          <p:spPr bwMode="auto">
            <a:xfrm>
              <a:off x="3314701" y="43116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56" name="Rectangle 2537"/>
            <p:cNvSpPr>
              <a:spLocks noChangeArrowheads="1"/>
            </p:cNvSpPr>
            <p:nvPr/>
          </p:nvSpPr>
          <p:spPr bwMode="auto">
            <a:xfrm>
              <a:off x="3314701" y="43116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57" name="Rectangle 2538"/>
            <p:cNvSpPr>
              <a:spLocks noChangeArrowheads="1"/>
            </p:cNvSpPr>
            <p:nvPr/>
          </p:nvSpPr>
          <p:spPr bwMode="auto">
            <a:xfrm>
              <a:off x="3384551" y="43116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58" name="Rectangle 2539"/>
            <p:cNvSpPr>
              <a:spLocks noChangeArrowheads="1"/>
            </p:cNvSpPr>
            <p:nvPr/>
          </p:nvSpPr>
          <p:spPr bwMode="auto">
            <a:xfrm>
              <a:off x="3384551" y="43116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59" name="Rectangle 2540"/>
            <p:cNvSpPr>
              <a:spLocks noChangeArrowheads="1"/>
            </p:cNvSpPr>
            <p:nvPr/>
          </p:nvSpPr>
          <p:spPr bwMode="auto">
            <a:xfrm>
              <a:off x="3454401" y="43116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60" name="Rectangle 2541"/>
            <p:cNvSpPr>
              <a:spLocks noChangeArrowheads="1"/>
            </p:cNvSpPr>
            <p:nvPr/>
          </p:nvSpPr>
          <p:spPr bwMode="auto">
            <a:xfrm>
              <a:off x="3454401" y="43116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61" name="Rectangle 2542"/>
            <p:cNvSpPr>
              <a:spLocks noChangeArrowheads="1"/>
            </p:cNvSpPr>
            <p:nvPr/>
          </p:nvSpPr>
          <p:spPr bwMode="auto">
            <a:xfrm>
              <a:off x="1174751" y="438150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62" name="Rectangle 2543"/>
            <p:cNvSpPr>
              <a:spLocks noChangeArrowheads="1"/>
            </p:cNvSpPr>
            <p:nvPr/>
          </p:nvSpPr>
          <p:spPr bwMode="auto">
            <a:xfrm>
              <a:off x="1174751" y="438150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63" name="Rectangle 2544"/>
            <p:cNvSpPr>
              <a:spLocks noChangeArrowheads="1"/>
            </p:cNvSpPr>
            <p:nvPr/>
          </p:nvSpPr>
          <p:spPr bwMode="auto">
            <a:xfrm>
              <a:off x="1247776" y="438150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64" name="Rectangle 2545"/>
            <p:cNvSpPr>
              <a:spLocks noChangeArrowheads="1"/>
            </p:cNvSpPr>
            <p:nvPr/>
          </p:nvSpPr>
          <p:spPr bwMode="auto">
            <a:xfrm>
              <a:off x="1247776" y="438150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65" name="Rectangle 2546"/>
            <p:cNvSpPr>
              <a:spLocks noChangeArrowheads="1"/>
            </p:cNvSpPr>
            <p:nvPr/>
          </p:nvSpPr>
          <p:spPr bwMode="auto">
            <a:xfrm>
              <a:off x="1317626" y="438150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66" name="Rectangle 2547"/>
            <p:cNvSpPr>
              <a:spLocks noChangeArrowheads="1"/>
            </p:cNvSpPr>
            <p:nvPr/>
          </p:nvSpPr>
          <p:spPr bwMode="auto">
            <a:xfrm>
              <a:off x="1317626" y="438150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67" name="Rectangle 2548"/>
            <p:cNvSpPr>
              <a:spLocks noChangeArrowheads="1"/>
            </p:cNvSpPr>
            <p:nvPr/>
          </p:nvSpPr>
          <p:spPr bwMode="auto">
            <a:xfrm>
              <a:off x="1390651" y="438150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68" name="Rectangle 2549"/>
            <p:cNvSpPr>
              <a:spLocks noChangeArrowheads="1"/>
            </p:cNvSpPr>
            <p:nvPr/>
          </p:nvSpPr>
          <p:spPr bwMode="auto">
            <a:xfrm>
              <a:off x="1390651" y="438150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69" name="Rectangle 2550"/>
            <p:cNvSpPr>
              <a:spLocks noChangeArrowheads="1"/>
            </p:cNvSpPr>
            <p:nvPr/>
          </p:nvSpPr>
          <p:spPr bwMode="auto">
            <a:xfrm>
              <a:off x="1460501" y="438150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70" name="Rectangle 2551"/>
            <p:cNvSpPr>
              <a:spLocks noChangeArrowheads="1"/>
            </p:cNvSpPr>
            <p:nvPr/>
          </p:nvSpPr>
          <p:spPr bwMode="auto">
            <a:xfrm>
              <a:off x="1460501" y="438150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71" name="Rectangle 2552"/>
            <p:cNvSpPr>
              <a:spLocks noChangeArrowheads="1"/>
            </p:cNvSpPr>
            <p:nvPr/>
          </p:nvSpPr>
          <p:spPr bwMode="auto">
            <a:xfrm>
              <a:off x="1674814" y="4381500"/>
              <a:ext cx="49213"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72" name="Rectangle 2553"/>
            <p:cNvSpPr>
              <a:spLocks noChangeArrowheads="1"/>
            </p:cNvSpPr>
            <p:nvPr/>
          </p:nvSpPr>
          <p:spPr bwMode="auto">
            <a:xfrm>
              <a:off x="1674814" y="4381500"/>
              <a:ext cx="492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73" name="Rectangle 2554"/>
            <p:cNvSpPr>
              <a:spLocks noChangeArrowheads="1"/>
            </p:cNvSpPr>
            <p:nvPr/>
          </p:nvSpPr>
          <p:spPr bwMode="auto">
            <a:xfrm>
              <a:off x="1746251" y="4381500"/>
              <a:ext cx="49213"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74" name="Rectangle 2555"/>
            <p:cNvSpPr>
              <a:spLocks noChangeArrowheads="1"/>
            </p:cNvSpPr>
            <p:nvPr/>
          </p:nvSpPr>
          <p:spPr bwMode="auto">
            <a:xfrm>
              <a:off x="1746251" y="4381500"/>
              <a:ext cx="492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75" name="Rectangle 2556"/>
            <p:cNvSpPr>
              <a:spLocks noChangeArrowheads="1"/>
            </p:cNvSpPr>
            <p:nvPr/>
          </p:nvSpPr>
          <p:spPr bwMode="auto">
            <a:xfrm>
              <a:off x="1817689" y="4381500"/>
              <a:ext cx="49213"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76" name="Rectangle 2557"/>
            <p:cNvSpPr>
              <a:spLocks noChangeArrowheads="1"/>
            </p:cNvSpPr>
            <p:nvPr/>
          </p:nvSpPr>
          <p:spPr bwMode="auto">
            <a:xfrm>
              <a:off x="1817689" y="4381500"/>
              <a:ext cx="492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77" name="Rectangle 2558"/>
            <p:cNvSpPr>
              <a:spLocks noChangeArrowheads="1"/>
            </p:cNvSpPr>
            <p:nvPr/>
          </p:nvSpPr>
          <p:spPr bwMode="auto">
            <a:xfrm>
              <a:off x="2959101" y="438150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78" name="Rectangle 2559"/>
            <p:cNvSpPr>
              <a:spLocks noChangeArrowheads="1"/>
            </p:cNvSpPr>
            <p:nvPr/>
          </p:nvSpPr>
          <p:spPr bwMode="auto">
            <a:xfrm>
              <a:off x="2959101" y="438150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79" name="Rectangle 2560"/>
            <p:cNvSpPr>
              <a:spLocks noChangeArrowheads="1"/>
            </p:cNvSpPr>
            <p:nvPr/>
          </p:nvSpPr>
          <p:spPr bwMode="auto">
            <a:xfrm>
              <a:off x="3028951" y="438150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80" name="Rectangle 2561"/>
            <p:cNvSpPr>
              <a:spLocks noChangeArrowheads="1"/>
            </p:cNvSpPr>
            <p:nvPr/>
          </p:nvSpPr>
          <p:spPr bwMode="auto">
            <a:xfrm>
              <a:off x="3028951" y="438150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81" name="Rectangle 2562"/>
            <p:cNvSpPr>
              <a:spLocks noChangeArrowheads="1"/>
            </p:cNvSpPr>
            <p:nvPr/>
          </p:nvSpPr>
          <p:spPr bwMode="auto">
            <a:xfrm>
              <a:off x="3098801" y="438150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82" name="Rectangle 2563"/>
            <p:cNvSpPr>
              <a:spLocks noChangeArrowheads="1"/>
            </p:cNvSpPr>
            <p:nvPr/>
          </p:nvSpPr>
          <p:spPr bwMode="auto">
            <a:xfrm>
              <a:off x="3098801" y="438150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83" name="Rectangle 2564"/>
            <p:cNvSpPr>
              <a:spLocks noChangeArrowheads="1"/>
            </p:cNvSpPr>
            <p:nvPr/>
          </p:nvSpPr>
          <p:spPr bwMode="auto">
            <a:xfrm>
              <a:off x="3314701" y="438150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84" name="Rectangle 2565"/>
            <p:cNvSpPr>
              <a:spLocks noChangeArrowheads="1"/>
            </p:cNvSpPr>
            <p:nvPr/>
          </p:nvSpPr>
          <p:spPr bwMode="auto">
            <a:xfrm>
              <a:off x="3314701" y="438150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85" name="Rectangle 2566"/>
            <p:cNvSpPr>
              <a:spLocks noChangeArrowheads="1"/>
            </p:cNvSpPr>
            <p:nvPr/>
          </p:nvSpPr>
          <p:spPr bwMode="auto">
            <a:xfrm>
              <a:off x="3527426" y="438150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86" name="Rectangle 2567"/>
            <p:cNvSpPr>
              <a:spLocks noChangeArrowheads="1"/>
            </p:cNvSpPr>
            <p:nvPr/>
          </p:nvSpPr>
          <p:spPr bwMode="auto">
            <a:xfrm>
              <a:off x="3527426" y="438150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87" name="Rectangle 2568"/>
            <p:cNvSpPr>
              <a:spLocks noChangeArrowheads="1"/>
            </p:cNvSpPr>
            <p:nvPr/>
          </p:nvSpPr>
          <p:spPr bwMode="auto">
            <a:xfrm>
              <a:off x="3597276" y="438150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88" name="Rectangle 2569"/>
            <p:cNvSpPr>
              <a:spLocks noChangeArrowheads="1"/>
            </p:cNvSpPr>
            <p:nvPr/>
          </p:nvSpPr>
          <p:spPr bwMode="auto">
            <a:xfrm>
              <a:off x="3597276" y="438150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89" name="Rectangle 2570"/>
            <p:cNvSpPr>
              <a:spLocks noChangeArrowheads="1"/>
            </p:cNvSpPr>
            <p:nvPr/>
          </p:nvSpPr>
          <p:spPr bwMode="auto">
            <a:xfrm>
              <a:off x="3811589" y="438150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90" name="Rectangle 2571"/>
            <p:cNvSpPr>
              <a:spLocks noChangeArrowheads="1"/>
            </p:cNvSpPr>
            <p:nvPr/>
          </p:nvSpPr>
          <p:spPr bwMode="auto">
            <a:xfrm>
              <a:off x="3811589" y="438150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91" name="Rectangle 2572"/>
            <p:cNvSpPr>
              <a:spLocks noChangeArrowheads="1"/>
            </p:cNvSpPr>
            <p:nvPr/>
          </p:nvSpPr>
          <p:spPr bwMode="auto">
            <a:xfrm>
              <a:off x="1174751" y="44513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92" name="Rectangle 2573"/>
            <p:cNvSpPr>
              <a:spLocks noChangeArrowheads="1"/>
            </p:cNvSpPr>
            <p:nvPr/>
          </p:nvSpPr>
          <p:spPr bwMode="auto">
            <a:xfrm>
              <a:off x="1174751" y="44513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93" name="Rectangle 2574"/>
            <p:cNvSpPr>
              <a:spLocks noChangeArrowheads="1"/>
            </p:cNvSpPr>
            <p:nvPr/>
          </p:nvSpPr>
          <p:spPr bwMode="auto">
            <a:xfrm>
              <a:off x="1247776" y="445135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94" name="Rectangle 2575"/>
            <p:cNvSpPr>
              <a:spLocks noChangeArrowheads="1"/>
            </p:cNvSpPr>
            <p:nvPr/>
          </p:nvSpPr>
          <p:spPr bwMode="auto">
            <a:xfrm>
              <a:off x="1247776" y="445135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95" name="Rectangle 2576"/>
            <p:cNvSpPr>
              <a:spLocks noChangeArrowheads="1"/>
            </p:cNvSpPr>
            <p:nvPr/>
          </p:nvSpPr>
          <p:spPr bwMode="auto">
            <a:xfrm>
              <a:off x="1317626" y="44513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96" name="Rectangle 2577"/>
            <p:cNvSpPr>
              <a:spLocks noChangeArrowheads="1"/>
            </p:cNvSpPr>
            <p:nvPr/>
          </p:nvSpPr>
          <p:spPr bwMode="auto">
            <a:xfrm>
              <a:off x="1317626" y="44513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97" name="Rectangle 2578"/>
            <p:cNvSpPr>
              <a:spLocks noChangeArrowheads="1"/>
            </p:cNvSpPr>
            <p:nvPr/>
          </p:nvSpPr>
          <p:spPr bwMode="auto">
            <a:xfrm>
              <a:off x="1390651" y="445135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98" name="Rectangle 2579"/>
            <p:cNvSpPr>
              <a:spLocks noChangeArrowheads="1"/>
            </p:cNvSpPr>
            <p:nvPr/>
          </p:nvSpPr>
          <p:spPr bwMode="auto">
            <a:xfrm>
              <a:off x="1390651" y="445135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99" name="Rectangle 2580"/>
            <p:cNvSpPr>
              <a:spLocks noChangeArrowheads="1"/>
            </p:cNvSpPr>
            <p:nvPr/>
          </p:nvSpPr>
          <p:spPr bwMode="auto">
            <a:xfrm>
              <a:off x="1460501" y="44513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00" name="Rectangle 2581"/>
            <p:cNvSpPr>
              <a:spLocks noChangeArrowheads="1"/>
            </p:cNvSpPr>
            <p:nvPr/>
          </p:nvSpPr>
          <p:spPr bwMode="auto">
            <a:xfrm>
              <a:off x="1460501" y="44513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01" name="Rectangle 2582"/>
            <p:cNvSpPr>
              <a:spLocks noChangeArrowheads="1"/>
            </p:cNvSpPr>
            <p:nvPr/>
          </p:nvSpPr>
          <p:spPr bwMode="auto">
            <a:xfrm>
              <a:off x="1674814" y="4451350"/>
              <a:ext cx="49213"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02" name="Rectangle 2583"/>
            <p:cNvSpPr>
              <a:spLocks noChangeArrowheads="1"/>
            </p:cNvSpPr>
            <p:nvPr/>
          </p:nvSpPr>
          <p:spPr bwMode="auto">
            <a:xfrm>
              <a:off x="1674814" y="4451350"/>
              <a:ext cx="492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03" name="Rectangle 2584"/>
            <p:cNvSpPr>
              <a:spLocks noChangeArrowheads="1"/>
            </p:cNvSpPr>
            <p:nvPr/>
          </p:nvSpPr>
          <p:spPr bwMode="auto">
            <a:xfrm>
              <a:off x="2886076" y="44513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04" name="Rectangle 2585"/>
            <p:cNvSpPr>
              <a:spLocks noChangeArrowheads="1"/>
            </p:cNvSpPr>
            <p:nvPr/>
          </p:nvSpPr>
          <p:spPr bwMode="auto">
            <a:xfrm>
              <a:off x="2886076" y="44513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05" name="Rectangle 2586"/>
            <p:cNvSpPr>
              <a:spLocks noChangeArrowheads="1"/>
            </p:cNvSpPr>
            <p:nvPr/>
          </p:nvSpPr>
          <p:spPr bwMode="auto">
            <a:xfrm>
              <a:off x="2959101" y="445135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06" name="Rectangle 2587"/>
            <p:cNvSpPr>
              <a:spLocks noChangeArrowheads="1"/>
            </p:cNvSpPr>
            <p:nvPr/>
          </p:nvSpPr>
          <p:spPr bwMode="auto">
            <a:xfrm>
              <a:off x="2959101" y="445135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07" name="Rectangle 2588"/>
            <p:cNvSpPr>
              <a:spLocks noChangeArrowheads="1"/>
            </p:cNvSpPr>
            <p:nvPr/>
          </p:nvSpPr>
          <p:spPr bwMode="auto">
            <a:xfrm>
              <a:off x="3028951" y="44513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08" name="Rectangle 2589"/>
            <p:cNvSpPr>
              <a:spLocks noChangeArrowheads="1"/>
            </p:cNvSpPr>
            <p:nvPr/>
          </p:nvSpPr>
          <p:spPr bwMode="auto">
            <a:xfrm>
              <a:off x="3028951" y="44513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09" name="Rectangle 2590"/>
            <p:cNvSpPr>
              <a:spLocks noChangeArrowheads="1"/>
            </p:cNvSpPr>
            <p:nvPr/>
          </p:nvSpPr>
          <p:spPr bwMode="auto">
            <a:xfrm>
              <a:off x="3098801" y="44513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0" name="Rectangle 2591"/>
            <p:cNvSpPr>
              <a:spLocks noChangeArrowheads="1"/>
            </p:cNvSpPr>
            <p:nvPr/>
          </p:nvSpPr>
          <p:spPr bwMode="auto">
            <a:xfrm>
              <a:off x="3098801" y="44513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1" name="Rectangle 2592"/>
            <p:cNvSpPr>
              <a:spLocks noChangeArrowheads="1"/>
            </p:cNvSpPr>
            <p:nvPr/>
          </p:nvSpPr>
          <p:spPr bwMode="auto">
            <a:xfrm>
              <a:off x="3171826" y="445135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2" name="Rectangle 2593"/>
            <p:cNvSpPr>
              <a:spLocks noChangeArrowheads="1"/>
            </p:cNvSpPr>
            <p:nvPr/>
          </p:nvSpPr>
          <p:spPr bwMode="auto">
            <a:xfrm>
              <a:off x="3171826" y="445135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3" name="Rectangle 2594"/>
            <p:cNvSpPr>
              <a:spLocks noChangeArrowheads="1"/>
            </p:cNvSpPr>
            <p:nvPr/>
          </p:nvSpPr>
          <p:spPr bwMode="auto">
            <a:xfrm>
              <a:off x="3241676" y="44513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4" name="Rectangle 2595"/>
            <p:cNvSpPr>
              <a:spLocks noChangeArrowheads="1"/>
            </p:cNvSpPr>
            <p:nvPr/>
          </p:nvSpPr>
          <p:spPr bwMode="auto">
            <a:xfrm>
              <a:off x="3241676" y="44513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5" name="Rectangle 2596"/>
            <p:cNvSpPr>
              <a:spLocks noChangeArrowheads="1"/>
            </p:cNvSpPr>
            <p:nvPr/>
          </p:nvSpPr>
          <p:spPr bwMode="auto">
            <a:xfrm>
              <a:off x="3597276" y="44513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6" name="Rectangle 2597"/>
            <p:cNvSpPr>
              <a:spLocks noChangeArrowheads="1"/>
            </p:cNvSpPr>
            <p:nvPr/>
          </p:nvSpPr>
          <p:spPr bwMode="auto">
            <a:xfrm>
              <a:off x="3597276" y="44513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17" name="Rectangle 2599"/>
            <p:cNvSpPr>
              <a:spLocks noChangeArrowheads="1"/>
            </p:cNvSpPr>
            <p:nvPr/>
          </p:nvSpPr>
          <p:spPr bwMode="auto">
            <a:xfrm>
              <a:off x="3670301" y="445135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18" name="Rectangle 2600"/>
            <p:cNvSpPr>
              <a:spLocks noChangeArrowheads="1"/>
            </p:cNvSpPr>
            <p:nvPr/>
          </p:nvSpPr>
          <p:spPr bwMode="auto">
            <a:xfrm>
              <a:off x="3670301" y="445135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19" name="Rectangle 2601"/>
            <p:cNvSpPr>
              <a:spLocks noChangeArrowheads="1"/>
            </p:cNvSpPr>
            <p:nvPr/>
          </p:nvSpPr>
          <p:spPr bwMode="auto">
            <a:xfrm>
              <a:off x="3741739" y="4451350"/>
              <a:ext cx="49213"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20" name="Rectangle 2602"/>
            <p:cNvSpPr>
              <a:spLocks noChangeArrowheads="1"/>
            </p:cNvSpPr>
            <p:nvPr/>
          </p:nvSpPr>
          <p:spPr bwMode="auto">
            <a:xfrm>
              <a:off x="3741739" y="4451350"/>
              <a:ext cx="492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21" name="Rectangle 2603"/>
            <p:cNvSpPr>
              <a:spLocks noChangeArrowheads="1"/>
            </p:cNvSpPr>
            <p:nvPr/>
          </p:nvSpPr>
          <p:spPr bwMode="auto">
            <a:xfrm>
              <a:off x="3811589" y="44513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22" name="Rectangle 2604"/>
            <p:cNvSpPr>
              <a:spLocks noChangeArrowheads="1"/>
            </p:cNvSpPr>
            <p:nvPr/>
          </p:nvSpPr>
          <p:spPr bwMode="auto">
            <a:xfrm>
              <a:off x="3811589" y="44513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23" name="Rectangle 2605"/>
            <p:cNvSpPr>
              <a:spLocks noChangeArrowheads="1"/>
            </p:cNvSpPr>
            <p:nvPr/>
          </p:nvSpPr>
          <p:spPr bwMode="auto">
            <a:xfrm>
              <a:off x="3884614" y="445135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24" name="Rectangle 2606"/>
            <p:cNvSpPr>
              <a:spLocks noChangeArrowheads="1"/>
            </p:cNvSpPr>
            <p:nvPr/>
          </p:nvSpPr>
          <p:spPr bwMode="auto">
            <a:xfrm>
              <a:off x="3884614" y="445135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25" name="Rectangle 2607"/>
            <p:cNvSpPr>
              <a:spLocks noChangeArrowheads="1"/>
            </p:cNvSpPr>
            <p:nvPr/>
          </p:nvSpPr>
          <p:spPr bwMode="auto">
            <a:xfrm>
              <a:off x="3954464" y="44513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26" name="Rectangle 2608"/>
            <p:cNvSpPr>
              <a:spLocks noChangeArrowheads="1"/>
            </p:cNvSpPr>
            <p:nvPr/>
          </p:nvSpPr>
          <p:spPr bwMode="auto">
            <a:xfrm>
              <a:off x="3954464" y="44513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27" name="Rectangle 2609"/>
            <p:cNvSpPr>
              <a:spLocks noChangeArrowheads="1"/>
            </p:cNvSpPr>
            <p:nvPr/>
          </p:nvSpPr>
          <p:spPr bwMode="auto">
            <a:xfrm>
              <a:off x="4097339" y="445135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28" name="Rectangle 2610"/>
            <p:cNvSpPr>
              <a:spLocks noChangeArrowheads="1"/>
            </p:cNvSpPr>
            <p:nvPr/>
          </p:nvSpPr>
          <p:spPr bwMode="auto">
            <a:xfrm>
              <a:off x="4097339" y="445135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29" name="Rectangle 2611"/>
            <p:cNvSpPr>
              <a:spLocks noChangeArrowheads="1"/>
            </p:cNvSpPr>
            <p:nvPr/>
          </p:nvSpPr>
          <p:spPr bwMode="auto">
            <a:xfrm>
              <a:off x="1247776" y="45227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30" name="Rectangle 2612"/>
            <p:cNvSpPr>
              <a:spLocks noChangeArrowheads="1"/>
            </p:cNvSpPr>
            <p:nvPr/>
          </p:nvSpPr>
          <p:spPr bwMode="auto">
            <a:xfrm>
              <a:off x="1247776" y="45227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31" name="Rectangle 2613"/>
            <p:cNvSpPr>
              <a:spLocks noChangeArrowheads="1"/>
            </p:cNvSpPr>
            <p:nvPr/>
          </p:nvSpPr>
          <p:spPr bwMode="auto">
            <a:xfrm>
              <a:off x="1317626" y="45227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32" name="Rectangle 2614"/>
            <p:cNvSpPr>
              <a:spLocks noChangeArrowheads="1"/>
            </p:cNvSpPr>
            <p:nvPr/>
          </p:nvSpPr>
          <p:spPr bwMode="auto">
            <a:xfrm>
              <a:off x="1317626" y="45227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33" name="Rectangle 2615"/>
            <p:cNvSpPr>
              <a:spLocks noChangeArrowheads="1"/>
            </p:cNvSpPr>
            <p:nvPr/>
          </p:nvSpPr>
          <p:spPr bwMode="auto">
            <a:xfrm>
              <a:off x="1390651" y="45227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34" name="Rectangle 2616"/>
            <p:cNvSpPr>
              <a:spLocks noChangeArrowheads="1"/>
            </p:cNvSpPr>
            <p:nvPr/>
          </p:nvSpPr>
          <p:spPr bwMode="auto">
            <a:xfrm>
              <a:off x="1390651" y="45227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35" name="Rectangle 2617"/>
            <p:cNvSpPr>
              <a:spLocks noChangeArrowheads="1"/>
            </p:cNvSpPr>
            <p:nvPr/>
          </p:nvSpPr>
          <p:spPr bwMode="auto">
            <a:xfrm>
              <a:off x="2743201" y="4522788"/>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36" name="Rectangle 2618"/>
            <p:cNvSpPr>
              <a:spLocks noChangeArrowheads="1"/>
            </p:cNvSpPr>
            <p:nvPr/>
          </p:nvSpPr>
          <p:spPr bwMode="auto">
            <a:xfrm>
              <a:off x="2743201" y="4522788"/>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37" name="Rectangle 2619"/>
            <p:cNvSpPr>
              <a:spLocks noChangeArrowheads="1"/>
            </p:cNvSpPr>
            <p:nvPr/>
          </p:nvSpPr>
          <p:spPr bwMode="auto">
            <a:xfrm>
              <a:off x="2816226" y="45227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38" name="Rectangle 2620"/>
            <p:cNvSpPr>
              <a:spLocks noChangeArrowheads="1"/>
            </p:cNvSpPr>
            <p:nvPr/>
          </p:nvSpPr>
          <p:spPr bwMode="auto">
            <a:xfrm>
              <a:off x="2816226" y="45227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39" name="Rectangle 2621"/>
            <p:cNvSpPr>
              <a:spLocks noChangeArrowheads="1"/>
            </p:cNvSpPr>
            <p:nvPr/>
          </p:nvSpPr>
          <p:spPr bwMode="auto">
            <a:xfrm>
              <a:off x="2886076" y="45227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40" name="Rectangle 2622"/>
            <p:cNvSpPr>
              <a:spLocks noChangeArrowheads="1"/>
            </p:cNvSpPr>
            <p:nvPr/>
          </p:nvSpPr>
          <p:spPr bwMode="auto">
            <a:xfrm>
              <a:off x="2886076" y="45227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41" name="Rectangle 2623"/>
            <p:cNvSpPr>
              <a:spLocks noChangeArrowheads="1"/>
            </p:cNvSpPr>
            <p:nvPr/>
          </p:nvSpPr>
          <p:spPr bwMode="auto">
            <a:xfrm>
              <a:off x="2959101" y="45227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42" name="Rectangle 2624"/>
            <p:cNvSpPr>
              <a:spLocks noChangeArrowheads="1"/>
            </p:cNvSpPr>
            <p:nvPr/>
          </p:nvSpPr>
          <p:spPr bwMode="auto">
            <a:xfrm>
              <a:off x="2959101" y="45227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43" name="Rectangle 2625"/>
            <p:cNvSpPr>
              <a:spLocks noChangeArrowheads="1"/>
            </p:cNvSpPr>
            <p:nvPr/>
          </p:nvSpPr>
          <p:spPr bwMode="auto">
            <a:xfrm>
              <a:off x="3028951" y="45227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44" name="Rectangle 2626"/>
            <p:cNvSpPr>
              <a:spLocks noChangeArrowheads="1"/>
            </p:cNvSpPr>
            <p:nvPr/>
          </p:nvSpPr>
          <p:spPr bwMode="auto">
            <a:xfrm>
              <a:off x="3028951" y="45227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45" name="Rectangle 2627"/>
            <p:cNvSpPr>
              <a:spLocks noChangeArrowheads="1"/>
            </p:cNvSpPr>
            <p:nvPr/>
          </p:nvSpPr>
          <p:spPr bwMode="auto">
            <a:xfrm>
              <a:off x="3098801" y="45227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46" name="Rectangle 2628"/>
            <p:cNvSpPr>
              <a:spLocks noChangeArrowheads="1"/>
            </p:cNvSpPr>
            <p:nvPr/>
          </p:nvSpPr>
          <p:spPr bwMode="auto">
            <a:xfrm>
              <a:off x="3098801" y="45227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47" name="Rectangle 2629"/>
            <p:cNvSpPr>
              <a:spLocks noChangeArrowheads="1"/>
            </p:cNvSpPr>
            <p:nvPr/>
          </p:nvSpPr>
          <p:spPr bwMode="auto">
            <a:xfrm>
              <a:off x="3171826" y="45227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48" name="Rectangle 2630"/>
            <p:cNvSpPr>
              <a:spLocks noChangeArrowheads="1"/>
            </p:cNvSpPr>
            <p:nvPr/>
          </p:nvSpPr>
          <p:spPr bwMode="auto">
            <a:xfrm>
              <a:off x="3171826" y="45227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49" name="Rectangle 2631"/>
            <p:cNvSpPr>
              <a:spLocks noChangeArrowheads="1"/>
            </p:cNvSpPr>
            <p:nvPr/>
          </p:nvSpPr>
          <p:spPr bwMode="auto">
            <a:xfrm>
              <a:off x="3241676" y="45227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50" name="Rectangle 2632"/>
            <p:cNvSpPr>
              <a:spLocks noChangeArrowheads="1"/>
            </p:cNvSpPr>
            <p:nvPr/>
          </p:nvSpPr>
          <p:spPr bwMode="auto">
            <a:xfrm>
              <a:off x="3241676" y="45227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51" name="Rectangle 2633"/>
            <p:cNvSpPr>
              <a:spLocks noChangeArrowheads="1"/>
            </p:cNvSpPr>
            <p:nvPr/>
          </p:nvSpPr>
          <p:spPr bwMode="auto">
            <a:xfrm>
              <a:off x="3314701" y="45227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52" name="Rectangle 2634"/>
            <p:cNvSpPr>
              <a:spLocks noChangeArrowheads="1"/>
            </p:cNvSpPr>
            <p:nvPr/>
          </p:nvSpPr>
          <p:spPr bwMode="auto">
            <a:xfrm>
              <a:off x="3314701" y="45227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53" name="Rectangle 2635"/>
            <p:cNvSpPr>
              <a:spLocks noChangeArrowheads="1"/>
            </p:cNvSpPr>
            <p:nvPr/>
          </p:nvSpPr>
          <p:spPr bwMode="auto">
            <a:xfrm>
              <a:off x="3670301" y="45227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54" name="Rectangle 2636"/>
            <p:cNvSpPr>
              <a:spLocks noChangeArrowheads="1"/>
            </p:cNvSpPr>
            <p:nvPr/>
          </p:nvSpPr>
          <p:spPr bwMode="auto">
            <a:xfrm>
              <a:off x="3670301" y="45227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55" name="Rectangle 2637"/>
            <p:cNvSpPr>
              <a:spLocks noChangeArrowheads="1"/>
            </p:cNvSpPr>
            <p:nvPr/>
          </p:nvSpPr>
          <p:spPr bwMode="auto">
            <a:xfrm>
              <a:off x="3811589" y="45227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56" name="Rectangle 2638"/>
            <p:cNvSpPr>
              <a:spLocks noChangeArrowheads="1"/>
            </p:cNvSpPr>
            <p:nvPr/>
          </p:nvSpPr>
          <p:spPr bwMode="auto">
            <a:xfrm>
              <a:off x="3811589" y="45227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57" name="Rectangle 2639"/>
            <p:cNvSpPr>
              <a:spLocks noChangeArrowheads="1"/>
            </p:cNvSpPr>
            <p:nvPr/>
          </p:nvSpPr>
          <p:spPr bwMode="auto">
            <a:xfrm>
              <a:off x="4027489" y="45227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58" name="Rectangle 2640"/>
            <p:cNvSpPr>
              <a:spLocks noChangeArrowheads="1"/>
            </p:cNvSpPr>
            <p:nvPr/>
          </p:nvSpPr>
          <p:spPr bwMode="auto">
            <a:xfrm>
              <a:off x="4027489" y="45227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59" name="Rectangle 2641"/>
            <p:cNvSpPr>
              <a:spLocks noChangeArrowheads="1"/>
            </p:cNvSpPr>
            <p:nvPr/>
          </p:nvSpPr>
          <p:spPr bwMode="auto">
            <a:xfrm>
              <a:off x="4097339" y="45227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60" name="Rectangle 2642"/>
            <p:cNvSpPr>
              <a:spLocks noChangeArrowheads="1"/>
            </p:cNvSpPr>
            <p:nvPr/>
          </p:nvSpPr>
          <p:spPr bwMode="auto">
            <a:xfrm>
              <a:off x="4097339" y="45227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61" name="Rectangle 2643"/>
            <p:cNvSpPr>
              <a:spLocks noChangeArrowheads="1"/>
            </p:cNvSpPr>
            <p:nvPr/>
          </p:nvSpPr>
          <p:spPr bwMode="auto">
            <a:xfrm>
              <a:off x="1247776" y="45926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62" name="Rectangle 2644"/>
            <p:cNvSpPr>
              <a:spLocks noChangeArrowheads="1"/>
            </p:cNvSpPr>
            <p:nvPr/>
          </p:nvSpPr>
          <p:spPr bwMode="auto">
            <a:xfrm>
              <a:off x="1247776" y="45926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63" name="Rectangle 2645"/>
            <p:cNvSpPr>
              <a:spLocks noChangeArrowheads="1"/>
            </p:cNvSpPr>
            <p:nvPr/>
          </p:nvSpPr>
          <p:spPr bwMode="auto">
            <a:xfrm>
              <a:off x="1317626" y="459263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64" name="Rectangle 2646"/>
            <p:cNvSpPr>
              <a:spLocks noChangeArrowheads="1"/>
            </p:cNvSpPr>
            <p:nvPr/>
          </p:nvSpPr>
          <p:spPr bwMode="auto">
            <a:xfrm>
              <a:off x="1317626" y="459263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65" name="Rectangle 2647"/>
            <p:cNvSpPr>
              <a:spLocks noChangeArrowheads="1"/>
            </p:cNvSpPr>
            <p:nvPr/>
          </p:nvSpPr>
          <p:spPr bwMode="auto">
            <a:xfrm>
              <a:off x="2743201" y="4592638"/>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66" name="Rectangle 2648"/>
            <p:cNvSpPr>
              <a:spLocks noChangeArrowheads="1"/>
            </p:cNvSpPr>
            <p:nvPr/>
          </p:nvSpPr>
          <p:spPr bwMode="auto">
            <a:xfrm>
              <a:off x="2743201" y="4592638"/>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67" name="Rectangle 2649"/>
            <p:cNvSpPr>
              <a:spLocks noChangeArrowheads="1"/>
            </p:cNvSpPr>
            <p:nvPr/>
          </p:nvSpPr>
          <p:spPr bwMode="auto">
            <a:xfrm>
              <a:off x="2816226" y="45926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68" name="Rectangle 2650"/>
            <p:cNvSpPr>
              <a:spLocks noChangeArrowheads="1"/>
            </p:cNvSpPr>
            <p:nvPr/>
          </p:nvSpPr>
          <p:spPr bwMode="auto">
            <a:xfrm>
              <a:off x="2816226" y="45926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69" name="Rectangle 2651"/>
            <p:cNvSpPr>
              <a:spLocks noChangeArrowheads="1"/>
            </p:cNvSpPr>
            <p:nvPr/>
          </p:nvSpPr>
          <p:spPr bwMode="auto">
            <a:xfrm>
              <a:off x="2886076" y="459263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70" name="Rectangle 2652"/>
            <p:cNvSpPr>
              <a:spLocks noChangeArrowheads="1"/>
            </p:cNvSpPr>
            <p:nvPr/>
          </p:nvSpPr>
          <p:spPr bwMode="auto">
            <a:xfrm>
              <a:off x="2886076" y="459263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71" name="Rectangle 2653"/>
            <p:cNvSpPr>
              <a:spLocks noChangeArrowheads="1"/>
            </p:cNvSpPr>
            <p:nvPr/>
          </p:nvSpPr>
          <p:spPr bwMode="auto">
            <a:xfrm>
              <a:off x="2959101" y="45926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72" name="Rectangle 2654"/>
            <p:cNvSpPr>
              <a:spLocks noChangeArrowheads="1"/>
            </p:cNvSpPr>
            <p:nvPr/>
          </p:nvSpPr>
          <p:spPr bwMode="auto">
            <a:xfrm>
              <a:off x="2959101" y="45926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73" name="Rectangle 2655"/>
            <p:cNvSpPr>
              <a:spLocks noChangeArrowheads="1"/>
            </p:cNvSpPr>
            <p:nvPr/>
          </p:nvSpPr>
          <p:spPr bwMode="auto">
            <a:xfrm>
              <a:off x="3028951" y="459263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74" name="Rectangle 2656"/>
            <p:cNvSpPr>
              <a:spLocks noChangeArrowheads="1"/>
            </p:cNvSpPr>
            <p:nvPr/>
          </p:nvSpPr>
          <p:spPr bwMode="auto">
            <a:xfrm>
              <a:off x="3028951" y="459263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75" name="Rectangle 2657"/>
            <p:cNvSpPr>
              <a:spLocks noChangeArrowheads="1"/>
            </p:cNvSpPr>
            <p:nvPr/>
          </p:nvSpPr>
          <p:spPr bwMode="auto">
            <a:xfrm>
              <a:off x="3098801" y="459263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76" name="Rectangle 2658"/>
            <p:cNvSpPr>
              <a:spLocks noChangeArrowheads="1"/>
            </p:cNvSpPr>
            <p:nvPr/>
          </p:nvSpPr>
          <p:spPr bwMode="auto">
            <a:xfrm>
              <a:off x="3098801" y="459263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77" name="Rectangle 2659"/>
            <p:cNvSpPr>
              <a:spLocks noChangeArrowheads="1"/>
            </p:cNvSpPr>
            <p:nvPr/>
          </p:nvSpPr>
          <p:spPr bwMode="auto">
            <a:xfrm>
              <a:off x="3171826" y="45926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78" name="Rectangle 2660"/>
            <p:cNvSpPr>
              <a:spLocks noChangeArrowheads="1"/>
            </p:cNvSpPr>
            <p:nvPr/>
          </p:nvSpPr>
          <p:spPr bwMode="auto">
            <a:xfrm>
              <a:off x="3171826" y="45926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79" name="Rectangle 2661"/>
            <p:cNvSpPr>
              <a:spLocks noChangeArrowheads="1"/>
            </p:cNvSpPr>
            <p:nvPr/>
          </p:nvSpPr>
          <p:spPr bwMode="auto">
            <a:xfrm>
              <a:off x="3241676" y="459263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80" name="Rectangle 2662"/>
            <p:cNvSpPr>
              <a:spLocks noChangeArrowheads="1"/>
            </p:cNvSpPr>
            <p:nvPr/>
          </p:nvSpPr>
          <p:spPr bwMode="auto">
            <a:xfrm>
              <a:off x="3241676" y="459263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81" name="Rectangle 2663"/>
            <p:cNvSpPr>
              <a:spLocks noChangeArrowheads="1"/>
            </p:cNvSpPr>
            <p:nvPr/>
          </p:nvSpPr>
          <p:spPr bwMode="auto">
            <a:xfrm>
              <a:off x="3314701" y="45926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82" name="Rectangle 2664"/>
            <p:cNvSpPr>
              <a:spLocks noChangeArrowheads="1"/>
            </p:cNvSpPr>
            <p:nvPr/>
          </p:nvSpPr>
          <p:spPr bwMode="auto">
            <a:xfrm>
              <a:off x="3314701" y="45926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83" name="Rectangle 2665"/>
            <p:cNvSpPr>
              <a:spLocks noChangeArrowheads="1"/>
            </p:cNvSpPr>
            <p:nvPr/>
          </p:nvSpPr>
          <p:spPr bwMode="auto">
            <a:xfrm>
              <a:off x="3527426" y="45926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84" name="Rectangle 2666"/>
            <p:cNvSpPr>
              <a:spLocks noChangeArrowheads="1"/>
            </p:cNvSpPr>
            <p:nvPr/>
          </p:nvSpPr>
          <p:spPr bwMode="auto">
            <a:xfrm>
              <a:off x="3527426" y="45926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85" name="Rectangle 2667"/>
            <p:cNvSpPr>
              <a:spLocks noChangeArrowheads="1"/>
            </p:cNvSpPr>
            <p:nvPr/>
          </p:nvSpPr>
          <p:spPr bwMode="auto">
            <a:xfrm>
              <a:off x="3597276" y="459263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86" name="Rectangle 2668"/>
            <p:cNvSpPr>
              <a:spLocks noChangeArrowheads="1"/>
            </p:cNvSpPr>
            <p:nvPr/>
          </p:nvSpPr>
          <p:spPr bwMode="auto">
            <a:xfrm>
              <a:off x="3597276" y="459263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87" name="Rectangle 2669"/>
            <p:cNvSpPr>
              <a:spLocks noChangeArrowheads="1"/>
            </p:cNvSpPr>
            <p:nvPr/>
          </p:nvSpPr>
          <p:spPr bwMode="auto">
            <a:xfrm>
              <a:off x="3670301" y="45926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88" name="Rectangle 2670"/>
            <p:cNvSpPr>
              <a:spLocks noChangeArrowheads="1"/>
            </p:cNvSpPr>
            <p:nvPr/>
          </p:nvSpPr>
          <p:spPr bwMode="auto">
            <a:xfrm>
              <a:off x="3670301" y="45926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89" name="Rectangle 2671"/>
            <p:cNvSpPr>
              <a:spLocks noChangeArrowheads="1"/>
            </p:cNvSpPr>
            <p:nvPr/>
          </p:nvSpPr>
          <p:spPr bwMode="auto">
            <a:xfrm>
              <a:off x="3811589" y="459263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90" name="Rectangle 2672"/>
            <p:cNvSpPr>
              <a:spLocks noChangeArrowheads="1"/>
            </p:cNvSpPr>
            <p:nvPr/>
          </p:nvSpPr>
          <p:spPr bwMode="auto">
            <a:xfrm>
              <a:off x="3811589" y="459263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91" name="Rectangle 2673"/>
            <p:cNvSpPr>
              <a:spLocks noChangeArrowheads="1"/>
            </p:cNvSpPr>
            <p:nvPr/>
          </p:nvSpPr>
          <p:spPr bwMode="auto">
            <a:xfrm>
              <a:off x="3884614" y="45926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92" name="Rectangle 2674"/>
            <p:cNvSpPr>
              <a:spLocks noChangeArrowheads="1"/>
            </p:cNvSpPr>
            <p:nvPr/>
          </p:nvSpPr>
          <p:spPr bwMode="auto">
            <a:xfrm>
              <a:off x="3884614" y="45926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93" name="Rectangle 2675"/>
            <p:cNvSpPr>
              <a:spLocks noChangeArrowheads="1"/>
            </p:cNvSpPr>
            <p:nvPr/>
          </p:nvSpPr>
          <p:spPr bwMode="auto">
            <a:xfrm>
              <a:off x="3954464" y="459263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94" name="Rectangle 2676"/>
            <p:cNvSpPr>
              <a:spLocks noChangeArrowheads="1"/>
            </p:cNvSpPr>
            <p:nvPr/>
          </p:nvSpPr>
          <p:spPr bwMode="auto">
            <a:xfrm>
              <a:off x="3954464" y="459263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95" name="Rectangle 2677"/>
            <p:cNvSpPr>
              <a:spLocks noChangeArrowheads="1"/>
            </p:cNvSpPr>
            <p:nvPr/>
          </p:nvSpPr>
          <p:spPr bwMode="auto">
            <a:xfrm>
              <a:off x="4027489" y="45926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96" name="Rectangle 2678"/>
            <p:cNvSpPr>
              <a:spLocks noChangeArrowheads="1"/>
            </p:cNvSpPr>
            <p:nvPr/>
          </p:nvSpPr>
          <p:spPr bwMode="auto">
            <a:xfrm>
              <a:off x="4027489" y="45926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97" name="Rectangle 2679"/>
            <p:cNvSpPr>
              <a:spLocks noChangeArrowheads="1"/>
            </p:cNvSpPr>
            <p:nvPr/>
          </p:nvSpPr>
          <p:spPr bwMode="auto">
            <a:xfrm>
              <a:off x="4097339" y="459263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98" name="Rectangle 2680"/>
            <p:cNvSpPr>
              <a:spLocks noChangeArrowheads="1"/>
            </p:cNvSpPr>
            <p:nvPr/>
          </p:nvSpPr>
          <p:spPr bwMode="auto">
            <a:xfrm>
              <a:off x="4097339" y="459263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99" name="Rectangle 2681"/>
            <p:cNvSpPr>
              <a:spLocks noChangeArrowheads="1"/>
            </p:cNvSpPr>
            <p:nvPr/>
          </p:nvSpPr>
          <p:spPr bwMode="auto">
            <a:xfrm>
              <a:off x="2743201" y="4662488"/>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00" name="Rectangle 2682"/>
            <p:cNvSpPr>
              <a:spLocks noChangeArrowheads="1"/>
            </p:cNvSpPr>
            <p:nvPr/>
          </p:nvSpPr>
          <p:spPr bwMode="auto">
            <a:xfrm>
              <a:off x="2743201" y="4662488"/>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01" name="Rectangle 2683"/>
            <p:cNvSpPr>
              <a:spLocks noChangeArrowheads="1"/>
            </p:cNvSpPr>
            <p:nvPr/>
          </p:nvSpPr>
          <p:spPr bwMode="auto">
            <a:xfrm>
              <a:off x="2816226" y="46624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02" name="Rectangle 2684"/>
            <p:cNvSpPr>
              <a:spLocks noChangeArrowheads="1"/>
            </p:cNvSpPr>
            <p:nvPr/>
          </p:nvSpPr>
          <p:spPr bwMode="auto">
            <a:xfrm>
              <a:off x="2816226" y="46624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03" name="Rectangle 2685"/>
            <p:cNvSpPr>
              <a:spLocks noChangeArrowheads="1"/>
            </p:cNvSpPr>
            <p:nvPr/>
          </p:nvSpPr>
          <p:spPr bwMode="auto">
            <a:xfrm>
              <a:off x="2886076" y="46624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04" name="Rectangle 2686"/>
            <p:cNvSpPr>
              <a:spLocks noChangeArrowheads="1"/>
            </p:cNvSpPr>
            <p:nvPr/>
          </p:nvSpPr>
          <p:spPr bwMode="auto">
            <a:xfrm>
              <a:off x="2886076" y="46624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05" name="Rectangle 2687"/>
            <p:cNvSpPr>
              <a:spLocks noChangeArrowheads="1"/>
            </p:cNvSpPr>
            <p:nvPr/>
          </p:nvSpPr>
          <p:spPr bwMode="auto">
            <a:xfrm>
              <a:off x="2959101" y="46624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06" name="Rectangle 2688"/>
            <p:cNvSpPr>
              <a:spLocks noChangeArrowheads="1"/>
            </p:cNvSpPr>
            <p:nvPr/>
          </p:nvSpPr>
          <p:spPr bwMode="auto">
            <a:xfrm>
              <a:off x="2959101" y="46624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07" name="Rectangle 2689"/>
            <p:cNvSpPr>
              <a:spLocks noChangeArrowheads="1"/>
            </p:cNvSpPr>
            <p:nvPr/>
          </p:nvSpPr>
          <p:spPr bwMode="auto">
            <a:xfrm>
              <a:off x="3028951" y="46624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08" name="Rectangle 2690"/>
            <p:cNvSpPr>
              <a:spLocks noChangeArrowheads="1"/>
            </p:cNvSpPr>
            <p:nvPr/>
          </p:nvSpPr>
          <p:spPr bwMode="auto">
            <a:xfrm>
              <a:off x="3028951" y="46624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09" name="Rectangle 2691"/>
            <p:cNvSpPr>
              <a:spLocks noChangeArrowheads="1"/>
            </p:cNvSpPr>
            <p:nvPr/>
          </p:nvSpPr>
          <p:spPr bwMode="auto">
            <a:xfrm>
              <a:off x="3098801" y="46624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10" name="Rectangle 2692"/>
            <p:cNvSpPr>
              <a:spLocks noChangeArrowheads="1"/>
            </p:cNvSpPr>
            <p:nvPr/>
          </p:nvSpPr>
          <p:spPr bwMode="auto">
            <a:xfrm>
              <a:off x="3098801" y="46624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11" name="Rectangle 2693"/>
            <p:cNvSpPr>
              <a:spLocks noChangeArrowheads="1"/>
            </p:cNvSpPr>
            <p:nvPr/>
          </p:nvSpPr>
          <p:spPr bwMode="auto">
            <a:xfrm>
              <a:off x="3171826" y="46624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12" name="Rectangle 2694"/>
            <p:cNvSpPr>
              <a:spLocks noChangeArrowheads="1"/>
            </p:cNvSpPr>
            <p:nvPr/>
          </p:nvSpPr>
          <p:spPr bwMode="auto">
            <a:xfrm>
              <a:off x="3171826" y="46624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13" name="Rectangle 2695"/>
            <p:cNvSpPr>
              <a:spLocks noChangeArrowheads="1"/>
            </p:cNvSpPr>
            <p:nvPr/>
          </p:nvSpPr>
          <p:spPr bwMode="auto">
            <a:xfrm>
              <a:off x="3241676" y="46624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14" name="Rectangle 2696"/>
            <p:cNvSpPr>
              <a:spLocks noChangeArrowheads="1"/>
            </p:cNvSpPr>
            <p:nvPr/>
          </p:nvSpPr>
          <p:spPr bwMode="auto">
            <a:xfrm>
              <a:off x="3241676" y="46624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15" name="Rectangle 2697"/>
            <p:cNvSpPr>
              <a:spLocks noChangeArrowheads="1"/>
            </p:cNvSpPr>
            <p:nvPr/>
          </p:nvSpPr>
          <p:spPr bwMode="auto">
            <a:xfrm>
              <a:off x="3314701" y="46624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16" name="Rectangle 2698"/>
            <p:cNvSpPr>
              <a:spLocks noChangeArrowheads="1"/>
            </p:cNvSpPr>
            <p:nvPr/>
          </p:nvSpPr>
          <p:spPr bwMode="auto">
            <a:xfrm>
              <a:off x="3314701" y="46624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17" name="Rectangle 2699"/>
            <p:cNvSpPr>
              <a:spLocks noChangeArrowheads="1"/>
            </p:cNvSpPr>
            <p:nvPr/>
          </p:nvSpPr>
          <p:spPr bwMode="auto">
            <a:xfrm>
              <a:off x="3384551" y="46624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18" name="Rectangle 2700"/>
            <p:cNvSpPr>
              <a:spLocks noChangeArrowheads="1"/>
            </p:cNvSpPr>
            <p:nvPr/>
          </p:nvSpPr>
          <p:spPr bwMode="auto">
            <a:xfrm>
              <a:off x="3384551" y="46624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19" name="Rectangle 2701"/>
            <p:cNvSpPr>
              <a:spLocks noChangeArrowheads="1"/>
            </p:cNvSpPr>
            <p:nvPr/>
          </p:nvSpPr>
          <p:spPr bwMode="auto">
            <a:xfrm>
              <a:off x="3597276" y="46624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20" name="Rectangle 2702"/>
            <p:cNvSpPr>
              <a:spLocks noChangeArrowheads="1"/>
            </p:cNvSpPr>
            <p:nvPr/>
          </p:nvSpPr>
          <p:spPr bwMode="auto">
            <a:xfrm>
              <a:off x="3597276" y="46624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21" name="Rectangle 2703"/>
            <p:cNvSpPr>
              <a:spLocks noChangeArrowheads="1"/>
            </p:cNvSpPr>
            <p:nvPr/>
          </p:nvSpPr>
          <p:spPr bwMode="auto">
            <a:xfrm>
              <a:off x="3670301" y="46624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22" name="Rectangle 2704"/>
            <p:cNvSpPr>
              <a:spLocks noChangeArrowheads="1"/>
            </p:cNvSpPr>
            <p:nvPr/>
          </p:nvSpPr>
          <p:spPr bwMode="auto">
            <a:xfrm>
              <a:off x="3670301" y="46624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23" name="Rectangle 2705"/>
            <p:cNvSpPr>
              <a:spLocks noChangeArrowheads="1"/>
            </p:cNvSpPr>
            <p:nvPr/>
          </p:nvSpPr>
          <p:spPr bwMode="auto">
            <a:xfrm>
              <a:off x="3811589" y="46624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24" name="Rectangle 2706"/>
            <p:cNvSpPr>
              <a:spLocks noChangeArrowheads="1"/>
            </p:cNvSpPr>
            <p:nvPr/>
          </p:nvSpPr>
          <p:spPr bwMode="auto">
            <a:xfrm>
              <a:off x="3811589" y="46624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25" name="Rectangle 2707"/>
            <p:cNvSpPr>
              <a:spLocks noChangeArrowheads="1"/>
            </p:cNvSpPr>
            <p:nvPr/>
          </p:nvSpPr>
          <p:spPr bwMode="auto">
            <a:xfrm>
              <a:off x="3884614" y="46624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26" name="Rectangle 2708"/>
            <p:cNvSpPr>
              <a:spLocks noChangeArrowheads="1"/>
            </p:cNvSpPr>
            <p:nvPr/>
          </p:nvSpPr>
          <p:spPr bwMode="auto">
            <a:xfrm>
              <a:off x="3884614" y="46624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27" name="Rectangle 2709"/>
            <p:cNvSpPr>
              <a:spLocks noChangeArrowheads="1"/>
            </p:cNvSpPr>
            <p:nvPr/>
          </p:nvSpPr>
          <p:spPr bwMode="auto">
            <a:xfrm>
              <a:off x="4097339" y="46624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28" name="Rectangle 2710"/>
            <p:cNvSpPr>
              <a:spLocks noChangeArrowheads="1"/>
            </p:cNvSpPr>
            <p:nvPr/>
          </p:nvSpPr>
          <p:spPr bwMode="auto">
            <a:xfrm>
              <a:off x="4097339" y="46624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29" name="Rectangle 2711"/>
            <p:cNvSpPr>
              <a:spLocks noChangeArrowheads="1"/>
            </p:cNvSpPr>
            <p:nvPr/>
          </p:nvSpPr>
          <p:spPr bwMode="auto">
            <a:xfrm>
              <a:off x="2743201" y="4732338"/>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30" name="Rectangle 2712"/>
            <p:cNvSpPr>
              <a:spLocks noChangeArrowheads="1"/>
            </p:cNvSpPr>
            <p:nvPr/>
          </p:nvSpPr>
          <p:spPr bwMode="auto">
            <a:xfrm>
              <a:off x="2743201" y="4732338"/>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31" name="Rectangle 2713"/>
            <p:cNvSpPr>
              <a:spLocks noChangeArrowheads="1"/>
            </p:cNvSpPr>
            <p:nvPr/>
          </p:nvSpPr>
          <p:spPr bwMode="auto">
            <a:xfrm>
              <a:off x="2816226" y="47323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32" name="Rectangle 2714"/>
            <p:cNvSpPr>
              <a:spLocks noChangeArrowheads="1"/>
            </p:cNvSpPr>
            <p:nvPr/>
          </p:nvSpPr>
          <p:spPr bwMode="auto">
            <a:xfrm>
              <a:off x="2816226" y="47323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33" name="Rectangle 2715"/>
            <p:cNvSpPr>
              <a:spLocks noChangeArrowheads="1"/>
            </p:cNvSpPr>
            <p:nvPr/>
          </p:nvSpPr>
          <p:spPr bwMode="auto">
            <a:xfrm>
              <a:off x="2886076" y="473233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34" name="Rectangle 2716"/>
            <p:cNvSpPr>
              <a:spLocks noChangeArrowheads="1"/>
            </p:cNvSpPr>
            <p:nvPr/>
          </p:nvSpPr>
          <p:spPr bwMode="auto">
            <a:xfrm>
              <a:off x="2886076" y="473233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35" name="Rectangle 2717"/>
            <p:cNvSpPr>
              <a:spLocks noChangeArrowheads="1"/>
            </p:cNvSpPr>
            <p:nvPr/>
          </p:nvSpPr>
          <p:spPr bwMode="auto">
            <a:xfrm>
              <a:off x="3098801" y="473233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36" name="Rectangle 2718"/>
            <p:cNvSpPr>
              <a:spLocks noChangeArrowheads="1"/>
            </p:cNvSpPr>
            <p:nvPr/>
          </p:nvSpPr>
          <p:spPr bwMode="auto">
            <a:xfrm>
              <a:off x="3098801" y="473233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37" name="Rectangle 2719"/>
            <p:cNvSpPr>
              <a:spLocks noChangeArrowheads="1"/>
            </p:cNvSpPr>
            <p:nvPr/>
          </p:nvSpPr>
          <p:spPr bwMode="auto">
            <a:xfrm>
              <a:off x="3171826" y="47323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38" name="Rectangle 2720"/>
            <p:cNvSpPr>
              <a:spLocks noChangeArrowheads="1"/>
            </p:cNvSpPr>
            <p:nvPr/>
          </p:nvSpPr>
          <p:spPr bwMode="auto">
            <a:xfrm>
              <a:off x="3171826" y="47323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39" name="Rectangle 2721"/>
            <p:cNvSpPr>
              <a:spLocks noChangeArrowheads="1"/>
            </p:cNvSpPr>
            <p:nvPr/>
          </p:nvSpPr>
          <p:spPr bwMode="auto">
            <a:xfrm>
              <a:off x="3241676" y="473233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40" name="Rectangle 2722"/>
            <p:cNvSpPr>
              <a:spLocks noChangeArrowheads="1"/>
            </p:cNvSpPr>
            <p:nvPr/>
          </p:nvSpPr>
          <p:spPr bwMode="auto">
            <a:xfrm>
              <a:off x="3241676" y="473233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41" name="Rectangle 2723"/>
            <p:cNvSpPr>
              <a:spLocks noChangeArrowheads="1"/>
            </p:cNvSpPr>
            <p:nvPr/>
          </p:nvSpPr>
          <p:spPr bwMode="auto">
            <a:xfrm>
              <a:off x="3314701" y="47323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42" name="Rectangle 2724"/>
            <p:cNvSpPr>
              <a:spLocks noChangeArrowheads="1"/>
            </p:cNvSpPr>
            <p:nvPr/>
          </p:nvSpPr>
          <p:spPr bwMode="auto">
            <a:xfrm>
              <a:off x="3314701" y="47323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43" name="Rectangle 2725"/>
            <p:cNvSpPr>
              <a:spLocks noChangeArrowheads="1"/>
            </p:cNvSpPr>
            <p:nvPr/>
          </p:nvSpPr>
          <p:spPr bwMode="auto">
            <a:xfrm>
              <a:off x="3171826" y="4802188"/>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44" name="Rectangle 2726"/>
            <p:cNvSpPr>
              <a:spLocks noChangeArrowheads="1"/>
            </p:cNvSpPr>
            <p:nvPr/>
          </p:nvSpPr>
          <p:spPr bwMode="auto">
            <a:xfrm>
              <a:off x="3171826" y="4802188"/>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45" name="Rectangle 2727"/>
            <p:cNvSpPr>
              <a:spLocks noChangeArrowheads="1"/>
            </p:cNvSpPr>
            <p:nvPr/>
          </p:nvSpPr>
          <p:spPr bwMode="auto">
            <a:xfrm>
              <a:off x="3241676" y="4802188"/>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46" name="Rectangle 2728"/>
            <p:cNvSpPr>
              <a:spLocks noChangeArrowheads="1"/>
            </p:cNvSpPr>
            <p:nvPr/>
          </p:nvSpPr>
          <p:spPr bwMode="auto">
            <a:xfrm>
              <a:off x="3241676" y="4802188"/>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47" name="Rectangle 2729"/>
            <p:cNvSpPr>
              <a:spLocks noChangeArrowheads="1"/>
            </p:cNvSpPr>
            <p:nvPr/>
          </p:nvSpPr>
          <p:spPr bwMode="auto">
            <a:xfrm>
              <a:off x="3314701" y="4802188"/>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48" name="Rectangle 2730"/>
            <p:cNvSpPr>
              <a:spLocks noChangeArrowheads="1"/>
            </p:cNvSpPr>
            <p:nvPr/>
          </p:nvSpPr>
          <p:spPr bwMode="auto">
            <a:xfrm>
              <a:off x="3314701" y="4802188"/>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49" name="Rectangle 2731"/>
            <p:cNvSpPr>
              <a:spLocks noChangeArrowheads="1"/>
            </p:cNvSpPr>
            <p:nvPr/>
          </p:nvSpPr>
          <p:spPr bwMode="auto">
            <a:xfrm>
              <a:off x="3171826" y="4872038"/>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50" name="Rectangle 2732"/>
            <p:cNvSpPr>
              <a:spLocks noChangeArrowheads="1"/>
            </p:cNvSpPr>
            <p:nvPr/>
          </p:nvSpPr>
          <p:spPr bwMode="auto">
            <a:xfrm>
              <a:off x="3171826" y="4872038"/>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51" name="Rectangle 2733"/>
            <p:cNvSpPr>
              <a:spLocks noChangeArrowheads="1"/>
            </p:cNvSpPr>
            <p:nvPr/>
          </p:nvSpPr>
          <p:spPr bwMode="auto">
            <a:xfrm>
              <a:off x="3241676" y="4872038"/>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52" name="Rectangle 2734"/>
            <p:cNvSpPr>
              <a:spLocks noChangeArrowheads="1"/>
            </p:cNvSpPr>
            <p:nvPr/>
          </p:nvSpPr>
          <p:spPr bwMode="auto">
            <a:xfrm>
              <a:off x="3241676" y="4872038"/>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53" name="Rectangle 2735"/>
            <p:cNvSpPr>
              <a:spLocks noChangeArrowheads="1"/>
            </p:cNvSpPr>
            <p:nvPr/>
          </p:nvSpPr>
          <p:spPr bwMode="auto">
            <a:xfrm>
              <a:off x="3670301" y="4872038"/>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54" name="Rectangle 2736"/>
            <p:cNvSpPr>
              <a:spLocks noChangeArrowheads="1"/>
            </p:cNvSpPr>
            <p:nvPr/>
          </p:nvSpPr>
          <p:spPr bwMode="auto">
            <a:xfrm>
              <a:off x="3670301" y="4872038"/>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55" name="Rectangle 2737"/>
            <p:cNvSpPr>
              <a:spLocks noChangeArrowheads="1"/>
            </p:cNvSpPr>
            <p:nvPr/>
          </p:nvSpPr>
          <p:spPr bwMode="auto">
            <a:xfrm>
              <a:off x="3241676" y="494347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56" name="Rectangle 2738"/>
            <p:cNvSpPr>
              <a:spLocks noChangeArrowheads="1"/>
            </p:cNvSpPr>
            <p:nvPr/>
          </p:nvSpPr>
          <p:spPr bwMode="auto">
            <a:xfrm>
              <a:off x="3241676" y="494347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57" name="Rectangle 2739"/>
            <p:cNvSpPr>
              <a:spLocks noChangeArrowheads="1"/>
            </p:cNvSpPr>
            <p:nvPr/>
          </p:nvSpPr>
          <p:spPr bwMode="auto">
            <a:xfrm>
              <a:off x="3670301" y="4943475"/>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58" name="Rectangle 2740"/>
            <p:cNvSpPr>
              <a:spLocks noChangeArrowheads="1"/>
            </p:cNvSpPr>
            <p:nvPr/>
          </p:nvSpPr>
          <p:spPr bwMode="auto">
            <a:xfrm>
              <a:off x="3670301" y="4943475"/>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59" name="Rectangle 2741"/>
            <p:cNvSpPr>
              <a:spLocks noChangeArrowheads="1"/>
            </p:cNvSpPr>
            <p:nvPr/>
          </p:nvSpPr>
          <p:spPr bwMode="auto">
            <a:xfrm>
              <a:off x="3597276" y="5013325"/>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60" name="Rectangle 2742"/>
            <p:cNvSpPr>
              <a:spLocks noChangeArrowheads="1"/>
            </p:cNvSpPr>
            <p:nvPr/>
          </p:nvSpPr>
          <p:spPr bwMode="auto">
            <a:xfrm>
              <a:off x="3597276" y="5013325"/>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61" name="Rectangle 2743"/>
            <p:cNvSpPr>
              <a:spLocks noChangeArrowheads="1"/>
            </p:cNvSpPr>
            <p:nvPr/>
          </p:nvSpPr>
          <p:spPr bwMode="auto">
            <a:xfrm>
              <a:off x="1247776" y="30527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62" name="Rectangle 2744"/>
            <p:cNvSpPr>
              <a:spLocks noChangeArrowheads="1"/>
            </p:cNvSpPr>
            <p:nvPr/>
          </p:nvSpPr>
          <p:spPr bwMode="auto">
            <a:xfrm>
              <a:off x="1247776" y="30527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63" name="Rectangle 2745"/>
            <p:cNvSpPr>
              <a:spLocks noChangeArrowheads="1"/>
            </p:cNvSpPr>
            <p:nvPr/>
          </p:nvSpPr>
          <p:spPr bwMode="auto">
            <a:xfrm>
              <a:off x="1460501" y="30527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64" name="Rectangle 2746"/>
            <p:cNvSpPr>
              <a:spLocks noChangeArrowheads="1"/>
            </p:cNvSpPr>
            <p:nvPr/>
          </p:nvSpPr>
          <p:spPr bwMode="auto">
            <a:xfrm>
              <a:off x="1460501" y="30527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65" name="Rectangle 2747"/>
            <p:cNvSpPr>
              <a:spLocks noChangeArrowheads="1"/>
            </p:cNvSpPr>
            <p:nvPr/>
          </p:nvSpPr>
          <p:spPr bwMode="auto">
            <a:xfrm>
              <a:off x="1530351" y="30527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66" name="Rectangle 2748"/>
            <p:cNvSpPr>
              <a:spLocks noChangeArrowheads="1"/>
            </p:cNvSpPr>
            <p:nvPr/>
          </p:nvSpPr>
          <p:spPr bwMode="auto">
            <a:xfrm>
              <a:off x="1530351" y="30527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67" name="Rectangle 2749"/>
            <p:cNvSpPr>
              <a:spLocks noChangeArrowheads="1"/>
            </p:cNvSpPr>
            <p:nvPr/>
          </p:nvSpPr>
          <p:spPr bwMode="auto">
            <a:xfrm>
              <a:off x="1603376" y="30527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68" name="Rectangle 2750"/>
            <p:cNvSpPr>
              <a:spLocks noChangeArrowheads="1"/>
            </p:cNvSpPr>
            <p:nvPr/>
          </p:nvSpPr>
          <p:spPr bwMode="auto">
            <a:xfrm>
              <a:off x="1603376" y="30527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69" name="Rectangle 2751"/>
            <p:cNvSpPr>
              <a:spLocks noChangeArrowheads="1"/>
            </p:cNvSpPr>
            <p:nvPr/>
          </p:nvSpPr>
          <p:spPr bwMode="auto">
            <a:xfrm>
              <a:off x="1674814" y="305276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70" name="Rectangle 2752"/>
            <p:cNvSpPr>
              <a:spLocks noChangeArrowheads="1"/>
            </p:cNvSpPr>
            <p:nvPr/>
          </p:nvSpPr>
          <p:spPr bwMode="auto">
            <a:xfrm>
              <a:off x="1674814" y="305276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71" name="Rectangle 2753"/>
            <p:cNvSpPr>
              <a:spLocks noChangeArrowheads="1"/>
            </p:cNvSpPr>
            <p:nvPr/>
          </p:nvSpPr>
          <p:spPr bwMode="auto">
            <a:xfrm>
              <a:off x="1746251" y="305276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72" name="Rectangle 2754"/>
            <p:cNvSpPr>
              <a:spLocks noChangeArrowheads="1"/>
            </p:cNvSpPr>
            <p:nvPr/>
          </p:nvSpPr>
          <p:spPr bwMode="auto">
            <a:xfrm>
              <a:off x="1746251" y="305276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73" name="Rectangle 2755"/>
            <p:cNvSpPr>
              <a:spLocks noChangeArrowheads="1"/>
            </p:cNvSpPr>
            <p:nvPr/>
          </p:nvSpPr>
          <p:spPr bwMode="auto">
            <a:xfrm>
              <a:off x="1817689" y="305276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74" name="Rectangle 2756"/>
            <p:cNvSpPr>
              <a:spLocks noChangeArrowheads="1"/>
            </p:cNvSpPr>
            <p:nvPr/>
          </p:nvSpPr>
          <p:spPr bwMode="auto">
            <a:xfrm>
              <a:off x="1817689" y="305276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75" name="Rectangle 2757"/>
            <p:cNvSpPr>
              <a:spLocks noChangeArrowheads="1"/>
            </p:cNvSpPr>
            <p:nvPr/>
          </p:nvSpPr>
          <p:spPr bwMode="auto">
            <a:xfrm>
              <a:off x="1887539" y="30527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76" name="Rectangle 2758"/>
            <p:cNvSpPr>
              <a:spLocks noChangeArrowheads="1"/>
            </p:cNvSpPr>
            <p:nvPr/>
          </p:nvSpPr>
          <p:spPr bwMode="auto">
            <a:xfrm>
              <a:off x="1887539" y="30527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77" name="Rectangle 2759"/>
            <p:cNvSpPr>
              <a:spLocks noChangeArrowheads="1"/>
            </p:cNvSpPr>
            <p:nvPr/>
          </p:nvSpPr>
          <p:spPr bwMode="auto">
            <a:xfrm>
              <a:off x="1960564" y="30527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78" name="Rectangle 2760"/>
            <p:cNvSpPr>
              <a:spLocks noChangeArrowheads="1"/>
            </p:cNvSpPr>
            <p:nvPr/>
          </p:nvSpPr>
          <p:spPr bwMode="auto">
            <a:xfrm>
              <a:off x="1960564" y="30527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79" name="Rectangle 2761"/>
            <p:cNvSpPr>
              <a:spLocks noChangeArrowheads="1"/>
            </p:cNvSpPr>
            <p:nvPr/>
          </p:nvSpPr>
          <p:spPr bwMode="auto">
            <a:xfrm>
              <a:off x="2030414" y="30527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80" name="Rectangle 2762"/>
            <p:cNvSpPr>
              <a:spLocks noChangeArrowheads="1"/>
            </p:cNvSpPr>
            <p:nvPr/>
          </p:nvSpPr>
          <p:spPr bwMode="auto">
            <a:xfrm>
              <a:off x="2030414" y="30527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81" name="Rectangle 2763"/>
            <p:cNvSpPr>
              <a:spLocks noChangeArrowheads="1"/>
            </p:cNvSpPr>
            <p:nvPr/>
          </p:nvSpPr>
          <p:spPr bwMode="auto">
            <a:xfrm>
              <a:off x="2103439" y="30527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82" name="Rectangle 2764"/>
            <p:cNvSpPr>
              <a:spLocks noChangeArrowheads="1"/>
            </p:cNvSpPr>
            <p:nvPr/>
          </p:nvSpPr>
          <p:spPr bwMode="auto">
            <a:xfrm>
              <a:off x="2103439" y="30527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83" name="Rectangle 2765"/>
            <p:cNvSpPr>
              <a:spLocks noChangeArrowheads="1"/>
            </p:cNvSpPr>
            <p:nvPr/>
          </p:nvSpPr>
          <p:spPr bwMode="auto">
            <a:xfrm>
              <a:off x="2173289" y="30527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84" name="Rectangle 2766"/>
            <p:cNvSpPr>
              <a:spLocks noChangeArrowheads="1"/>
            </p:cNvSpPr>
            <p:nvPr/>
          </p:nvSpPr>
          <p:spPr bwMode="auto">
            <a:xfrm>
              <a:off x="2173289" y="30527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85" name="Rectangle 2767"/>
            <p:cNvSpPr>
              <a:spLocks noChangeArrowheads="1"/>
            </p:cNvSpPr>
            <p:nvPr/>
          </p:nvSpPr>
          <p:spPr bwMode="auto">
            <a:xfrm>
              <a:off x="2243139" y="30527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86" name="Rectangle 2768"/>
            <p:cNvSpPr>
              <a:spLocks noChangeArrowheads="1"/>
            </p:cNvSpPr>
            <p:nvPr/>
          </p:nvSpPr>
          <p:spPr bwMode="auto">
            <a:xfrm>
              <a:off x="2243139" y="30527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87" name="Rectangle 2769"/>
            <p:cNvSpPr>
              <a:spLocks noChangeArrowheads="1"/>
            </p:cNvSpPr>
            <p:nvPr/>
          </p:nvSpPr>
          <p:spPr bwMode="auto">
            <a:xfrm>
              <a:off x="2316164" y="30527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88" name="Rectangle 2770"/>
            <p:cNvSpPr>
              <a:spLocks noChangeArrowheads="1"/>
            </p:cNvSpPr>
            <p:nvPr/>
          </p:nvSpPr>
          <p:spPr bwMode="auto">
            <a:xfrm>
              <a:off x="2316164" y="30527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89" name="Rectangle 2771"/>
            <p:cNvSpPr>
              <a:spLocks noChangeArrowheads="1"/>
            </p:cNvSpPr>
            <p:nvPr/>
          </p:nvSpPr>
          <p:spPr bwMode="auto">
            <a:xfrm>
              <a:off x="2386014" y="30527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90" name="Rectangle 2772"/>
            <p:cNvSpPr>
              <a:spLocks noChangeArrowheads="1"/>
            </p:cNvSpPr>
            <p:nvPr/>
          </p:nvSpPr>
          <p:spPr bwMode="auto">
            <a:xfrm>
              <a:off x="2386014" y="30527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91" name="Rectangle 2773"/>
            <p:cNvSpPr>
              <a:spLocks noChangeArrowheads="1"/>
            </p:cNvSpPr>
            <p:nvPr/>
          </p:nvSpPr>
          <p:spPr bwMode="auto">
            <a:xfrm>
              <a:off x="2459039" y="30527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92" name="Rectangle 2774"/>
            <p:cNvSpPr>
              <a:spLocks noChangeArrowheads="1"/>
            </p:cNvSpPr>
            <p:nvPr/>
          </p:nvSpPr>
          <p:spPr bwMode="auto">
            <a:xfrm>
              <a:off x="2459039" y="30527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93" name="Rectangle 2775"/>
            <p:cNvSpPr>
              <a:spLocks noChangeArrowheads="1"/>
            </p:cNvSpPr>
            <p:nvPr/>
          </p:nvSpPr>
          <p:spPr bwMode="auto">
            <a:xfrm>
              <a:off x="2528889" y="30527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94" name="Rectangle 2776"/>
            <p:cNvSpPr>
              <a:spLocks noChangeArrowheads="1"/>
            </p:cNvSpPr>
            <p:nvPr/>
          </p:nvSpPr>
          <p:spPr bwMode="auto">
            <a:xfrm>
              <a:off x="2528889" y="30527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95" name="Rectangle 2777"/>
            <p:cNvSpPr>
              <a:spLocks noChangeArrowheads="1"/>
            </p:cNvSpPr>
            <p:nvPr/>
          </p:nvSpPr>
          <p:spPr bwMode="auto">
            <a:xfrm>
              <a:off x="2600326" y="305276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96" name="Rectangle 2778"/>
            <p:cNvSpPr>
              <a:spLocks noChangeArrowheads="1"/>
            </p:cNvSpPr>
            <p:nvPr/>
          </p:nvSpPr>
          <p:spPr bwMode="auto">
            <a:xfrm>
              <a:off x="2600326" y="305276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97" name="Rectangle 2779"/>
            <p:cNvSpPr>
              <a:spLocks noChangeArrowheads="1"/>
            </p:cNvSpPr>
            <p:nvPr/>
          </p:nvSpPr>
          <p:spPr bwMode="auto">
            <a:xfrm>
              <a:off x="2671764" y="305276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98" name="Rectangle 2780"/>
            <p:cNvSpPr>
              <a:spLocks noChangeArrowheads="1"/>
            </p:cNvSpPr>
            <p:nvPr/>
          </p:nvSpPr>
          <p:spPr bwMode="auto">
            <a:xfrm>
              <a:off x="2671764" y="305276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99" name="Rectangle 2781"/>
            <p:cNvSpPr>
              <a:spLocks noChangeArrowheads="1"/>
            </p:cNvSpPr>
            <p:nvPr/>
          </p:nvSpPr>
          <p:spPr bwMode="auto">
            <a:xfrm>
              <a:off x="2743201" y="305276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00" name="Rectangle 2782"/>
            <p:cNvSpPr>
              <a:spLocks noChangeArrowheads="1"/>
            </p:cNvSpPr>
            <p:nvPr/>
          </p:nvSpPr>
          <p:spPr bwMode="auto">
            <a:xfrm>
              <a:off x="2743201" y="305276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01" name="Rectangle 2783"/>
            <p:cNvSpPr>
              <a:spLocks noChangeArrowheads="1"/>
            </p:cNvSpPr>
            <p:nvPr/>
          </p:nvSpPr>
          <p:spPr bwMode="auto">
            <a:xfrm>
              <a:off x="2816226" y="30527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02" name="Rectangle 2784"/>
            <p:cNvSpPr>
              <a:spLocks noChangeArrowheads="1"/>
            </p:cNvSpPr>
            <p:nvPr/>
          </p:nvSpPr>
          <p:spPr bwMode="auto">
            <a:xfrm>
              <a:off x="2816226" y="30527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03" name="Rectangle 2785"/>
            <p:cNvSpPr>
              <a:spLocks noChangeArrowheads="1"/>
            </p:cNvSpPr>
            <p:nvPr/>
          </p:nvSpPr>
          <p:spPr bwMode="auto">
            <a:xfrm>
              <a:off x="2886076" y="30527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04" name="Rectangle 2786"/>
            <p:cNvSpPr>
              <a:spLocks noChangeArrowheads="1"/>
            </p:cNvSpPr>
            <p:nvPr/>
          </p:nvSpPr>
          <p:spPr bwMode="auto">
            <a:xfrm>
              <a:off x="2886076" y="30527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05" name="Rectangle 2787"/>
            <p:cNvSpPr>
              <a:spLocks noChangeArrowheads="1"/>
            </p:cNvSpPr>
            <p:nvPr/>
          </p:nvSpPr>
          <p:spPr bwMode="auto">
            <a:xfrm>
              <a:off x="2959101" y="30527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06" name="Rectangle 2788"/>
            <p:cNvSpPr>
              <a:spLocks noChangeArrowheads="1"/>
            </p:cNvSpPr>
            <p:nvPr/>
          </p:nvSpPr>
          <p:spPr bwMode="auto">
            <a:xfrm>
              <a:off x="2959101" y="30527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07" name="Rectangle 2789"/>
            <p:cNvSpPr>
              <a:spLocks noChangeArrowheads="1"/>
            </p:cNvSpPr>
            <p:nvPr/>
          </p:nvSpPr>
          <p:spPr bwMode="auto">
            <a:xfrm>
              <a:off x="3028951" y="30527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08" name="Rectangle 2790"/>
            <p:cNvSpPr>
              <a:spLocks noChangeArrowheads="1"/>
            </p:cNvSpPr>
            <p:nvPr/>
          </p:nvSpPr>
          <p:spPr bwMode="auto">
            <a:xfrm>
              <a:off x="3028951" y="30527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09" name="Rectangle 2791"/>
            <p:cNvSpPr>
              <a:spLocks noChangeArrowheads="1"/>
            </p:cNvSpPr>
            <p:nvPr/>
          </p:nvSpPr>
          <p:spPr bwMode="auto">
            <a:xfrm>
              <a:off x="3098801" y="30527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10" name="Rectangle 2792"/>
            <p:cNvSpPr>
              <a:spLocks noChangeArrowheads="1"/>
            </p:cNvSpPr>
            <p:nvPr/>
          </p:nvSpPr>
          <p:spPr bwMode="auto">
            <a:xfrm>
              <a:off x="3098801" y="30527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11" name="Rectangle 2793"/>
            <p:cNvSpPr>
              <a:spLocks noChangeArrowheads="1"/>
            </p:cNvSpPr>
            <p:nvPr/>
          </p:nvSpPr>
          <p:spPr bwMode="auto">
            <a:xfrm>
              <a:off x="3171826" y="30527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12" name="Rectangle 2794"/>
            <p:cNvSpPr>
              <a:spLocks noChangeArrowheads="1"/>
            </p:cNvSpPr>
            <p:nvPr/>
          </p:nvSpPr>
          <p:spPr bwMode="auto">
            <a:xfrm>
              <a:off x="3171826" y="30527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13" name="Rectangle 2795"/>
            <p:cNvSpPr>
              <a:spLocks noChangeArrowheads="1"/>
            </p:cNvSpPr>
            <p:nvPr/>
          </p:nvSpPr>
          <p:spPr bwMode="auto">
            <a:xfrm>
              <a:off x="3241676" y="30527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14" name="Rectangle 2796"/>
            <p:cNvSpPr>
              <a:spLocks noChangeArrowheads="1"/>
            </p:cNvSpPr>
            <p:nvPr/>
          </p:nvSpPr>
          <p:spPr bwMode="auto">
            <a:xfrm>
              <a:off x="3241676" y="30527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15" name="Rectangle 2797"/>
            <p:cNvSpPr>
              <a:spLocks noChangeArrowheads="1"/>
            </p:cNvSpPr>
            <p:nvPr/>
          </p:nvSpPr>
          <p:spPr bwMode="auto">
            <a:xfrm>
              <a:off x="3314701" y="30527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16" name="Rectangle 2798"/>
            <p:cNvSpPr>
              <a:spLocks noChangeArrowheads="1"/>
            </p:cNvSpPr>
            <p:nvPr/>
          </p:nvSpPr>
          <p:spPr bwMode="auto">
            <a:xfrm>
              <a:off x="3314701" y="30527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17" name="Rectangle 2800"/>
            <p:cNvSpPr>
              <a:spLocks noChangeArrowheads="1"/>
            </p:cNvSpPr>
            <p:nvPr/>
          </p:nvSpPr>
          <p:spPr bwMode="auto">
            <a:xfrm>
              <a:off x="3384551" y="30527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18" name="Rectangle 2801"/>
            <p:cNvSpPr>
              <a:spLocks noChangeArrowheads="1"/>
            </p:cNvSpPr>
            <p:nvPr/>
          </p:nvSpPr>
          <p:spPr bwMode="auto">
            <a:xfrm>
              <a:off x="3384551" y="30527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19" name="Rectangle 2802"/>
            <p:cNvSpPr>
              <a:spLocks noChangeArrowheads="1"/>
            </p:cNvSpPr>
            <p:nvPr/>
          </p:nvSpPr>
          <p:spPr bwMode="auto">
            <a:xfrm>
              <a:off x="3454401" y="30527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20" name="Rectangle 2803"/>
            <p:cNvSpPr>
              <a:spLocks noChangeArrowheads="1"/>
            </p:cNvSpPr>
            <p:nvPr/>
          </p:nvSpPr>
          <p:spPr bwMode="auto">
            <a:xfrm>
              <a:off x="3454401" y="30527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21" name="Rectangle 2804"/>
            <p:cNvSpPr>
              <a:spLocks noChangeArrowheads="1"/>
            </p:cNvSpPr>
            <p:nvPr/>
          </p:nvSpPr>
          <p:spPr bwMode="auto">
            <a:xfrm>
              <a:off x="3527426" y="30527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22" name="Rectangle 2805"/>
            <p:cNvSpPr>
              <a:spLocks noChangeArrowheads="1"/>
            </p:cNvSpPr>
            <p:nvPr/>
          </p:nvSpPr>
          <p:spPr bwMode="auto">
            <a:xfrm>
              <a:off x="3527426" y="30527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23" name="Rectangle 2806"/>
            <p:cNvSpPr>
              <a:spLocks noChangeArrowheads="1"/>
            </p:cNvSpPr>
            <p:nvPr/>
          </p:nvSpPr>
          <p:spPr bwMode="auto">
            <a:xfrm>
              <a:off x="3597276" y="30527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24" name="Rectangle 2807"/>
            <p:cNvSpPr>
              <a:spLocks noChangeArrowheads="1"/>
            </p:cNvSpPr>
            <p:nvPr/>
          </p:nvSpPr>
          <p:spPr bwMode="auto">
            <a:xfrm>
              <a:off x="3597276" y="30527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25" name="Rectangle 2808"/>
            <p:cNvSpPr>
              <a:spLocks noChangeArrowheads="1"/>
            </p:cNvSpPr>
            <p:nvPr/>
          </p:nvSpPr>
          <p:spPr bwMode="auto">
            <a:xfrm>
              <a:off x="3670301" y="30527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26" name="Rectangle 2809"/>
            <p:cNvSpPr>
              <a:spLocks noChangeArrowheads="1"/>
            </p:cNvSpPr>
            <p:nvPr/>
          </p:nvSpPr>
          <p:spPr bwMode="auto">
            <a:xfrm>
              <a:off x="3670301" y="30527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27" name="Rectangle 2810"/>
            <p:cNvSpPr>
              <a:spLocks noChangeArrowheads="1"/>
            </p:cNvSpPr>
            <p:nvPr/>
          </p:nvSpPr>
          <p:spPr bwMode="auto">
            <a:xfrm>
              <a:off x="3741739" y="305276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28" name="Rectangle 2811"/>
            <p:cNvSpPr>
              <a:spLocks noChangeArrowheads="1"/>
            </p:cNvSpPr>
            <p:nvPr/>
          </p:nvSpPr>
          <p:spPr bwMode="auto">
            <a:xfrm>
              <a:off x="3741739" y="305276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29" name="Rectangle 2812"/>
            <p:cNvSpPr>
              <a:spLocks noChangeArrowheads="1"/>
            </p:cNvSpPr>
            <p:nvPr/>
          </p:nvSpPr>
          <p:spPr bwMode="auto">
            <a:xfrm>
              <a:off x="3811589" y="30527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30" name="Rectangle 2813"/>
            <p:cNvSpPr>
              <a:spLocks noChangeArrowheads="1"/>
            </p:cNvSpPr>
            <p:nvPr/>
          </p:nvSpPr>
          <p:spPr bwMode="auto">
            <a:xfrm>
              <a:off x="3811589" y="30527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31" name="Rectangle 2814"/>
            <p:cNvSpPr>
              <a:spLocks noChangeArrowheads="1"/>
            </p:cNvSpPr>
            <p:nvPr/>
          </p:nvSpPr>
          <p:spPr bwMode="auto">
            <a:xfrm>
              <a:off x="3884614" y="30527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32" name="Rectangle 2815"/>
            <p:cNvSpPr>
              <a:spLocks noChangeArrowheads="1"/>
            </p:cNvSpPr>
            <p:nvPr/>
          </p:nvSpPr>
          <p:spPr bwMode="auto">
            <a:xfrm>
              <a:off x="3884614" y="30527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33" name="Rectangle 2816"/>
            <p:cNvSpPr>
              <a:spLocks noChangeArrowheads="1"/>
            </p:cNvSpPr>
            <p:nvPr/>
          </p:nvSpPr>
          <p:spPr bwMode="auto">
            <a:xfrm>
              <a:off x="3954464" y="30527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34" name="Rectangle 2817"/>
            <p:cNvSpPr>
              <a:spLocks noChangeArrowheads="1"/>
            </p:cNvSpPr>
            <p:nvPr/>
          </p:nvSpPr>
          <p:spPr bwMode="auto">
            <a:xfrm>
              <a:off x="3954464" y="30527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35" name="Rectangle 2818"/>
            <p:cNvSpPr>
              <a:spLocks noChangeArrowheads="1"/>
            </p:cNvSpPr>
            <p:nvPr/>
          </p:nvSpPr>
          <p:spPr bwMode="auto">
            <a:xfrm>
              <a:off x="1174751" y="29908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36" name="Rectangle 2819"/>
            <p:cNvSpPr>
              <a:spLocks noChangeArrowheads="1"/>
            </p:cNvSpPr>
            <p:nvPr/>
          </p:nvSpPr>
          <p:spPr bwMode="auto">
            <a:xfrm>
              <a:off x="1174751" y="29908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37" name="Rectangle 2820"/>
            <p:cNvSpPr>
              <a:spLocks noChangeArrowheads="1"/>
            </p:cNvSpPr>
            <p:nvPr/>
          </p:nvSpPr>
          <p:spPr bwMode="auto">
            <a:xfrm>
              <a:off x="1247776" y="2990851"/>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38" name="Rectangle 2821"/>
            <p:cNvSpPr>
              <a:spLocks noChangeArrowheads="1"/>
            </p:cNvSpPr>
            <p:nvPr/>
          </p:nvSpPr>
          <p:spPr bwMode="auto">
            <a:xfrm>
              <a:off x="1247776" y="2990851"/>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39" name="Rectangle 2822"/>
            <p:cNvSpPr>
              <a:spLocks noChangeArrowheads="1"/>
            </p:cNvSpPr>
            <p:nvPr/>
          </p:nvSpPr>
          <p:spPr bwMode="auto">
            <a:xfrm>
              <a:off x="1317626" y="29908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40" name="Rectangle 2823"/>
            <p:cNvSpPr>
              <a:spLocks noChangeArrowheads="1"/>
            </p:cNvSpPr>
            <p:nvPr/>
          </p:nvSpPr>
          <p:spPr bwMode="auto">
            <a:xfrm>
              <a:off x="1317626" y="29908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41" name="Rectangle 2824"/>
            <p:cNvSpPr>
              <a:spLocks noChangeArrowheads="1"/>
            </p:cNvSpPr>
            <p:nvPr/>
          </p:nvSpPr>
          <p:spPr bwMode="auto">
            <a:xfrm>
              <a:off x="1460501" y="29908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42" name="Rectangle 2825"/>
            <p:cNvSpPr>
              <a:spLocks noChangeArrowheads="1"/>
            </p:cNvSpPr>
            <p:nvPr/>
          </p:nvSpPr>
          <p:spPr bwMode="auto">
            <a:xfrm>
              <a:off x="1460501" y="29908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43" name="Rectangle 2826"/>
            <p:cNvSpPr>
              <a:spLocks noChangeArrowheads="1"/>
            </p:cNvSpPr>
            <p:nvPr/>
          </p:nvSpPr>
          <p:spPr bwMode="auto">
            <a:xfrm>
              <a:off x="1530351" y="29908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44" name="Rectangle 2827"/>
            <p:cNvSpPr>
              <a:spLocks noChangeArrowheads="1"/>
            </p:cNvSpPr>
            <p:nvPr/>
          </p:nvSpPr>
          <p:spPr bwMode="auto">
            <a:xfrm>
              <a:off x="1530351" y="29908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45" name="Rectangle 2828"/>
            <p:cNvSpPr>
              <a:spLocks noChangeArrowheads="1"/>
            </p:cNvSpPr>
            <p:nvPr/>
          </p:nvSpPr>
          <p:spPr bwMode="auto">
            <a:xfrm>
              <a:off x="1603376" y="2990851"/>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46" name="Rectangle 2829"/>
            <p:cNvSpPr>
              <a:spLocks noChangeArrowheads="1"/>
            </p:cNvSpPr>
            <p:nvPr/>
          </p:nvSpPr>
          <p:spPr bwMode="auto">
            <a:xfrm>
              <a:off x="1603376" y="2990851"/>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47" name="Rectangle 2830"/>
            <p:cNvSpPr>
              <a:spLocks noChangeArrowheads="1"/>
            </p:cNvSpPr>
            <p:nvPr/>
          </p:nvSpPr>
          <p:spPr bwMode="auto">
            <a:xfrm>
              <a:off x="1674814" y="2990851"/>
              <a:ext cx="49213"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48" name="Rectangle 2831"/>
            <p:cNvSpPr>
              <a:spLocks noChangeArrowheads="1"/>
            </p:cNvSpPr>
            <p:nvPr/>
          </p:nvSpPr>
          <p:spPr bwMode="auto">
            <a:xfrm>
              <a:off x="1674814" y="2990851"/>
              <a:ext cx="49213"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49" name="Rectangle 2832"/>
            <p:cNvSpPr>
              <a:spLocks noChangeArrowheads="1"/>
            </p:cNvSpPr>
            <p:nvPr/>
          </p:nvSpPr>
          <p:spPr bwMode="auto">
            <a:xfrm>
              <a:off x="1746251" y="2990851"/>
              <a:ext cx="49213"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50" name="Rectangle 2833"/>
            <p:cNvSpPr>
              <a:spLocks noChangeArrowheads="1"/>
            </p:cNvSpPr>
            <p:nvPr/>
          </p:nvSpPr>
          <p:spPr bwMode="auto">
            <a:xfrm>
              <a:off x="1746251" y="2990851"/>
              <a:ext cx="49213"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51" name="Rectangle 2834"/>
            <p:cNvSpPr>
              <a:spLocks noChangeArrowheads="1"/>
            </p:cNvSpPr>
            <p:nvPr/>
          </p:nvSpPr>
          <p:spPr bwMode="auto">
            <a:xfrm>
              <a:off x="1817689" y="2990851"/>
              <a:ext cx="49213"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52" name="Rectangle 2835"/>
            <p:cNvSpPr>
              <a:spLocks noChangeArrowheads="1"/>
            </p:cNvSpPr>
            <p:nvPr/>
          </p:nvSpPr>
          <p:spPr bwMode="auto">
            <a:xfrm>
              <a:off x="1817689" y="2990851"/>
              <a:ext cx="49213"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53" name="Rectangle 2836"/>
            <p:cNvSpPr>
              <a:spLocks noChangeArrowheads="1"/>
            </p:cNvSpPr>
            <p:nvPr/>
          </p:nvSpPr>
          <p:spPr bwMode="auto">
            <a:xfrm>
              <a:off x="1887539" y="29908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54" name="Rectangle 2837"/>
            <p:cNvSpPr>
              <a:spLocks noChangeArrowheads="1"/>
            </p:cNvSpPr>
            <p:nvPr/>
          </p:nvSpPr>
          <p:spPr bwMode="auto">
            <a:xfrm>
              <a:off x="1887539" y="29908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55" name="Rectangle 2838"/>
            <p:cNvSpPr>
              <a:spLocks noChangeArrowheads="1"/>
            </p:cNvSpPr>
            <p:nvPr/>
          </p:nvSpPr>
          <p:spPr bwMode="auto">
            <a:xfrm>
              <a:off x="1960564" y="2990851"/>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56" name="Rectangle 2839"/>
            <p:cNvSpPr>
              <a:spLocks noChangeArrowheads="1"/>
            </p:cNvSpPr>
            <p:nvPr/>
          </p:nvSpPr>
          <p:spPr bwMode="auto">
            <a:xfrm>
              <a:off x="1960564" y="2990851"/>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57" name="Rectangle 2840"/>
            <p:cNvSpPr>
              <a:spLocks noChangeArrowheads="1"/>
            </p:cNvSpPr>
            <p:nvPr/>
          </p:nvSpPr>
          <p:spPr bwMode="auto">
            <a:xfrm>
              <a:off x="2030414" y="29908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58" name="Rectangle 2841"/>
            <p:cNvSpPr>
              <a:spLocks noChangeArrowheads="1"/>
            </p:cNvSpPr>
            <p:nvPr/>
          </p:nvSpPr>
          <p:spPr bwMode="auto">
            <a:xfrm>
              <a:off x="2030414" y="29908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59" name="Rectangle 2842"/>
            <p:cNvSpPr>
              <a:spLocks noChangeArrowheads="1"/>
            </p:cNvSpPr>
            <p:nvPr/>
          </p:nvSpPr>
          <p:spPr bwMode="auto">
            <a:xfrm>
              <a:off x="2103439" y="2990851"/>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60" name="Rectangle 2843"/>
            <p:cNvSpPr>
              <a:spLocks noChangeArrowheads="1"/>
            </p:cNvSpPr>
            <p:nvPr/>
          </p:nvSpPr>
          <p:spPr bwMode="auto">
            <a:xfrm>
              <a:off x="2103439" y="2990851"/>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61" name="Rectangle 2844"/>
            <p:cNvSpPr>
              <a:spLocks noChangeArrowheads="1"/>
            </p:cNvSpPr>
            <p:nvPr/>
          </p:nvSpPr>
          <p:spPr bwMode="auto">
            <a:xfrm>
              <a:off x="2173289" y="29908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62" name="Rectangle 2845"/>
            <p:cNvSpPr>
              <a:spLocks noChangeArrowheads="1"/>
            </p:cNvSpPr>
            <p:nvPr/>
          </p:nvSpPr>
          <p:spPr bwMode="auto">
            <a:xfrm>
              <a:off x="2173289" y="29908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63" name="Rectangle 2846"/>
            <p:cNvSpPr>
              <a:spLocks noChangeArrowheads="1"/>
            </p:cNvSpPr>
            <p:nvPr/>
          </p:nvSpPr>
          <p:spPr bwMode="auto">
            <a:xfrm>
              <a:off x="2243139" y="29908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64" name="Rectangle 2847"/>
            <p:cNvSpPr>
              <a:spLocks noChangeArrowheads="1"/>
            </p:cNvSpPr>
            <p:nvPr/>
          </p:nvSpPr>
          <p:spPr bwMode="auto">
            <a:xfrm>
              <a:off x="2243139" y="29908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65" name="Rectangle 2848"/>
            <p:cNvSpPr>
              <a:spLocks noChangeArrowheads="1"/>
            </p:cNvSpPr>
            <p:nvPr/>
          </p:nvSpPr>
          <p:spPr bwMode="auto">
            <a:xfrm>
              <a:off x="2316164" y="2990851"/>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66" name="Rectangle 2849"/>
            <p:cNvSpPr>
              <a:spLocks noChangeArrowheads="1"/>
            </p:cNvSpPr>
            <p:nvPr/>
          </p:nvSpPr>
          <p:spPr bwMode="auto">
            <a:xfrm>
              <a:off x="2316164" y="2990851"/>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67" name="Rectangle 2850"/>
            <p:cNvSpPr>
              <a:spLocks noChangeArrowheads="1"/>
            </p:cNvSpPr>
            <p:nvPr/>
          </p:nvSpPr>
          <p:spPr bwMode="auto">
            <a:xfrm>
              <a:off x="2386014" y="29908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68" name="Rectangle 2851"/>
            <p:cNvSpPr>
              <a:spLocks noChangeArrowheads="1"/>
            </p:cNvSpPr>
            <p:nvPr/>
          </p:nvSpPr>
          <p:spPr bwMode="auto">
            <a:xfrm>
              <a:off x="2386014" y="29908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69" name="Rectangle 2852"/>
            <p:cNvSpPr>
              <a:spLocks noChangeArrowheads="1"/>
            </p:cNvSpPr>
            <p:nvPr/>
          </p:nvSpPr>
          <p:spPr bwMode="auto">
            <a:xfrm>
              <a:off x="2459039" y="2990851"/>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70" name="Rectangle 2853"/>
            <p:cNvSpPr>
              <a:spLocks noChangeArrowheads="1"/>
            </p:cNvSpPr>
            <p:nvPr/>
          </p:nvSpPr>
          <p:spPr bwMode="auto">
            <a:xfrm>
              <a:off x="2459039" y="2990851"/>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71" name="Rectangle 2854"/>
            <p:cNvSpPr>
              <a:spLocks noChangeArrowheads="1"/>
            </p:cNvSpPr>
            <p:nvPr/>
          </p:nvSpPr>
          <p:spPr bwMode="auto">
            <a:xfrm>
              <a:off x="2528889" y="29908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72" name="Rectangle 2855"/>
            <p:cNvSpPr>
              <a:spLocks noChangeArrowheads="1"/>
            </p:cNvSpPr>
            <p:nvPr/>
          </p:nvSpPr>
          <p:spPr bwMode="auto">
            <a:xfrm>
              <a:off x="2528889" y="29908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73" name="Rectangle 2856"/>
            <p:cNvSpPr>
              <a:spLocks noChangeArrowheads="1"/>
            </p:cNvSpPr>
            <p:nvPr/>
          </p:nvSpPr>
          <p:spPr bwMode="auto">
            <a:xfrm>
              <a:off x="2600326" y="2990851"/>
              <a:ext cx="49213"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74" name="Rectangle 2857"/>
            <p:cNvSpPr>
              <a:spLocks noChangeArrowheads="1"/>
            </p:cNvSpPr>
            <p:nvPr/>
          </p:nvSpPr>
          <p:spPr bwMode="auto">
            <a:xfrm>
              <a:off x="2600326" y="2990851"/>
              <a:ext cx="49213"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75" name="Rectangle 2858"/>
            <p:cNvSpPr>
              <a:spLocks noChangeArrowheads="1"/>
            </p:cNvSpPr>
            <p:nvPr/>
          </p:nvSpPr>
          <p:spPr bwMode="auto">
            <a:xfrm>
              <a:off x="2671764" y="2990851"/>
              <a:ext cx="49213"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76" name="Rectangle 2859"/>
            <p:cNvSpPr>
              <a:spLocks noChangeArrowheads="1"/>
            </p:cNvSpPr>
            <p:nvPr/>
          </p:nvSpPr>
          <p:spPr bwMode="auto">
            <a:xfrm>
              <a:off x="2671764" y="2990851"/>
              <a:ext cx="49213"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77" name="Rectangle 2860"/>
            <p:cNvSpPr>
              <a:spLocks noChangeArrowheads="1"/>
            </p:cNvSpPr>
            <p:nvPr/>
          </p:nvSpPr>
          <p:spPr bwMode="auto">
            <a:xfrm>
              <a:off x="2743201" y="2990851"/>
              <a:ext cx="49213"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78" name="Rectangle 2861"/>
            <p:cNvSpPr>
              <a:spLocks noChangeArrowheads="1"/>
            </p:cNvSpPr>
            <p:nvPr/>
          </p:nvSpPr>
          <p:spPr bwMode="auto">
            <a:xfrm>
              <a:off x="2743201" y="2990851"/>
              <a:ext cx="49213"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79" name="Rectangle 2862"/>
            <p:cNvSpPr>
              <a:spLocks noChangeArrowheads="1"/>
            </p:cNvSpPr>
            <p:nvPr/>
          </p:nvSpPr>
          <p:spPr bwMode="auto">
            <a:xfrm>
              <a:off x="2816226" y="2990851"/>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80" name="Rectangle 2863"/>
            <p:cNvSpPr>
              <a:spLocks noChangeArrowheads="1"/>
            </p:cNvSpPr>
            <p:nvPr/>
          </p:nvSpPr>
          <p:spPr bwMode="auto">
            <a:xfrm>
              <a:off x="2816226" y="2990851"/>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81" name="Rectangle 2864"/>
            <p:cNvSpPr>
              <a:spLocks noChangeArrowheads="1"/>
            </p:cNvSpPr>
            <p:nvPr/>
          </p:nvSpPr>
          <p:spPr bwMode="auto">
            <a:xfrm>
              <a:off x="2886076" y="29908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82" name="Rectangle 2865"/>
            <p:cNvSpPr>
              <a:spLocks noChangeArrowheads="1"/>
            </p:cNvSpPr>
            <p:nvPr/>
          </p:nvSpPr>
          <p:spPr bwMode="auto">
            <a:xfrm>
              <a:off x="2886076" y="29908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83" name="Rectangle 2866"/>
            <p:cNvSpPr>
              <a:spLocks noChangeArrowheads="1"/>
            </p:cNvSpPr>
            <p:nvPr/>
          </p:nvSpPr>
          <p:spPr bwMode="auto">
            <a:xfrm>
              <a:off x="2959101" y="2990851"/>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84" name="Rectangle 2867"/>
            <p:cNvSpPr>
              <a:spLocks noChangeArrowheads="1"/>
            </p:cNvSpPr>
            <p:nvPr/>
          </p:nvSpPr>
          <p:spPr bwMode="auto">
            <a:xfrm>
              <a:off x="2959101" y="2990851"/>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85" name="Rectangle 2868"/>
            <p:cNvSpPr>
              <a:spLocks noChangeArrowheads="1"/>
            </p:cNvSpPr>
            <p:nvPr/>
          </p:nvSpPr>
          <p:spPr bwMode="auto">
            <a:xfrm>
              <a:off x="3028951" y="29908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86" name="Rectangle 2869"/>
            <p:cNvSpPr>
              <a:spLocks noChangeArrowheads="1"/>
            </p:cNvSpPr>
            <p:nvPr/>
          </p:nvSpPr>
          <p:spPr bwMode="auto">
            <a:xfrm>
              <a:off x="3028951" y="29908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87" name="Rectangle 2870"/>
            <p:cNvSpPr>
              <a:spLocks noChangeArrowheads="1"/>
            </p:cNvSpPr>
            <p:nvPr/>
          </p:nvSpPr>
          <p:spPr bwMode="auto">
            <a:xfrm>
              <a:off x="3098801" y="29908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88" name="Rectangle 2871"/>
            <p:cNvSpPr>
              <a:spLocks noChangeArrowheads="1"/>
            </p:cNvSpPr>
            <p:nvPr/>
          </p:nvSpPr>
          <p:spPr bwMode="auto">
            <a:xfrm>
              <a:off x="3098801" y="29908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89" name="Rectangle 2872"/>
            <p:cNvSpPr>
              <a:spLocks noChangeArrowheads="1"/>
            </p:cNvSpPr>
            <p:nvPr/>
          </p:nvSpPr>
          <p:spPr bwMode="auto">
            <a:xfrm>
              <a:off x="3171826" y="2990851"/>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90" name="Rectangle 2873"/>
            <p:cNvSpPr>
              <a:spLocks noChangeArrowheads="1"/>
            </p:cNvSpPr>
            <p:nvPr/>
          </p:nvSpPr>
          <p:spPr bwMode="auto">
            <a:xfrm>
              <a:off x="3171826" y="2990851"/>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91" name="Rectangle 2874"/>
            <p:cNvSpPr>
              <a:spLocks noChangeArrowheads="1"/>
            </p:cNvSpPr>
            <p:nvPr/>
          </p:nvSpPr>
          <p:spPr bwMode="auto">
            <a:xfrm>
              <a:off x="3241676" y="29908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92" name="Rectangle 2875"/>
            <p:cNvSpPr>
              <a:spLocks noChangeArrowheads="1"/>
            </p:cNvSpPr>
            <p:nvPr/>
          </p:nvSpPr>
          <p:spPr bwMode="auto">
            <a:xfrm>
              <a:off x="3241676" y="29908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93" name="Rectangle 2876"/>
            <p:cNvSpPr>
              <a:spLocks noChangeArrowheads="1"/>
            </p:cNvSpPr>
            <p:nvPr/>
          </p:nvSpPr>
          <p:spPr bwMode="auto">
            <a:xfrm>
              <a:off x="3314701" y="2990851"/>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94" name="Rectangle 2877"/>
            <p:cNvSpPr>
              <a:spLocks noChangeArrowheads="1"/>
            </p:cNvSpPr>
            <p:nvPr/>
          </p:nvSpPr>
          <p:spPr bwMode="auto">
            <a:xfrm>
              <a:off x="3314701" y="2990851"/>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95" name="Rectangle 2878"/>
            <p:cNvSpPr>
              <a:spLocks noChangeArrowheads="1"/>
            </p:cNvSpPr>
            <p:nvPr/>
          </p:nvSpPr>
          <p:spPr bwMode="auto">
            <a:xfrm>
              <a:off x="3384551" y="29908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96" name="Rectangle 2879"/>
            <p:cNvSpPr>
              <a:spLocks noChangeArrowheads="1"/>
            </p:cNvSpPr>
            <p:nvPr/>
          </p:nvSpPr>
          <p:spPr bwMode="auto">
            <a:xfrm>
              <a:off x="3384551" y="29908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97" name="Rectangle 2880"/>
            <p:cNvSpPr>
              <a:spLocks noChangeArrowheads="1"/>
            </p:cNvSpPr>
            <p:nvPr/>
          </p:nvSpPr>
          <p:spPr bwMode="auto">
            <a:xfrm>
              <a:off x="3454401" y="29908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98" name="Rectangle 2881"/>
            <p:cNvSpPr>
              <a:spLocks noChangeArrowheads="1"/>
            </p:cNvSpPr>
            <p:nvPr/>
          </p:nvSpPr>
          <p:spPr bwMode="auto">
            <a:xfrm>
              <a:off x="3454401" y="29908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99" name="Rectangle 2882"/>
            <p:cNvSpPr>
              <a:spLocks noChangeArrowheads="1"/>
            </p:cNvSpPr>
            <p:nvPr/>
          </p:nvSpPr>
          <p:spPr bwMode="auto">
            <a:xfrm>
              <a:off x="3527426" y="2990851"/>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00" name="Rectangle 2883"/>
            <p:cNvSpPr>
              <a:spLocks noChangeArrowheads="1"/>
            </p:cNvSpPr>
            <p:nvPr/>
          </p:nvSpPr>
          <p:spPr bwMode="auto">
            <a:xfrm>
              <a:off x="3527426" y="2990851"/>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01" name="Rectangle 2884"/>
            <p:cNvSpPr>
              <a:spLocks noChangeArrowheads="1"/>
            </p:cNvSpPr>
            <p:nvPr/>
          </p:nvSpPr>
          <p:spPr bwMode="auto">
            <a:xfrm>
              <a:off x="3597276" y="29908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02" name="Rectangle 2885"/>
            <p:cNvSpPr>
              <a:spLocks noChangeArrowheads="1"/>
            </p:cNvSpPr>
            <p:nvPr/>
          </p:nvSpPr>
          <p:spPr bwMode="auto">
            <a:xfrm>
              <a:off x="3597276" y="29908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03" name="Rectangle 2886"/>
            <p:cNvSpPr>
              <a:spLocks noChangeArrowheads="1"/>
            </p:cNvSpPr>
            <p:nvPr/>
          </p:nvSpPr>
          <p:spPr bwMode="auto">
            <a:xfrm>
              <a:off x="3670301" y="2990851"/>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04" name="Rectangle 2887"/>
            <p:cNvSpPr>
              <a:spLocks noChangeArrowheads="1"/>
            </p:cNvSpPr>
            <p:nvPr/>
          </p:nvSpPr>
          <p:spPr bwMode="auto">
            <a:xfrm>
              <a:off x="3670301" y="2990851"/>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05" name="Rectangle 2888"/>
            <p:cNvSpPr>
              <a:spLocks noChangeArrowheads="1"/>
            </p:cNvSpPr>
            <p:nvPr/>
          </p:nvSpPr>
          <p:spPr bwMode="auto">
            <a:xfrm>
              <a:off x="3741739" y="2990851"/>
              <a:ext cx="49213"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06" name="Rectangle 2889"/>
            <p:cNvSpPr>
              <a:spLocks noChangeArrowheads="1"/>
            </p:cNvSpPr>
            <p:nvPr/>
          </p:nvSpPr>
          <p:spPr bwMode="auto">
            <a:xfrm>
              <a:off x="3741739" y="2990851"/>
              <a:ext cx="49213"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07" name="Rectangle 2890"/>
            <p:cNvSpPr>
              <a:spLocks noChangeArrowheads="1"/>
            </p:cNvSpPr>
            <p:nvPr/>
          </p:nvSpPr>
          <p:spPr bwMode="auto">
            <a:xfrm>
              <a:off x="3811589" y="29908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08" name="Rectangle 2891"/>
            <p:cNvSpPr>
              <a:spLocks noChangeArrowheads="1"/>
            </p:cNvSpPr>
            <p:nvPr/>
          </p:nvSpPr>
          <p:spPr bwMode="auto">
            <a:xfrm>
              <a:off x="3811589" y="29908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09" name="Rectangle 2892"/>
            <p:cNvSpPr>
              <a:spLocks noChangeArrowheads="1"/>
            </p:cNvSpPr>
            <p:nvPr/>
          </p:nvSpPr>
          <p:spPr bwMode="auto">
            <a:xfrm>
              <a:off x="3884614" y="2990851"/>
              <a:ext cx="47625"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10" name="Rectangle 2893"/>
            <p:cNvSpPr>
              <a:spLocks noChangeArrowheads="1"/>
            </p:cNvSpPr>
            <p:nvPr/>
          </p:nvSpPr>
          <p:spPr bwMode="auto">
            <a:xfrm>
              <a:off x="3884614" y="2990851"/>
              <a:ext cx="4762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11" name="Rectangle 2894"/>
            <p:cNvSpPr>
              <a:spLocks noChangeArrowheads="1"/>
            </p:cNvSpPr>
            <p:nvPr/>
          </p:nvSpPr>
          <p:spPr bwMode="auto">
            <a:xfrm>
              <a:off x="3954464" y="2990851"/>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12" name="Rectangle 2895"/>
            <p:cNvSpPr>
              <a:spLocks noChangeArrowheads="1"/>
            </p:cNvSpPr>
            <p:nvPr/>
          </p:nvSpPr>
          <p:spPr bwMode="auto">
            <a:xfrm>
              <a:off x="3954464" y="2990851"/>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13" name="Rectangle 2896"/>
            <p:cNvSpPr>
              <a:spLocks noChangeArrowheads="1"/>
            </p:cNvSpPr>
            <p:nvPr/>
          </p:nvSpPr>
          <p:spPr bwMode="auto">
            <a:xfrm>
              <a:off x="1174751" y="2927351"/>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14" name="Rectangle 2897"/>
            <p:cNvSpPr>
              <a:spLocks noChangeArrowheads="1"/>
            </p:cNvSpPr>
            <p:nvPr/>
          </p:nvSpPr>
          <p:spPr bwMode="auto">
            <a:xfrm>
              <a:off x="1174751" y="2927351"/>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15" name="Rectangle 2898"/>
            <p:cNvSpPr>
              <a:spLocks noChangeArrowheads="1"/>
            </p:cNvSpPr>
            <p:nvPr/>
          </p:nvSpPr>
          <p:spPr bwMode="auto">
            <a:xfrm>
              <a:off x="1247776" y="2927351"/>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16" name="Rectangle 2899"/>
            <p:cNvSpPr>
              <a:spLocks noChangeArrowheads="1"/>
            </p:cNvSpPr>
            <p:nvPr/>
          </p:nvSpPr>
          <p:spPr bwMode="auto">
            <a:xfrm>
              <a:off x="1247776" y="2927351"/>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17" name="Rectangle 2900"/>
            <p:cNvSpPr>
              <a:spLocks noChangeArrowheads="1"/>
            </p:cNvSpPr>
            <p:nvPr/>
          </p:nvSpPr>
          <p:spPr bwMode="auto">
            <a:xfrm>
              <a:off x="1317626" y="2927351"/>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18" name="Rectangle 2901"/>
            <p:cNvSpPr>
              <a:spLocks noChangeArrowheads="1"/>
            </p:cNvSpPr>
            <p:nvPr/>
          </p:nvSpPr>
          <p:spPr bwMode="auto">
            <a:xfrm>
              <a:off x="1317626" y="2927351"/>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19" name="Rectangle 2902"/>
            <p:cNvSpPr>
              <a:spLocks noChangeArrowheads="1"/>
            </p:cNvSpPr>
            <p:nvPr/>
          </p:nvSpPr>
          <p:spPr bwMode="auto">
            <a:xfrm>
              <a:off x="1460501" y="2927351"/>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20" name="Rectangle 2903"/>
            <p:cNvSpPr>
              <a:spLocks noChangeArrowheads="1"/>
            </p:cNvSpPr>
            <p:nvPr/>
          </p:nvSpPr>
          <p:spPr bwMode="auto">
            <a:xfrm>
              <a:off x="1460501" y="2927351"/>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21" name="Rectangle 2904"/>
            <p:cNvSpPr>
              <a:spLocks noChangeArrowheads="1"/>
            </p:cNvSpPr>
            <p:nvPr/>
          </p:nvSpPr>
          <p:spPr bwMode="auto">
            <a:xfrm>
              <a:off x="1530351" y="2927351"/>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22" name="Rectangle 2905"/>
            <p:cNvSpPr>
              <a:spLocks noChangeArrowheads="1"/>
            </p:cNvSpPr>
            <p:nvPr/>
          </p:nvSpPr>
          <p:spPr bwMode="auto">
            <a:xfrm>
              <a:off x="1530351" y="2927351"/>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23" name="Rectangle 2906"/>
            <p:cNvSpPr>
              <a:spLocks noChangeArrowheads="1"/>
            </p:cNvSpPr>
            <p:nvPr/>
          </p:nvSpPr>
          <p:spPr bwMode="auto">
            <a:xfrm>
              <a:off x="1603376" y="2927351"/>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24" name="Rectangle 2907"/>
            <p:cNvSpPr>
              <a:spLocks noChangeArrowheads="1"/>
            </p:cNvSpPr>
            <p:nvPr/>
          </p:nvSpPr>
          <p:spPr bwMode="auto">
            <a:xfrm>
              <a:off x="1603376" y="2927351"/>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25" name="Rectangle 2908"/>
            <p:cNvSpPr>
              <a:spLocks noChangeArrowheads="1"/>
            </p:cNvSpPr>
            <p:nvPr/>
          </p:nvSpPr>
          <p:spPr bwMode="auto">
            <a:xfrm>
              <a:off x="1674814" y="2927351"/>
              <a:ext cx="49213"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26" name="Rectangle 2909"/>
            <p:cNvSpPr>
              <a:spLocks noChangeArrowheads="1"/>
            </p:cNvSpPr>
            <p:nvPr/>
          </p:nvSpPr>
          <p:spPr bwMode="auto">
            <a:xfrm>
              <a:off x="1674814" y="2927351"/>
              <a:ext cx="49213"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27" name="Rectangle 2910"/>
            <p:cNvSpPr>
              <a:spLocks noChangeArrowheads="1"/>
            </p:cNvSpPr>
            <p:nvPr/>
          </p:nvSpPr>
          <p:spPr bwMode="auto">
            <a:xfrm>
              <a:off x="1746251" y="2927351"/>
              <a:ext cx="49213"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28" name="Rectangle 2911"/>
            <p:cNvSpPr>
              <a:spLocks noChangeArrowheads="1"/>
            </p:cNvSpPr>
            <p:nvPr/>
          </p:nvSpPr>
          <p:spPr bwMode="auto">
            <a:xfrm>
              <a:off x="1746251" y="2927351"/>
              <a:ext cx="49213"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29" name="Rectangle 2912"/>
            <p:cNvSpPr>
              <a:spLocks noChangeArrowheads="1"/>
            </p:cNvSpPr>
            <p:nvPr/>
          </p:nvSpPr>
          <p:spPr bwMode="auto">
            <a:xfrm>
              <a:off x="1817689" y="2927351"/>
              <a:ext cx="49213"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30" name="Rectangle 2913"/>
            <p:cNvSpPr>
              <a:spLocks noChangeArrowheads="1"/>
            </p:cNvSpPr>
            <p:nvPr/>
          </p:nvSpPr>
          <p:spPr bwMode="auto">
            <a:xfrm>
              <a:off x="1817689" y="2927351"/>
              <a:ext cx="49213"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31" name="Rectangle 2914"/>
            <p:cNvSpPr>
              <a:spLocks noChangeArrowheads="1"/>
            </p:cNvSpPr>
            <p:nvPr/>
          </p:nvSpPr>
          <p:spPr bwMode="auto">
            <a:xfrm>
              <a:off x="1887539" y="2927351"/>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32" name="Rectangle 2915"/>
            <p:cNvSpPr>
              <a:spLocks noChangeArrowheads="1"/>
            </p:cNvSpPr>
            <p:nvPr/>
          </p:nvSpPr>
          <p:spPr bwMode="auto">
            <a:xfrm>
              <a:off x="1887539" y="2927351"/>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33" name="Rectangle 2916"/>
            <p:cNvSpPr>
              <a:spLocks noChangeArrowheads="1"/>
            </p:cNvSpPr>
            <p:nvPr/>
          </p:nvSpPr>
          <p:spPr bwMode="auto">
            <a:xfrm>
              <a:off x="1960564" y="2927351"/>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34" name="Rectangle 2917"/>
            <p:cNvSpPr>
              <a:spLocks noChangeArrowheads="1"/>
            </p:cNvSpPr>
            <p:nvPr/>
          </p:nvSpPr>
          <p:spPr bwMode="auto">
            <a:xfrm>
              <a:off x="1960564" y="2927351"/>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35" name="Rectangle 2918"/>
            <p:cNvSpPr>
              <a:spLocks noChangeArrowheads="1"/>
            </p:cNvSpPr>
            <p:nvPr/>
          </p:nvSpPr>
          <p:spPr bwMode="auto">
            <a:xfrm>
              <a:off x="2030414" y="2927351"/>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36" name="Rectangle 2919"/>
            <p:cNvSpPr>
              <a:spLocks noChangeArrowheads="1"/>
            </p:cNvSpPr>
            <p:nvPr/>
          </p:nvSpPr>
          <p:spPr bwMode="auto">
            <a:xfrm>
              <a:off x="2030414" y="2927351"/>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37" name="Rectangle 2920"/>
            <p:cNvSpPr>
              <a:spLocks noChangeArrowheads="1"/>
            </p:cNvSpPr>
            <p:nvPr/>
          </p:nvSpPr>
          <p:spPr bwMode="auto">
            <a:xfrm>
              <a:off x="2103439" y="2927351"/>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38" name="Rectangle 2921"/>
            <p:cNvSpPr>
              <a:spLocks noChangeArrowheads="1"/>
            </p:cNvSpPr>
            <p:nvPr/>
          </p:nvSpPr>
          <p:spPr bwMode="auto">
            <a:xfrm>
              <a:off x="2103439" y="2927351"/>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39" name="Rectangle 2922"/>
            <p:cNvSpPr>
              <a:spLocks noChangeArrowheads="1"/>
            </p:cNvSpPr>
            <p:nvPr/>
          </p:nvSpPr>
          <p:spPr bwMode="auto">
            <a:xfrm>
              <a:off x="2173289" y="2927351"/>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40" name="Rectangle 2923"/>
            <p:cNvSpPr>
              <a:spLocks noChangeArrowheads="1"/>
            </p:cNvSpPr>
            <p:nvPr/>
          </p:nvSpPr>
          <p:spPr bwMode="auto">
            <a:xfrm>
              <a:off x="2173289" y="2927351"/>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41" name="Rectangle 2924"/>
            <p:cNvSpPr>
              <a:spLocks noChangeArrowheads="1"/>
            </p:cNvSpPr>
            <p:nvPr/>
          </p:nvSpPr>
          <p:spPr bwMode="auto">
            <a:xfrm>
              <a:off x="2243139" y="2927351"/>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42" name="Rectangle 2925"/>
            <p:cNvSpPr>
              <a:spLocks noChangeArrowheads="1"/>
            </p:cNvSpPr>
            <p:nvPr/>
          </p:nvSpPr>
          <p:spPr bwMode="auto">
            <a:xfrm>
              <a:off x="2243139" y="2927351"/>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43" name="Rectangle 2926"/>
            <p:cNvSpPr>
              <a:spLocks noChangeArrowheads="1"/>
            </p:cNvSpPr>
            <p:nvPr/>
          </p:nvSpPr>
          <p:spPr bwMode="auto">
            <a:xfrm>
              <a:off x="2316164" y="2927351"/>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44" name="Rectangle 2927"/>
            <p:cNvSpPr>
              <a:spLocks noChangeArrowheads="1"/>
            </p:cNvSpPr>
            <p:nvPr/>
          </p:nvSpPr>
          <p:spPr bwMode="auto">
            <a:xfrm>
              <a:off x="2316164" y="2927351"/>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45" name="Rectangle 2928"/>
            <p:cNvSpPr>
              <a:spLocks noChangeArrowheads="1"/>
            </p:cNvSpPr>
            <p:nvPr/>
          </p:nvSpPr>
          <p:spPr bwMode="auto">
            <a:xfrm>
              <a:off x="2386014" y="2927351"/>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46" name="Rectangle 2929"/>
            <p:cNvSpPr>
              <a:spLocks noChangeArrowheads="1"/>
            </p:cNvSpPr>
            <p:nvPr/>
          </p:nvSpPr>
          <p:spPr bwMode="auto">
            <a:xfrm>
              <a:off x="2386014" y="2927351"/>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47" name="Rectangle 2930"/>
            <p:cNvSpPr>
              <a:spLocks noChangeArrowheads="1"/>
            </p:cNvSpPr>
            <p:nvPr/>
          </p:nvSpPr>
          <p:spPr bwMode="auto">
            <a:xfrm>
              <a:off x="2459039" y="2927351"/>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48" name="Rectangle 2931"/>
            <p:cNvSpPr>
              <a:spLocks noChangeArrowheads="1"/>
            </p:cNvSpPr>
            <p:nvPr/>
          </p:nvSpPr>
          <p:spPr bwMode="auto">
            <a:xfrm>
              <a:off x="2459039" y="2927351"/>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49" name="Rectangle 2932"/>
            <p:cNvSpPr>
              <a:spLocks noChangeArrowheads="1"/>
            </p:cNvSpPr>
            <p:nvPr/>
          </p:nvSpPr>
          <p:spPr bwMode="auto">
            <a:xfrm>
              <a:off x="2528889" y="2927351"/>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50" name="Rectangle 2933"/>
            <p:cNvSpPr>
              <a:spLocks noChangeArrowheads="1"/>
            </p:cNvSpPr>
            <p:nvPr/>
          </p:nvSpPr>
          <p:spPr bwMode="auto">
            <a:xfrm>
              <a:off x="2528889" y="2927351"/>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51" name="Rectangle 2934"/>
            <p:cNvSpPr>
              <a:spLocks noChangeArrowheads="1"/>
            </p:cNvSpPr>
            <p:nvPr/>
          </p:nvSpPr>
          <p:spPr bwMode="auto">
            <a:xfrm>
              <a:off x="2600326" y="2927351"/>
              <a:ext cx="49213"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52" name="Rectangle 2935"/>
            <p:cNvSpPr>
              <a:spLocks noChangeArrowheads="1"/>
            </p:cNvSpPr>
            <p:nvPr/>
          </p:nvSpPr>
          <p:spPr bwMode="auto">
            <a:xfrm>
              <a:off x="2600326" y="2927351"/>
              <a:ext cx="49213"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53" name="Rectangle 2936"/>
            <p:cNvSpPr>
              <a:spLocks noChangeArrowheads="1"/>
            </p:cNvSpPr>
            <p:nvPr/>
          </p:nvSpPr>
          <p:spPr bwMode="auto">
            <a:xfrm>
              <a:off x="2671764" y="2927351"/>
              <a:ext cx="49213"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54" name="Rectangle 2937"/>
            <p:cNvSpPr>
              <a:spLocks noChangeArrowheads="1"/>
            </p:cNvSpPr>
            <p:nvPr/>
          </p:nvSpPr>
          <p:spPr bwMode="auto">
            <a:xfrm>
              <a:off x="2671764" y="2927351"/>
              <a:ext cx="49213"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55" name="Rectangle 2938"/>
            <p:cNvSpPr>
              <a:spLocks noChangeArrowheads="1"/>
            </p:cNvSpPr>
            <p:nvPr/>
          </p:nvSpPr>
          <p:spPr bwMode="auto">
            <a:xfrm>
              <a:off x="2743201" y="2927351"/>
              <a:ext cx="49213"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56" name="Rectangle 2939"/>
            <p:cNvSpPr>
              <a:spLocks noChangeArrowheads="1"/>
            </p:cNvSpPr>
            <p:nvPr/>
          </p:nvSpPr>
          <p:spPr bwMode="auto">
            <a:xfrm>
              <a:off x="2743201" y="2927351"/>
              <a:ext cx="49213"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57" name="Rectangle 2940"/>
            <p:cNvSpPr>
              <a:spLocks noChangeArrowheads="1"/>
            </p:cNvSpPr>
            <p:nvPr/>
          </p:nvSpPr>
          <p:spPr bwMode="auto">
            <a:xfrm>
              <a:off x="2816226" y="2927351"/>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58" name="Rectangle 2941"/>
            <p:cNvSpPr>
              <a:spLocks noChangeArrowheads="1"/>
            </p:cNvSpPr>
            <p:nvPr/>
          </p:nvSpPr>
          <p:spPr bwMode="auto">
            <a:xfrm>
              <a:off x="2816226" y="2927351"/>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59" name="Rectangle 2942"/>
            <p:cNvSpPr>
              <a:spLocks noChangeArrowheads="1"/>
            </p:cNvSpPr>
            <p:nvPr/>
          </p:nvSpPr>
          <p:spPr bwMode="auto">
            <a:xfrm>
              <a:off x="2886076" y="2927351"/>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60" name="Rectangle 2943"/>
            <p:cNvSpPr>
              <a:spLocks noChangeArrowheads="1"/>
            </p:cNvSpPr>
            <p:nvPr/>
          </p:nvSpPr>
          <p:spPr bwMode="auto">
            <a:xfrm>
              <a:off x="2886076" y="2927351"/>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61" name="Rectangle 2944"/>
            <p:cNvSpPr>
              <a:spLocks noChangeArrowheads="1"/>
            </p:cNvSpPr>
            <p:nvPr/>
          </p:nvSpPr>
          <p:spPr bwMode="auto">
            <a:xfrm>
              <a:off x="2959101" y="2927351"/>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62" name="Rectangle 2945"/>
            <p:cNvSpPr>
              <a:spLocks noChangeArrowheads="1"/>
            </p:cNvSpPr>
            <p:nvPr/>
          </p:nvSpPr>
          <p:spPr bwMode="auto">
            <a:xfrm>
              <a:off x="2959101" y="2927351"/>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63" name="Rectangle 2946"/>
            <p:cNvSpPr>
              <a:spLocks noChangeArrowheads="1"/>
            </p:cNvSpPr>
            <p:nvPr/>
          </p:nvSpPr>
          <p:spPr bwMode="auto">
            <a:xfrm>
              <a:off x="3028951" y="2927351"/>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64" name="Rectangle 2947"/>
            <p:cNvSpPr>
              <a:spLocks noChangeArrowheads="1"/>
            </p:cNvSpPr>
            <p:nvPr/>
          </p:nvSpPr>
          <p:spPr bwMode="auto">
            <a:xfrm>
              <a:off x="3028951" y="2927351"/>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65" name="Rectangle 2948"/>
            <p:cNvSpPr>
              <a:spLocks noChangeArrowheads="1"/>
            </p:cNvSpPr>
            <p:nvPr/>
          </p:nvSpPr>
          <p:spPr bwMode="auto">
            <a:xfrm>
              <a:off x="3098801" y="2927351"/>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66" name="Rectangle 2949"/>
            <p:cNvSpPr>
              <a:spLocks noChangeArrowheads="1"/>
            </p:cNvSpPr>
            <p:nvPr/>
          </p:nvSpPr>
          <p:spPr bwMode="auto">
            <a:xfrm>
              <a:off x="3098801" y="2927351"/>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67" name="Rectangle 2950"/>
            <p:cNvSpPr>
              <a:spLocks noChangeArrowheads="1"/>
            </p:cNvSpPr>
            <p:nvPr/>
          </p:nvSpPr>
          <p:spPr bwMode="auto">
            <a:xfrm>
              <a:off x="3171826" y="2927351"/>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68" name="Rectangle 2951"/>
            <p:cNvSpPr>
              <a:spLocks noChangeArrowheads="1"/>
            </p:cNvSpPr>
            <p:nvPr/>
          </p:nvSpPr>
          <p:spPr bwMode="auto">
            <a:xfrm>
              <a:off x="3171826" y="2927351"/>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69" name="Rectangle 2952"/>
            <p:cNvSpPr>
              <a:spLocks noChangeArrowheads="1"/>
            </p:cNvSpPr>
            <p:nvPr/>
          </p:nvSpPr>
          <p:spPr bwMode="auto">
            <a:xfrm>
              <a:off x="3241676" y="2927351"/>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70" name="Rectangle 2953"/>
            <p:cNvSpPr>
              <a:spLocks noChangeArrowheads="1"/>
            </p:cNvSpPr>
            <p:nvPr/>
          </p:nvSpPr>
          <p:spPr bwMode="auto">
            <a:xfrm>
              <a:off x="3241676" y="2927351"/>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71" name="Rectangle 2954"/>
            <p:cNvSpPr>
              <a:spLocks noChangeArrowheads="1"/>
            </p:cNvSpPr>
            <p:nvPr/>
          </p:nvSpPr>
          <p:spPr bwMode="auto">
            <a:xfrm>
              <a:off x="3314701" y="2927351"/>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72" name="Rectangle 2955"/>
            <p:cNvSpPr>
              <a:spLocks noChangeArrowheads="1"/>
            </p:cNvSpPr>
            <p:nvPr/>
          </p:nvSpPr>
          <p:spPr bwMode="auto">
            <a:xfrm>
              <a:off x="3314701" y="2927351"/>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73" name="Rectangle 2956"/>
            <p:cNvSpPr>
              <a:spLocks noChangeArrowheads="1"/>
            </p:cNvSpPr>
            <p:nvPr/>
          </p:nvSpPr>
          <p:spPr bwMode="auto">
            <a:xfrm>
              <a:off x="3384551" y="2927351"/>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74" name="Rectangle 2957"/>
            <p:cNvSpPr>
              <a:spLocks noChangeArrowheads="1"/>
            </p:cNvSpPr>
            <p:nvPr/>
          </p:nvSpPr>
          <p:spPr bwMode="auto">
            <a:xfrm>
              <a:off x="3384551" y="2927351"/>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75" name="Rectangle 2958"/>
            <p:cNvSpPr>
              <a:spLocks noChangeArrowheads="1"/>
            </p:cNvSpPr>
            <p:nvPr/>
          </p:nvSpPr>
          <p:spPr bwMode="auto">
            <a:xfrm>
              <a:off x="3454401" y="2927351"/>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76" name="Rectangle 2959"/>
            <p:cNvSpPr>
              <a:spLocks noChangeArrowheads="1"/>
            </p:cNvSpPr>
            <p:nvPr/>
          </p:nvSpPr>
          <p:spPr bwMode="auto">
            <a:xfrm>
              <a:off x="3454401" y="2927351"/>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77" name="Rectangle 2960"/>
            <p:cNvSpPr>
              <a:spLocks noChangeArrowheads="1"/>
            </p:cNvSpPr>
            <p:nvPr/>
          </p:nvSpPr>
          <p:spPr bwMode="auto">
            <a:xfrm>
              <a:off x="3527426" y="2927351"/>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78" name="Rectangle 2961"/>
            <p:cNvSpPr>
              <a:spLocks noChangeArrowheads="1"/>
            </p:cNvSpPr>
            <p:nvPr/>
          </p:nvSpPr>
          <p:spPr bwMode="auto">
            <a:xfrm>
              <a:off x="3527426" y="2927351"/>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79" name="Rectangle 2962"/>
            <p:cNvSpPr>
              <a:spLocks noChangeArrowheads="1"/>
            </p:cNvSpPr>
            <p:nvPr/>
          </p:nvSpPr>
          <p:spPr bwMode="auto">
            <a:xfrm>
              <a:off x="3597276" y="2927351"/>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0" name="Rectangle 2963"/>
            <p:cNvSpPr>
              <a:spLocks noChangeArrowheads="1"/>
            </p:cNvSpPr>
            <p:nvPr/>
          </p:nvSpPr>
          <p:spPr bwMode="auto">
            <a:xfrm>
              <a:off x="3597276" y="2927351"/>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1" name="Rectangle 2964"/>
            <p:cNvSpPr>
              <a:spLocks noChangeArrowheads="1"/>
            </p:cNvSpPr>
            <p:nvPr/>
          </p:nvSpPr>
          <p:spPr bwMode="auto">
            <a:xfrm>
              <a:off x="3670301" y="2927351"/>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2" name="Rectangle 2965"/>
            <p:cNvSpPr>
              <a:spLocks noChangeArrowheads="1"/>
            </p:cNvSpPr>
            <p:nvPr/>
          </p:nvSpPr>
          <p:spPr bwMode="auto">
            <a:xfrm>
              <a:off x="3670301" y="2927351"/>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3" name="Rectangle 2966"/>
            <p:cNvSpPr>
              <a:spLocks noChangeArrowheads="1"/>
            </p:cNvSpPr>
            <p:nvPr/>
          </p:nvSpPr>
          <p:spPr bwMode="auto">
            <a:xfrm>
              <a:off x="3741739" y="2927351"/>
              <a:ext cx="49213"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4" name="Rectangle 2967"/>
            <p:cNvSpPr>
              <a:spLocks noChangeArrowheads="1"/>
            </p:cNvSpPr>
            <p:nvPr/>
          </p:nvSpPr>
          <p:spPr bwMode="auto">
            <a:xfrm>
              <a:off x="3741739" y="2927351"/>
              <a:ext cx="49213"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5" name="Rectangle 2968"/>
            <p:cNvSpPr>
              <a:spLocks noChangeArrowheads="1"/>
            </p:cNvSpPr>
            <p:nvPr/>
          </p:nvSpPr>
          <p:spPr bwMode="auto">
            <a:xfrm>
              <a:off x="3811589" y="2927351"/>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6" name="Rectangle 2969"/>
            <p:cNvSpPr>
              <a:spLocks noChangeArrowheads="1"/>
            </p:cNvSpPr>
            <p:nvPr/>
          </p:nvSpPr>
          <p:spPr bwMode="auto">
            <a:xfrm>
              <a:off x="3811589" y="2927351"/>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7" name="Rectangle 2970"/>
            <p:cNvSpPr>
              <a:spLocks noChangeArrowheads="1"/>
            </p:cNvSpPr>
            <p:nvPr/>
          </p:nvSpPr>
          <p:spPr bwMode="auto">
            <a:xfrm>
              <a:off x="3884614" y="2927351"/>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8" name="Rectangle 2971"/>
            <p:cNvSpPr>
              <a:spLocks noChangeArrowheads="1"/>
            </p:cNvSpPr>
            <p:nvPr/>
          </p:nvSpPr>
          <p:spPr bwMode="auto">
            <a:xfrm>
              <a:off x="3884614" y="2927351"/>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9" name="Rectangle 2972"/>
            <p:cNvSpPr>
              <a:spLocks noChangeArrowheads="1"/>
            </p:cNvSpPr>
            <p:nvPr/>
          </p:nvSpPr>
          <p:spPr bwMode="auto">
            <a:xfrm>
              <a:off x="3954464" y="2927351"/>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90" name="Rectangle 2973"/>
            <p:cNvSpPr>
              <a:spLocks noChangeArrowheads="1"/>
            </p:cNvSpPr>
            <p:nvPr/>
          </p:nvSpPr>
          <p:spPr bwMode="auto">
            <a:xfrm>
              <a:off x="3954464" y="2927351"/>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91" name="Rectangle 2974"/>
            <p:cNvSpPr>
              <a:spLocks noChangeArrowheads="1"/>
            </p:cNvSpPr>
            <p:nvPr/>
          </p:nvSpPr>
          <p:spPr bwMode="auto">
            <a:xfrm>
              <a:off x="1174751" y="28622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92" name="Rectangle 2975"/>
            <p:cNvSpPr>
              <a:spLocks noChangeArrowheads="1"/>
            </p:cNvSpPr>
            <p:nvPr/>
          </p:nvSpPr>
          <p:spPr bwMode="auto">
            <a:xfrm>
              <a:off x="1174751" y="28622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93" name="Rectangle 2976"/>
            <p:cNvSpPr>
              <a:spLocks noChangeArrowheads="1"/>
            </p:cNvSpPr>
            <p:nvPr/>
          </p:nvSpPr>
          <p:spPr bwMode="auto">
            <a:xfrm>
              <a:off x="1247776" y="28622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94" name="Rectangle 2977"/>
            <p:cNvSpPr>
              <a:spLocks noChangeArrowheads="1"/>
            </p:cNvSpPr>
            <p:nvPr/>
          </p:nvSpPr>
          <p:spPr bwMode="auto">
            <a:xfrm>
              <a:off x="1247776" y="28622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95" name="Rectangle 2978"/>
            <p:cNvSpPr>
              <a:spLocks noChangeArrowheads="1"/>
            </p:cNvSpPr>
            <p:nvPr/>
          </p:nvSpPr>
          <p:spPr bwMode="auto">
            <a:xfrm>
              <a:off x="1317626" y="28622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96" name="Rectangle 2979"/>
            <p:cNvSpPr>
              <a:spLocks noChangeArrowheads="1"/>
            </p:cNvSpPr>
            <p:nvPr/>
          </p:nvSpPr>
          <p:spPr bwMode="auto">
            <a:xfrm>
              <a:off x="1317626" y="28622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97" name="Rectangle 2980"/>
            <p:cNvSpPr>
              <a:spLocks noChangeArrowheads="1"/>
            </p:cNvSpPr>
            <p:nvPr/>
          </p:nvSpPr>
          <p:spPr bwMode="auto">
            <a:xfrm>
              <a:off x="1390651" y="28622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98" name="Rectangle 2981"/>
            <p:cNvSpPr>
              <a:spLocks noChangeArrowheads="1"/>
            </p:cNvSpPr>
            <p:nvPr/>
          </p:nvSpPr>
          <p:spPr bwMode="auto">
            <a:xfrm>
              <a:off x="1390651" y="28622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99" name="Rectangle 2982"/>
            <p:cNvSpPr>
              <a:spLocks noChangeArrowheads="1"/>
            </p:cNvSpPr>
            <p:nvPr/>
          </p:nvSpPr>
          <p:spPr bwMode="auto">
            <a:xfrm>
              <a:off x="1460501" y="28622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00" name="Rectangle 2983"/>
            <p:cNvSpPr>
              <a:spLocks noChangeArrowheads="1"/>
            </p:cNvSpPr>
            <p:nvPr/>
          </p:nvSpPr>
          <p:spPr bwMode="auto">
            <a:xfrm>
              <a:off x="1460501" y="28622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01" name="Rectangle 2984"/>
            <p:cNvSpPr>
              <a:spLocks noChangeArrowheads="1"/>
            </p:cNvSpPr>
            <p:nvPr/>
          </p:nvSpPr>
          <p:spPr bwMode="auto">
            <a:xfrm>
              <a:off x="1530351" y="28622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02" name="Rectangle 2985"/>
            <p:cNvSpPr>
              <a:spLocks noChangeArrowheads="1"/>
            </p:cNvSpPr>
            <p:nvPr/>
          </p:nvSpPr>
          <p:spPr bwMode="auto">
            <a:xfrm>
              <a:off x="1530351" y="28622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03" name="Rectangle 2986"/>
            <p:cNvSpPr>
              <a:spLocks noChangeArrowheads="1"/>
            </p:cNvSpPr>
            <p:nvPr/>
          </p:nvSpPr>
          <p:spPr bwMode="auto">
            <a:xfrm>
              <a:off x="1603376" y="28622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04" name="Rectangle 2987"/>
            <p:cNvSpPr>
              <a:spLocks noChangeArrowheads="1"/>
            </p:cNvSpPr>
            <p:nvPr/>
          </p:nvSpPr>
          <p:spPr bwMode="auto">
            <a:xfrm>
              <a:off x="1603376" y="28622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05" name="Rectangle 2988"/>
            <p:cNvSpPr>
              <a:spLocks noChangeArrowheads="1"/>
            </p:cNvSpPr>
            <p:nvPr/>
          </p:nvSpPr>
          <p:spPr bwMode="auto">
            <a:xfrm>
              <a:off x="1674814" y="286226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06" name="Rectangle 2989"/>
            <p:cNvSpPr>
              <a:spLocks noChangeArrowheads="1"/>
            </p:cNvSpPr>
            <p:nvPr/>
          </p:nvSpPr>
          <p:spPr bwMode="auto">
            <a:xfrm>
              <a:off x="1674814" y="286226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07" name="Rectangle 2990"/>
            <p:cNvSpPr>
              <a:spLocks noChangeArrowheads="1"/>
            </p:cNvSpPr>
            <p:nvPr/>
          </p:nvSpPr>
          <p:spPr bwMode="auto">
            <a:xfrm>
              <a:off x="1746251" y="286226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08" name="Rectangle 2991"/>
            <p:cNvSpPr>
              <a:spLocks noChangeArrowheads="1"/>
            </p:cNvSpPr>
            <p:nvPr/>
          </p:nvSpPr>
          <p:spPr bwMode="auto">
            <a:xfrm>
              <a:off x="1746251" y="286226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09" name="Rectangle 2992"/>
            <p:cNvSpPr>
              <a:spLocks noChangeArrowheads="1"/>
            </p:cNvSpPr>
            <p:nvPr/>
          </p:nvSpPr>
          <p:spPr bwMode="auto">
            <a:xfrm>
              <a:off x="1817689" y="286226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10" name="Rectangle 2993"/>
            <p:cNvSpPr>
              <a:spLocks noChangeArrowheads="1"/>
            </p:cNvSpPr>
            <p:nvPr/>
          </p:nvSpPr>
          <p:spPr bwMode="auto">
            <a:xfrm>
              <a:off x="1817689" y="286226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11" name="Rectangle 2994"/>
            <p:cNvSpPr>
              <a:spLocks noChangeArrowheads="1"/>
            </p:cNvSpPr>
            <p:nvPr/>
          </p:nvSpPr>
          <p:spPr bwMode="auto">
            <a:xfrm>
              <a:off x="1887539" y="28622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12" name="Rectangle 2995"/>
            <p:cNvSpPr>
              <a:spLocks noChangeArrowheads="1"/>
            </p:cNvSpPr>
            <p:nvPr/>
          </p:nvSpPr>
          <p:spPr bwMode="auto">
            <a:xfrm>
              <a:off x="1887539" y="28622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13" name="Rectangle 2996"/>
            <p:cNvSpPr>
              <a:spLocks noChangeArrowheads="1"/>
            </p:cNvSpPr>
            <p:nvPr/>
          </p:nvSpPr>
          <p:spPr bwMode="auto">
            <a:xfrm>
              <a:off x="1960564" y="28622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14" name="Rectangle 2997"/>
            <p:cNvSpPr>
              <a:spLocks noChangeArrowheads="1"/>
            </p:cNvSpPr>
            <p:nvPr/>
          </p:nvSpPr>
          <p:spPr bwMode="auto">
            <a:xfrm>
              <a:off x="1960564" y="28622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15" name="Rectangle 2998"/>
            <p:cNvSpPr>
              <a:spLocks noChangeArrowheads="1"/>
            </p:cNvSpPr>
            <p:nvPr/>
          </p:nvSpPr>
          <p:spPr bwMode="auto">
            <a:xfrm>
              <a:off x="2030414" y="28622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16" name="Rectangle 2999"/>
            <p:cNvSpPr>
              <a:spLocks noChangeArrowheads="1"/>
            </p:cNvSpPr>
            <p:nvPr/>
          </p:nvSpPr>
          <p:spPr bwMode="auto">
            <a:xfrm>
              <a:off x="2030414" y="28622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7" name="Rectangle 3001"/>
            <p:cNvSpPr>
              <a:spLocks noChangeArrowheads="1"/>
            </p:cNvSpPr>
            <p:nvPr/>
          </p:nvSpPr>
          <p:spPr bwMode="auto">
            <a:xfrm>
              <a:off x="2103439" y="28622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8" name="Rectangle 3002"/>
            <p:cNvSpPr>
              <a:spLocks noChangeArrowheads="1"/>
            </p:cNvSpPr>
            <p:nvPr/>
          </p:nvSpPr>
          <p:spPr bwMode="auto">
            <a:xfrm>
              <a:off x="2103439" y="28622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9" name="Rectangle 3003"/>
            <p:cNvSpPr>
              <a:spLocks noChangeArrowheads="1"/>
            </p:cNvSpPr>
            <p:nvPr/>
          </p:nvSpPr>
          <p:spPr bwMode="auto">
            <a:xfrm>
              <a:off x="2173289" y="28622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0" name="Rectangle 3004"/>
            <p:cNvSpPr>
              <a:spLocks noChangeArrowheads="1"/>
            </p:cNvSpPr>
            <p:nvPr/>
          </p:nvSpPr>
          <p:spPr bwMode="auto">
            <a:xfrm>
              <a:off x="2173289" y="28622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1" name="Rectangle 3005"/>
            <p:cNvSpPr>
              <a:spLocks noChangeArrowheads="1"/>
            </p:cNvSpPr>
            <p:nvPr/>
          </p:nvSpPr>
          <p:spPr bwMode="auto">
            <a:xfrm>
              <a:off x="2243139" y="28622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2" name="Rectangle 3006"/>
            <p:cNvSpPr>
              <a:spLocks noChangeArrowheads="1"/>
            </p:cNvSpPr>
            <p:nvPr/>
          </p:nvSpPr>
          <p:spPr bwMode="auto">
            <a:xfrm>
              <a:off x="2243139" y="28622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3" name="Rectangle 3007"/>
            <p:cNvSpPr>
              <a:spLocks noChangeArrowheads="1"/>
            </p:cNvSpPr>
            <p:nvPr/>
          </p:nvSpPr>
          <p:spPr bwMode="auto">
            <a:xfrm>
              <a:off x="2316164" y="28622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4" name="Rectangle 3008"/>
            <p:cNvSpPr>
              <a:spLocks noChangeArrowheads="1"/>
            </p:cNvSpPr>
            <p:nvPr/>
          </p:nvSpPr>
          <p:spPr bwMode="auto">
            <a:xfrm>
              <a:off x="2316164" y="28622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5" name="Rectangle 3009"/>
            <p:cNvSpPr>
              <a:spLocks noChangeArrowheads="1"/>
            </p:cNvSpPr>
            <p:nvPr/>
          </p:nvSpPr>
          <p:spPr bwMode="auto">
            <a:xfrm>
              <a:off x="2386014" y="28622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6" name="Rectangle 3010"/>
            <p:cNvSpPr>
              <a:spLocks noChangeArrowheads="1"/>
            </p:cNvSpPr>
            <p:nvPr/>
          </p:nvSpPr>
          <p:spPr bwMode="auto">
            <a:xfrm>
              <a:off x="2386014" y="28622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7" name="Rectangle 3011"/>
            <p:cNvSpPr>
              <a:spLocks noChangeArrowheads="1"/>
            </p:cNvSpPr>
            <p:nvPr/>
          </p:nvSpPr>
          <p:spPr bwMode="auto">
            <a:xfrm>
              <a:off x="2459039" y="28622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8" name="Rectangle 3012"/>
            <p:cNvSpPr>
              <a:spLocks noChangeArrowheads="1"/>
            </p:cNvSpPr>
            <p:nvPr/>
          </p:nvSpPr>
          <p:spPr bwMode="auto">
            <a:xfrm>
              <a:off x="2459039" y="28622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9" name="Rectangle 3013"/>
            <p:cNvSpPr>
              <a:spLocks noChangeArrowheads="1"/>
            </p:cNvSpPr>
            <p:nvPr/>
          </p:nvSpPr>
          <p:spPr bwMode="auto">
            <a:xfrm>
              <a:off x="2528889" y="28622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0" name="Rectangle 3014"/>
            <p:cNvSpPr>
              <a:spLocks noChangeArrowheads="1"/>
            </p:cNvSpPr>
            <p:nvPr/>
          </p:nvSpPr>
          <p:spPr bwMode="auto">
            <a:xfrm>
              <a:off x="2528889" y="28622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1" name="Rectangle 3015"/>
            <p:cNvSpPr>
              <a:spLocks noChangeArrowheads="1"/>
            </p:cNvSpPr>
            <p:nvPr/>
          </p:nvSpPr>
          <p:spPr bwMode="auto">
            <a:xfrm>
              <a:off x="2600326" y="286226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2" name="Rectangle 3016"/>
            <p:cNvSpPr>
              <a:spLocks noChangeArrowheads="1"/>
            </p:cNvSpPr>
            <p:nvPr/>
          </p:nvSpPr>
          <p:spPr bwMode="auto">
            <a:xfrm>
              <a:off x="2600326" y="286226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3" name="Rectangle 3017"/>
            <p:cNvSpPr>
              <a:spLocks noChangeArrowheads="1"/>
            </p:cNvSpPr>
            <p:nvPr/>
          </p:nvSpPr>
          <p:spPr bwMode="auto">
            <a:xfrm>
              <a:off x="2671764" y="286226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4" name="Rectangle 3018"/>
            <p:cNvSpPr>
              <a:spLocks noChangeArrowheads="1"/>
            </p:cNvSpPr>
            <p:nvPr/>
          </p:nvSpPr>
          <p:spPr bwMode="auto">
            <a:xfrm>
              <a:off x="2671764" y="286226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5" name="Rectangle 3019"/>
            <p:cNvSpPr>
              <a:spLocks noChangeArrowheads="1"/>
            </p:cNvSpPr>
            <p:nvPr/>
          </p:nvSpPr>
          <p:spPr bwMode="auto">
            <a:xfrm>
              <a:off x="2743201" y="286226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6" name="Rectangle 3020"/>
            <p:cNvSpPr>
              <a:spLocks noChangeArrowheads="1"/>
            </p:cNvSpPr>
            <p:nvPr/>
          </p:nvSpPr>
          <p:spPr bwMode="auto">
            <a:xfrm>
              <a:off x="2743201" y="286226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7" name="Rectangle 3021"/>
            <p:cNvSpPr>
              <a:spLocks noChangeArrowheads="1"/>
            </p:cNvSpPr>
            <p:nvPr/>
          </p:nvSpPr>
          <p:spPr bwMode="auto">
            <a:xfrm>
              <a:off x="2816226" y="28622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8" name="Rectangle 3022"/>
            <p:cNvSpPr>
              <a:spLocks noChangeArrowheads="1"/>
            </p:cNvSpPr>
            <p:nvPr/>
          </p:nvSpPr>
          <p:spPr bwMode="auto">
            <a:xfrm>
              <a:off x="2816226" y="28622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9" name="Rectangle 3023"/>
            <p:cNvSpPr>
              <a:spLocks noChangeArrowheads="1"/>
            </p:cNvSpPr>
            <p:nvPr/>
          </p:nvSpPr>
          <p:spPr bwMode="auto">
            <a:xfrm>
              <a:off x="2886076" y="28622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0" name="Rectangle 3024"/>
            <p:cNvSpPr>
              <a:spLocks noChangeArrowheads="1"/>
            </p:cNvSpPr>
            <p:nvPr/>
          </p:nvSpPr>
          <p:spPr bwMode="auto">
            <a:xfrm>
              <a:off x="2886076" y="28622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1" name="Rectangle 3025"/>
            <p:cNvSpPr>
              <a:spLocks noChangeArrowheads="1"/>
            </p:cNvSpPr>
            <p:nvPr/>
          </p:nvSpPr>
          <p:spPr bwMode="auto">
            <a:xfrm>
              <a:off x="2959101" y="28622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2" name="Rectangle 3026"/>
            <p:cNvSpPr>
              <a:spLocks noChangeArrowheads="1"/>
            </p:cNvSpPr>
            <p:nvPr/>
          </p:nvSpPr>
          <p:spPr bwMode="auto">
            <a:xfrm>
              <a:off x="2959101" y="28622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3" name="Rectangle 3027"/>
            <p:cNvSpPr>
              <a:spLocks noChangeArrowheads="1"/>
            </p:cNvSpPr>
            <p:nvPr/>
          </p:nvSpPr>
          <p:spPr bwMode="auto">
            <a:xfrm>
              <a:off x="3028951" y="28622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4" name="Rectangle 3028"/>
            <p:cNvSpPr>
              <a:spLocks noChangeArrowheads="1"/>
            </p:cNvSpPr>
            <p:nvPr/>
          </p:nvSpPr>
          <p:spPr bwMode="auto">
            <a:xfrm>
              <a:off x="3028951" y="28622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5" name="Rectangle 3029"/>
            <p:cNvSpPr>
              <a:spLocks noChangeArrowheads="1"/>
            </p:cNvSpPr>
            <p:nvPr/>
          </p:nvSpPr>
          <p:spPr bwMode="auto">
            <a:xfrm>
              <a:off x="3098801" y="28622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6" name="Rectangle 3030"/>
            <p:cNvSpPr>
              <a:spLocks noChangeArrowheads="1"/>
            </p:cNvSpPr>
            <p:nvPr/>
          </p:nvSpPr>
          <p:spPr bwMode="auto">
            <a:xfrm>
              <a:off x="3098801" y="28622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7" name="Rectangle 3031"/>
            <p:cNvSpPr>
              <a:spLocks noChangeArrowheads="1"/>
            </p:cNvSpPr>
            <p:nvPr/>
          </p:nvSpPr>
          <p:spPr bwMode="auto">
            <a:xfrm>
              <a:off x="3171826" y="28622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8" name="Rectangle 3032"/>
            <p:cNvSpPr>
              <a:spLocks noChangeArrowheads="1"/>
            </p:cNvSpPr>
            <p:nvPr/>
          </p:nvSpPr>
          <p:spPr bwMode="auto">
            <a:xfrm>
              <a:off x="3171826" y="28622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9" name="Rectangle 3033"/>
            <p:cNvSpPr>
              <a:spLocks noChangeArrowheads="1"/>
            </p:cNvSpPr>
            <p:nvPr/>
          </p:nvSpPr>
          <p:spPr bwMode="auto">
            <a:xfrm>
              <a:off x="3241676" y="28622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0" name="Rectangle 3034"/>
            <p:cNvSpPr>
              <a:spLocks noChangeArrowheads="1"/>
            </p:cNvSpPr>
            <p:nvPr/>
          </p:nvSpPr>
          <p:spPr bwMode="auto">
            <a:xfrm>
              <a:off x="3241676" y="28622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1" name="Rectangle 3035"/>
            <p:cNvSpPr>
              <a:spLocks noChangeArrowheads="1"/>
            </p:cNvSpPr>
            <p:nvPr/>
          </p:nvSpPr>
          <p:spPr bwMode="auto">
            <a:xfrm>
              <a:off x="3314701" y="28622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2" name="Rectangle 3036"/>
            <p:cNvSpPr>
              <a:spLocks noChangeArrowheads="1"/>
            </p:cNvSpPr>
            <p:nvPr/>
          </p:nvSpPr>
          <p:spPr bwMode="auto">
            <a:xfrm>
              <a:off x="3314701" y="28622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3" name="Rectangle 3037"/>
            <p:cNvSpPr>
              <a:spLocks noChangeArrowheads="1"/>
            </p:cNvSpPr>
            <p:nvPr/>
          </p:nvSpPr>
          <p:spPr bwMode="auto">
            <a:xfrm>
              <a:off x="3384551" y="28622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4" name="Rectangle 3038"/>
            <p:cNvSpPr>
              <a:spLocks noChangeArrowheads="1"/>
            </p:cNvSpPr>
            <p:nvPr/>
          </p:nvSpPr>
          <p:spPr bwMode="auto">
            <a:xfrm>
              <a:off x="3384551" y="28622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5" name="Rectangle 3039"/>
            <p:cNvSpPr>
              <a:spLocks noChangeArrowheads="1"/>
            </p:cNvSpPr>
            <p:nvPr/>
          </p:nvSpPr>
          <p:spPr bwMode="auto">
            <a:xfrm>
              <a:off x="3454401" y="28622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6" name="Rectangle 3040"/>
            <p:cNvSpPr>
              <a:spLocks noChangeArrowheads="1"/>
            </p:cNvSpPr>
            <p:nvPr/>
          </p:nvSpPr>
          <p:spPr bwMode="auto">
            <a:xfrm>
              <a:off x="3454401" y="28622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7" name="Rectangle 3041"/>
            <p:cNvSpPr>
              <a:spLocks noChangeArrowheads="1"/>
            </p:cNvSpPr>
            <p:nvPr/>
          </p:nvSpPr>
          <p:spPr bwMode="auto">
            <a:xfrm>
              <a:off x="3527426" y="28622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8" name="Rectangle 3042"/>
            <p:cNvSpPr>
              <a:spLocks noChangeArrowheads="1"/>
            </p:cNvSpPr>
            <p:nvPr/>
          </p:nvSpPr>
          <p:spPr bwMode="auto">
            <a:xfrm>
              <a:off x="3527426" y="28622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9" name="Rectangle 3043"/>
            <p:cNvSpPr>
              <a:spLocks noChangeArrowheads="1"/>
            </p:cNvSpPr>
            <p:nvPr/>
          </p:nvSpPr>
          <p:spPr bwMode="auto">
            <a:xfrm>
              <a:off x="3597276" y="28622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0" name="Rectangle 3044"/>
            <p:cNvSpPr>
              <a:spLocks noChangeArrowheads="1"/>
            </p:cNvSpPr>
            <p:nvPr/>
          </p:nvSpPr>
          <p:spPr bwMode="auto">
            <a:xfrm>
              <a:off x="3597276" y="28622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1" name="Rectangle 3045"/>
            <p:cNvSpPr>
              <a:spLocks noChangeArrowheads="1"/>
            </p:cNvSpPr>
            <p:nvPr/>
          </p:nvSpPr>
          <p:spPr bwMode="auto">
            <a:xfrm>
              <a:off x="3670301" y="28622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2" name="Rectangle 3046"/>
            <p:cNvSpPr>
              <a:spLocks noChangeArrowheads="1"/>
            </p:cNvSpPr>
            <p:nvPr/>
          </p:nvSpPr>
          <p:spPr bwMode="auto">
            <a:xfrm>
              <a:off x="3670301" y="28622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3" name="Rectangle 3047"/>
            <p:cNvSpPr>
              <a:spLocks noChangeArrowheads="1"/>
            </p:cNvSpPr>
            <p:nvPr/>
          </p:nvSpPr>
          <p:spPr bwMode="auto">
            <a:xfrm>
              <a:off x="3741739" y="2862263"/>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4" name="Rectangle 3048"/>
            <p:cNvSpPr>
              <a:spLocks noChangeArrowheads="1"/>
            </p:cNvSpPr>
            <p:nvPr/>
          </p:nvSpPr>
          <p:spPr bwMode="auto">
            <a:xfrm>
              <a:off x="3741739" y="2862263"/>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5" name="Rectangle 3049"/>
            <p:cNvSpPr>
              <a:spLocks noChangeArrowheads="1"/>
            </p:cNvSpPr>
            <p:nvPr/>
          </p:nvSpPr>
          <p:spPr bwMode="auto">
            <a:xfrm>
              <a:off x="3811589" y="28622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6" name="Rectangle 3050"/>
            <p:cNvSpPr>
              <a:spLocks noChangeArrowheads="1"/>
            </p:cNvSpPr>
            <p:nvPr/>
          </p:nvSpPr>
          <p:spPr bwMode="auto">
            <a:xfrm>
              <a:off x="3811589" y="28622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7" name="Rectangle 3051"/>
            <p:cNvSpPr>
              <a:spLocks noChangeArrowheads="1"/>
            </p:cNvSpPr>
            <p:nvPr/>
          </p:nvSpPr>
          <p:spPr bwMode="auto">
            <a:xfrm>
              <a:off x="3884614" y="28622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8" name="Rectangle 3052"/>
            <p:cNvSpPr>
              <a:spLocks noChangeArrowheads="1"/>
            </p:cNvSpPr>
            <p:nvPr/>
          </p:nvSpPr>
          <p:spPr bwMode="auto">
            <a:xfrm>
              <a:off x="3884614" y="28622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9" name="Rectangle 3053"/>
            <p:cNvSpPr>
              <a:spLocks noChangeArrowheads="1"/>
            </p:cNvSpPr>
            <p:nvPr/>
          </p:nvSpPr>
          <p:spPr bwMode="auto">
            <a:xfrm>
              <a:off x="3954464" y="2862263"/>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0" name="Rectangle 3054"/>
            <p:cNvSpPr>
              <a:spLocks noChangeArrowheads="1"/>
            </p:cNvSpPr>
            <p:nvPr/>
          </p:nvSpPr>
          <p:spPr bwMode="auto">
            <a:xfrm>
              <a:off x="3954464" y="2862263"/>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1" name="Rectangle 3055"/>
            <p:cNvSpPr>
              <a:spLocks noChangeArrowheads="1"/>
            </p:cNvSpPr>
            <p:nvPr/>
          </p:nvSpPr>
          <p:spPr bwMode="auto">
            <a:xfrm>
              <a:off x="1247776" y="2797176"/>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2" name="Rectangle 3056"/>
            <p:cNvSpPr>
              <a:spLocks noChangeArrowheads="1"/>
            </p:cNvSpPr>
            <p:nvPr/>
          </p:nvSpPr>
          <p:spPr bwMode="auto">
            <a:xfrm>
              <a:off x="1247776" y="2797176"/>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3" name="Rectangle 3057"/>
            <p:cNvSpPr>
              <a:spLocks noChangeArrowheads="1"/>
            </p:cNvSpPr>
            <p:nvPr/>
          </p:nvSpPr>
          <p:spPr bwMode="auto">
            <a:xfrm>
              <a:off x="1317626" y="2797176"/>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4" name="Rectangle 3058"/>
            <p:cNvSpPr>
              <a:spLocks noChangeArrowheads="1"/>
            </p:cNvSpPr>
            <p:nvPr/>
          </p:nvSpPr>
          <p:spPr bwMode="auto">
            <a:xfrm>
              <a:off x="1317626" y="2797176"/>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5" name="Rectangle 3059"/>
            <p:cNvSpPr>
              <a:spLocks noChangeArrowheads="1"/>
            </p:cNvSpPr>
            <p:nvPr/>
          </p:nvSpPr>
          <p:spPr bwMode="auto">
            <a:xfrm>
              <a:off x="1390651" y="2797176"/>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6" name="Rectangle 3060"/>
            <p:cNvSpPr>
              <a:spLocks noChangeArrowheads="1"/>
            </p:cNvSpPr>
            <p:nvPr/>
          </p:nvSpPr>
          <p:spPr bwMode="auto">
            <a:xfrm>
              <a:off x="1390651" y="2797176"/>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7" name="Rectangle 3061"/>
            <p:cNvSpPr>
              <a:spLocks noChangeArrowheads="1"/>
            </p:cNvSpPr>
            <p:nvPr/>
          </p:nvSpPr>
          <p:spPr bwMode="auto">
            <a:xfrm>
              <a:off x="1460501" y="2797176"/>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8" name="Rectangle 3062"/>
            <p:cNvSpPr>
              <a:spLocks noChangeArrowheads="1"/>
            </p:cNvSpPr>
            <p:nvPr/>
          </p:nvSpPr>
          <p:spPr bwMode="auto">
            <a:xfrm>
              <a:off x="1460501" y="2797176"/>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9" name="Rectangle 3063"/>
            <p:cNvSpPr>
              <a:spLocks noChangeArrowheads="1"/>
            </p:cNvSpPr>
            <p:nvPr/>
          </p:nvSpPr>
          <p:spPr bwMode="auto">
            <a:xfrm>
              <a:off x="1530351" y="2797176"/>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0" name="Rectangle 3064"/>
            <p:cNvSpPr>
              <a:spLocks noChangeArrowheads="1"/>
            </p:cNvSpPr>
            <p:nvPr/>
          </p:nvSpPr>
          <p:spPr bwMode="auto">
            <a:xfrm>
              <a:off x="1530351" y="2797176"/>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1" name="Rectangle 3065"/>
            <p:cNvSpPr>
              <a:spLocks noChangeArrowheads="1"/>
            </p:cNvSpPr>
            <p:nvPr/>
          </p:nvSpPr>
          <p:spPr bwMode="auto">
            <a:xfrm>
              <a:off x="1603376" y="2797176"/>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2" name="Rectangle 3066"/>
            <p:cNvSpPr>
              <a:spLocks noChangeArrowheads="1"/>
            </p:cNvSpPr>
            <p:nvPr/>
          </p:nvSpPr>
          <p:spPr bwMode="auto">
            <a:xfrm>
              <a:off x="1603376" y="2797176"/>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3" name="Rectangle 3067"/>
            <p:cNvSpPr>
              <a:spLocks noChangeArrowheads="1"/>
            </p:cNvSpPr>
            <p:nvPr/>
          </p:nvSpPr>
          <p:spPr bwMode="auto">
            <a:xfrm>
              <a:off x="1674814" y="2797176"/>
              <a:ext cx="49213"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4" name="Rectangle 3068"/>
            <p:cNvSpPr>
              <a:spLocks noChangeArrowheads="1"/>
            </p:cNvSpPr>
            <p:nvPr/>
          </p:nvSpPr>
          <p:spPr bwMode="auto">
            <a:xfrm>
              <a:off x="1674814" y="2797176"/>
              <a:ext cx="4921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5" name="Rectangle 3069"/>
            <p:cNvSpPr>
              <a:spLocks noChangeArrowheads="1"/>
            </p:cNvSpPr>
            <p:nvPr/>
          </p:nvSpPr>
          <p:spPr bwMode="auto">
            <a:xfrm>
              <a:off x="1746251" y="2797176"/>
              <a:ext cx="49213"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6" name="Rectangle 3070"/>
            <p:cNvSpPr>
              <a:spLocks noChangeArrowheads="1"/>
            </p:cNvSpPr>
            <p:nvPr/>
          </p:nvSpPr>
          <p:spPr bwMode="auto">
            <a:xfrm>
              <a:off x="1746251" y="2797176"/>
              <a:ext cx="4921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7" name="Rectangle 3071"/>
            <p:cNvSpPr>
              <a:spLocks noChangeArrowheads="1"/>
            </p:cNvSpPr>
            <p:nvPr/>
          </p:nvSpPr>
          <p:spPr bwMode="auto">
            <a:xfrm>
              <a:off x="1817689" y="2797176"/>
              <a:ext cx="49213"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8" name="Rectangle 3072"/>
            <p:cNvSpPr>
              <a:spLocks noChangeArrowheads="1"/>
            </p:cNvSpPr>
            <p:nvPr/>
          </p:nvSpPr>
          <p:spPr bwMode="auto">
            <a:xfrm>
              <a:off x="1817689" y="2797176"/>
              <a:ext cx="4921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9" name="Rectangle 3073"/>
            <p:cNvSpPr>
              <a:spLocks noChangeArrowheads="1"/>
            </p:cNvSpPr>
            <p:nvPr/>
          </p:nvSpPr>
          <p:spPr bwMode="auto">
            <a:xfrm>
              <a:off x="1887539" y="2797176"/>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0" name="Rectangle 3074"/>
            <p:cNvSpPr>
              <a:spLocks noChangeArrowheads="1"/>
            </p:cNvSpPr>
            <p:nvPr/>
          </p:nvSpPr>
          <p:spPr bwMode="auto">
            <a:xfrm>
              <a:off x="1887539" y="2797176"/>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1" name="Rectangle 3075"/>
            <p:cNvSpPr>
              <a:spLocks noChangeArrowheads="1"/>
            </p:cNvSpPr>
            <p:nvPr/>
          </p:nvSpPr>
          <p:spPr bwMode="auto">
            <a:xfrm>
              <a:off x="1960564" y="2797176"/>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2" name="Rectangle 3076"/>
            <p:cNvSpPr>
              <a:spLocks noChangeArrowheads="1"/>
            </p:cNvSpPr>
            <p:nvPr/>
          </p:nvSpPr>
          <p:spPr bwMode="auto">
            <a:xfrm>
              <a:off x="1960564" y="2797176"/>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3" name="Rectangle 3077"/>
            <p:cNvSpPr>
              <a:spLocks noChangeArrowheads="1"/>
            </p:cNvSpPr>
            <p:nvPr/>
          </p:nvSpPr>
          <p:spPr bwMode="auto">
            <a:xfrm>
              <a:off x="2030414" y="2797176"/>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4" name="Rectangle 3078"/>
            <p:cNvSpPr>
              <a:spLocks noChangeArrowheads="1"/>
            </p:cNvSpPr>
            <p:nvPr/>
          </p:nvSpPr>
          <p:spPr bwMode="auto">
            <a:xfrm>
              <a:off x="2030414" y="2797176"/>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5" name="Rectangle 3079"/>
            <p:cNvSpPr>
              <a:spLocks noChangeArrowheads="1"/>
            </p:cNvSpPr>
            <p:nvPr/>
          </p:nvSpPr>
          <p:spPr bwMode="auto">
            <a:xfrm>
              <a:off x="2103439" y="2797176"/>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6" name="Rectangle 3080"/>
            <p:cNvSpPr>
              <a:spLocks noChangeArrowheads="1"/>
            </p:cNvSpPr>
            <p:nvPr/>
          </p:nvSpPr>
          <p:spPr bwMode="auto">
            <a:xfrm>
              <a:off x="2103439" y="2797176"/>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7" name="Rectangle 3081"/>
            <p:cNvSpPr>
              <a:spLocks noChangeArrowheads="1"/>
            </p:cNvSpPr>
            <p:nvPr/>
          </p:nvSpPr>
          <p:spPr bwMode="auto">
            <a:xfrm>
              <a:off x="2173289" y="2797176"/>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8" name="Rectangle 3082"/>
            <p:cNvSpPr>
              <a:spLocks noChangeArrowheads="1"/>
            </p:cNvSpPr>
            <p:nvPr/>
          </p:nvSpPr>
          <p:spPr bwMode="auto">
            <a:xfrm>
              <a:off x="2173289" y="2797176"/>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9" name="Rectangle 3083"/>
            <p:cNvSpPr>
              <a:spLocks noChangeArrowheads="1"/>
            </p:cNvSpPr>
            <p:nvPr/>
          </p:nvSpPr>
          <p:spPr bwMode="auto">
            <a:xfrm>
              <a:off x="2243139" y="2797176"/>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0" name="Rectangle 3084"/>
            <p:cNvSpPr>
              <a:spLocks noChangeArrowheads="1"/>
            </p:cNvSpPr>
            <p:nvPr/>
          </p:nvSpPr>
          <p:spPr bwMode="auto">
            <a:xfrm>
              <a:off x="2243139" y="2797176"/>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1" name="Rectangle 3085"/>
            <p:cNvSpPr>
              <a:spLocks noChangeArrowheads="1"/>
            </p:cNvSpPr>
            <p:nvPr/>
          </p:nvSpPr>
          <p:spPr bwMode="auto">
            <a:xfrm>
              <a:off x="2316164" y="2797176"/>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2" name="Rectangle 3086"/>
            <p:cNvSpPr>
              <a:spLocks noChangeArrowheads="1"/>
            </p:cNvSpPr>
            <p:nvPr/>
          </p:nvSpPr>
          <p:spPr bwMode="auto">
            <a:xfrm>
              <a:off x="2316164" y="2797176"/>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3" name="Rectangle 3087"/>
            <p:cNvSpPr>
              <a:spLocks noChangeArrowheads="1"/>
            </p:cNvSpPr>
            <p:nvPr/>
          </p:nvSpPr>
          <p:spPr bwMode="auto">
            <a:xfrm>
              <a:off x="2386014" y="2797176"/>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4" name="Rectangle 3088"/>
            <p:cNvSpPr>
              <a:spLocks noChangeArrowheads="1"/>
            </p:cNvSpPr>
            <p:nvPr/>
          </p:nvSpPr>
          <p:spPr bwMode="auto">
            <a:xfrm>
              <a:off x="2386014" y="2797176"/>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5" name="Rectangle 3089"/>
            <p:cNvSpPr>
              <a:spLocks noChangeArrowheads="1"/>
            </p:cNvSpPr>
            <p:nvPr/>
          </p:nvSpPr>
          <p:spPr bwMode="auto">
            <a:xfrm>
              <a:off x="2459039" y="2797176"/>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6" name="Rectangle 3090"/>
            <p:cNvSpPr>
              <a:spLocks noChangeArrowheads="1"/>
            </p:cNvSpPr>
            <p:nvPr/>
          </p:nvSpPr>
          <p:spPr bwMode="auto">
            <a:xfrm>
              <a:off x="2459039" y="2797176"/>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7" name="Rectangle 3091"/>
            <p:cNvSpPr>
              <a:spLocks noChangeArrowheads="1"/>
            </p:cNvSpPr>
            <p:nvPr/>
          </p:nvSpPr>
          <p:spPr bwMode="auto">
            <a:xfrm>
              <a:off x="2528889" y="2797176"/>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8" name="Rectangle 3092"/>
            <p:cNvSpPr>
              <a:spLocks noChangeArrowheads="1"/>
            </p:cNvSpPr>
            <p:nvPr/>
          </p:nvSpPr>
          <p:spPr bwMode="auto">
            <a:xfrm>
              <a:off x="2528889" y="2797176"/>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9" name="Rectangle 3093"/>
            <p:cNvSpPr>
              <a:spLocks noChangeArrowheads="1"/>
            </p:cNvSpPr>
            <p:nvPr/>
          </p:nvSpPr>
          <p:spPr bwMode="auto">
            <a:xfrm>
              <a:off x="2600326" y="2797176"/>
              <a:ext cx="49213"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0" name="Rectangle 3094"/>
            <p:cNvSpPr>
              <a:spLocks noChangeArrowheads="1"/>
            </p:cNvSpPr>
            <p:nvPr/>
          </p:nvSpPr>
          <p:spPr bwMode="auto">
            <a:xfrm>
              <a:off x="2600326" y="2797176"/>
              <a:ext cx="4921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1" name="Rectangle 3095"/>
            <p:cNvSpPr>
              <a:spLocks noChangeArrowheads="1"/>
            </p:cNvSpPr>
            <p:nvPr/>
          </p:nvSpPr>
          <p:spPr bwMode="auto">
            <a:xfrm>
              <a:off x="2671764" y="2797176"/>
              <a:ext cx="49213"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2" name="Rectangle 3096"/>
            <p:cNvSpPr>
              <a:spLocks noChangeArrowheads="1"/>
            </p:cNvSpPr>
            <p:nvPr/>
          </p:nvSpPr>
          <p:spPr bwMode="auto">
            <a:xfrm>
              <a:off x="2671764" y="2797176"/>
              <a:ext cx="4921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3" name="Rectangle 3097"/>
            <p:cNvSpPr>
              <a:spLocks noChangeArrowheads="1"/>
            </p:cNvSpPr>
            <p:nvPr/>
          </p:nvSpPr>
          <p:spPr bwMode="auto">
            <a:xfrm>
              <a:off x="2743201" y="2797176"/>
              <a:ext cx="49213"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4" name="Rectangle 3098"/>
            <p:cNvSpPr>
              <a:spLocks noChangeArrowheads="1"/>
            </p:cNvSpPr>
            <p:nvPr/>
          </p:nvSpPr>
          <p:spPr bwMode="auto">
            <a:xfrm>
              <a:off x="2743201" y="2797176"/>
              <a:ext cx="4921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5" name="Rectangle 3099"/>
            <p:cNvSpPr>
              <a:spLocks noChangeArrowheads="1"/>
            </p:cNvSpPr>
            <p:nvPr/>
          </p:nvSpPr>
          <p:spPr bwMode="auto">
            <a:xfrm>
              <a:off x="2816226" y="2797176"/>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6" name="Rectangle 3100"/>
            <p:cNvSpPr>
              <a:spLocks noChangeArrowheads="1"/>
            </p:cNvSpPr>
            <p:nvPr/>
          </p:nvSpPr>
          <p:spPr bwMode="auto">
            <a:xfrm>
              <a:off x="2816226" y="2797176"/>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7" name="Rectangle 3101"/>
            <p:cNvSpPr>
              <a:spLocks noChangeArrowheads="1"/>
            </p:cNvSpPr>
            <p:nvPr/>
          </p:nvSpPr>
          <p:spPr bwMode="auto">
            <a:xfrm>
              <a:off x="2886076" y="2797176"/>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8" name="Rectangle 3102"/>
            <p:cNvSpPr>
              <a:spLocks noChangeArrowheads="1"/>
            </p:cNvSpPr>
            <p:nvPr/>
          </p:nvSpPr>
          <p:spPr bwMode="auto">
            <a:xfrm>
              <a:off x="2886076" y="2797176"/>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9" name="Rectangle 3103"/>
            <p:cNvSpPr>
              <a:spLocks noChangeArrowheads="1"/>
            </p:cNvSpPr>
            <p:nvPr/>
          </p:nvSpPr>
          <p:spPr bwMode="auto">
            <a:xfrm>
              <a:off x="2959101" y="2797176"/>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0" name="Rectangle 3104"/>
            <p:cNvSpPr>
              <a:spLocks noChangeArrowheads="1"/>
            </p:cNvSpPr>
            <p:nvPr/>
          </p:nvSpPr>
          <p:spPr bwMode="auto">
            <a:xfrm>
              <a:off x="2959101" y="2797176"/>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1" name="Rectangle 3105"/>
            <p:cNvSpPr>
              <a:spLocks noChangeArrowheads="1"/>
            </p:cNvSpPr>
            <p:nvPr/>
          </p:nvSpPr>
          <p:spPr bwMode="auto">
            <a:xfrm>
              <a:off x="3028951" y="2797176"/>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2" name="Rectangle 3106"/>
            <p:cNvSpPr>
              <a:spLocks noChangeArrowheads="1"/>
            </p:cNvSpPr>
            <p:nvPr/>
          </p:nvSpPr>
          <p:spPr bwMode="auto">
            <a:xfrm>
              <a:off x="3028951" y="2797176"/>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3" name="Rectangle 3107"/>
            <p:cNvSpPr>
              <a:spLocks noChangeArrowheads="1"/>
            </p:cNvSpPr>
            <p:nvPr/>
          </p:nvSpPr>
          <p:spPr bwMode="auto">
            <a:xfrm>
              <a:off x="3098801" y="2797176"/>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4" name="Rectangle 3108"/>
            <p:cNvSpPr>
              <a:spLocks noChangeArrowheads="1"/>
            </p:cNvSpPr>
            <p:nvPr/>
          </p:nvSpPr>
          <p:spPr bwMode="auto">
            <a:xfrm>
              <a:off x="3098801" y="2797176"/>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5" name="Rectangle 3109"/>
            <p:cNvSpPr>
              <a:spLocks noChangeArrowheads="1"/>
            </p:cNvSpPr>
            <p:nvPr/>
          </p:nvSpPr>
          <p:spPr bwMode="auto">
            <a:xfrm>
              <a:off x="3171826" y="2797176"/>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6" name="Rectangle 3110"/>
            <p:cNvSpPr>
              <a:spLocks noChangeArrowheads="1"/>
            </p:cNvSpPr>
            <p:nvPr/>
          </p:nvSpPr>
          <p:spPr bwMode="auto">
            <a:xfrm>
              <a:off x="3171826" y="2797176"/>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7" name="Rectangle 3111"/>
            <p:cNvSpPr>
              <a:spLocks noChangeArrowheads="1"/>
            </p:cNvSpPr>
            <p:nvPr/>
          </p:nvSpPr>
          <p:spPr bwMode="auto">
            <a:xfrm>
              <a:off x="3241676" y="2797176"/>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8" name="Rectangle 3112"/>
            <p:cNvSpPr>
              <a:spLocks noChangeArrowheads="1"/>
            </p:cNvSpPr>
            <p:nvPr/>
          </p:nvSpPr>
          <p:spPr bwMode="auto">
            <a:xfrm>
              <a:off x="3241676" y="2797176"/>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9" name="Rectangle 3113"/>
            <p:cNvSpPr>
              <a:spLocks noChangeArrowheads="1"/>
            </p:cNvSpPr>
            <p:nvPr/>
          </p:nvSpPr>
          <p:spPr bwMode="auto">
            <a:xfrm>
              <a:off x="3314701" y="2797176"/>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30" name="Rectangle 3114"/>
            <p:cNvSpPr>
              <a:spLocks noChangeArrowheads="1"/>
            </p:cNvSpPr>
            <p:nvPr/>
          </p:nvSpPr>
          <p:spPr bwMode="auto">
            <a:xfrm>
              <a:off x="3314701" y="2797176"/>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31" name="Rectangle 3115"/>
            <p:cNvSpPr>
              <a:spLocks noChangeArrowheads="1"/>
            </p:cNvSpPr>
            <p:nvPr/>
          </p:nvSpPr>
          <p:spPr bwMode="auto">
            <a:xfrm>
              <a:off x="3384551" y="2797176"/>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32" name="Rectangle 3116"/>
            <p:cNvSpPr>
              <a:spLocks noChangeArrowheads="1"/>
            </p:cNvSpPr>
            <p:nvPr/>
          </p:nvSpPr>
          <p:spPr bwMode="auto">
            <a:xfrm>
              <a:off x="3384551" y="2797176"/>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33" name="Rectangle 3117"/>
            <p:cNvSpPr>
              <a:spLocks noChangeArrowheads="1"/>
            </p:cNvSpPr>
            <p:nvPr/>
          </p:nvSpPr>
          <p:spPr bwMode="auto">
            <a:xfrm>
              <a:off x="3454401" y="2797176"/>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34" name="Rectangle 3118"/>
            <p:cNvSpPr>
              <a:spLocks noChangeArrowheads="1"/>
            </p:cNvSpPr>
            <p:nvPr/>
          </p:nvSpPr>
          <p:spPr bwMode="auto">
            <a:xfrm>
              <a:off x="3454401" y="2797176"/>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35" name="Rectangle 3119"/>
            <p:cNvSpPr>
              <a:spLocks noChangeArrowheads="1"/>
            </p:cNvSpPr>
            <p:nvPr/>
          </p:nvSpPr>
          <p:spPr bwMode="auto">
            <a:xfrm>
              <a:off x="3527426" y="2797176"/>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36" name="Rectangle 3120"/>
            <p:cNvSpPr>
              <a:spLocks noChangeArrowheads="1"/>
            </p:cNvSpPr>
            <p:nvPr/>
          </p:nvSpPr>
          <p:spPr bwMode="auto">
            <a:xfrm>
              <a:off x="3527426" y="2797176"/>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37" name="Rectangle 3121"/>
            <p:cNvSpPr>
              <a:spLocks noChangeArrowheads="1"/>
            </p:cNvSpPr>
            <p:nvPr/>
          </p:nvSpPr>
          <p:spPr bwMode="auto">
            <a:xfrm>
              <a:off x="3597276" y="2797176"/>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38" name="Rectangle 3122"/>
            <p:cNvSpPr>
              <a:spLocks noChangeArrowheads="1"/>
            </p:cNvSpPr>
            <p:nvPr/>
          </p:nvSpPr>
          <p:spPr bwMode="auto">
            <a:xfrm>
              <a:off x="3597276" y="2797176"/>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39" name="Rectangle 3123"/>
            <p:cNvSpPr>
              <a:spLocks noChangeArrowheads="1"/>
            </p:cNvSpPr>
            <p:nvPr/>
          </p:nvSpPr>
          <p:spPr bwMode="auto">
            <a:xfrm>
              <a:off x="3670301" y="2797176"/>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0" name="Rectangle 3124"/>
            <p:cNvSpPr>
              <a:spLocks noChangeArrowheads="1"/>
            </p:cNvSpPr>
            <p:nvPr/>
          </p:nvSpPr>
          <p:spPr bwMode="auto">
            <a:xfrm>
              <a:off x="3670301" y="2797176"/>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1" name="Rectangle 3125"/>
            <p:cNvSpPr>
              <a:spLocks noChangeArrowheads="1"/>
            </p:cNvSpPr>
            <p:nvPr/>
          </p:nvSpPr>
          <p:spPr bwMode="auto">
            <a:xfrm>
              <a:off x="3741739" y="2797176"/>
              <a:ext cx="49213"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2" name="Rectangle 3126"/>
            <p:cNvSpPr>
              <a:spLocks noChangeArrowheads="1"/>
            </p:cNvSpPr>
            <p:nvPr/>
          </p:nvSpPr>
          <p:spPr bwMode="auto">
            <a:xfrm>
              <a:off x="3741739" y="2797176"/>
              <a:ext cx="4921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3" name="Rectangle 3127"/>
            <p:cNvSpPr>
              <a:spLocks noChangeArrowheads="1"/>
            </p:cNvSpPr>
            <p:nvPr/>
          </p:nvSpPr>
          <p:spPr bwMode="auto">
            <a:xfrm>
              <a:off x="3811589" y="2797176"/>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4" name="Rectangle 3128"/>
            <p:cNvSpPr>
              <a:spLocks noChangeArrowheads="1"/>
            </p:cNvSpPr>
            <p:nvPr/>
          </p:nvSpPr>
          <p:spPr bwMode="auto">
            <a:xfrm>
              <a:off x="3811589" y="2797176"/>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5" name="Rectangle 3129"/>
            <p:cNvSpPr>
              <a:spLocks noChangeArrowheads="1"/>
            </p:cNvSpPr>
            <p:nvPr/>
          </p:nvSpPr>
          <p:spPr bwMode="auto">
            <a:xfrm>
              <a:off x="3884614" y="2797176"/>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6" name="Rectangle 3130"/>
            <p:cNvSpPr>
              <a:spLocks noChangeArrowheads="1"/>
            </p:cNvSpPr>
            <p:nvPr/>
          </p:nvSpPr>
          <p:spPr bwMode="auto">
            <a:xfrm>
              <a:off x="3884614" y="2797176"/>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7" name="Rectangle 3131"/>
            <p:cNvSpPr>
              <a:spLocks noChangeArrowheads="1"/>
            </p:cNvSpPr>
            <p:nvPr/>
          </p:nvSpPr>
          <p:spPr bwMode="auto">
            <a:xfrm>
              <a:off x="3954464" y="2797176"/>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8" name="Rectangle 3132"/>
            <p:cNvSpPr>
              <a:spLocks noChangeArrowheads="1"/>
            </p:cNvSpPr>
            <p:nvPr/>
          </p:nvSpPr>
          <p:spPr bwMode="auto">
            <a:xfrm>
              <a:off x="3954464" y="2797176"/>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9" name="Rectangle 3133"/>
            <p:cNvSpPr>
              <a:spLocks noChangeArrowheads="1"/>
            </p:cNvSpPr>
            <p:nvPr/>
          </p:nvSpPr>
          <p:spPr bwMode="auto">
            <a:xfrm>
              <a:off x="1317626" y="27336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0" name="Rectangle 3134"/>
            <p:cNvSpPr>
              <a:spLocks noChangeArrowheads="1"/>
            </p:cNvSpPr>
            <p:nvPr/>
          </p:nvSpPr>
          <p:spPr bwMode="auto">
            <a:xfrm>
              <a:off x="1317626" y="27336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1" name="Rectangle 3135"/>
            <p:cNvSpPr>
              <a:spLocks noChangeArrowheads="1"/>
            </p:cNvSpPr>
            <p:nvPr/>
          </p:nvSpPr>
          <p:spPr bwMode="auto">
            <a:xfrm>
              <a:off x="1390651" y="273367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2" name="Rectangle 3136"/>
            <p:cNvSpPr>
              <a:spLocks noChangeArrowheads="1"/>
            </p:cNvSpPr>
            <p:nvPr/>
          </p:nvSpPr>
          <p:spPr bwMode="auto">
            <a:xfrm>
              <a:off x="1390651" y="273367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3" name="Rectangle 3137"/>
            <p:cNvSpPr>
              <a:spLocks noChangeArrowheads="1"/>
            </p:cNvSpPr>
            <p:nvPr/>
          </p:nvSpPr>
          <p:spPr bwMode="auto">
            <a:xfrm>
              <a:off x="1460501" y="27336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4" name="Rectangle 3138"/>
            <p:cNvSpPr>
              <a:spLocks noChangeArrowheads="1"/>
            </p:cNvSpPr>
            <p:nvPr/>
          </p:nvSpPr>
          <p:spPr bwMode="auto">
            <a:xfrm>
              <a:off x="1460501" y="27336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5" name="Rectangle 3139"/>
            <p:cNvSpPr>
              <a:spLocks noChangeArrowheads="1"/>
            </p:cNvSpPr>
            <p:nvPr/>
          </p:nvSpPr>
          <p:spPr bwMode="auto">
            <a:xfrm>
              <a:off x="1530351" y="27336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6" name="Rectangle 3140"/>
            <p:cNvSpPr>
              <a:spLocks noChangeArrowheads="1"/>
            </p:cNvSpPr>
            <p:nvPr/>
          </p:nvSpPr>
          <p:spPr bwMode="auto">
            <a:xfrm>
              <a:off x="1530351" y="27336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7" name="Rectangle 3141"/>
            <p:cNvSpPr>
              <a:spLocks noChangeArrowheads="1"/>
            </p:cNvSpPr>
            <p:nvPr/>
          </p:nvSpPr>
          <p:spPr bwMode="auto">
            <a:xfrm>
              <a:off x="1603376" y="273367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8" name="Rectangle 3142"/>
            <p:cNvSpPr>
              <a:spLocks noChangeArrowheads="1"/>
            </p:cNvSpPr>
            <p:nvPr/>
          </p:nvSpPr>
          <p:spPr bwMode="auto">
            <a:xfrm>
              <a:off x="1603376" y="273367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9" name="Rectangle 3143"/>
            <p:cNvSpPr>
              <a:spLocks noChangeArrowheads="1"/>
            </p:cNvSpPr>
            <p:nvPr/>
          </p:nvSpPr>
          <p:spPr bwMode="auto">
            <a:xfrm>
              <a:off x="1674814" y="2733676"/>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60" name="Rectangle 3144"/>
            <p:cNvSpPr>
              <a:spLocks noChangeArrowheads="1"/>
            </p:cNvSpPr>
            <p:nvPr/>
          </p:nvSpPr>
          <p:spPr bwMode="auto">
            <a:xfrm>
              <a:off x="1674814" y="2733676"/>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61" name="Rectangle 3145"/>
            <p:cNvSpPr>
              <a:spLocks noChangeArrowheads="1"/>
            </p:cNvSpPr>
            <p:nvPr/>
          </p:nvSpPr>
          <p:spPr bwMode="auto">
            <a:xfrm>
              <a:off x="1746251" y="2733676"/>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62" name="Rectangle 3146"/>
            <p:cNvSpPr>
              <a:spLocks noChangeArrowheads="1"/>
            </p:cNvSpPr>
            <p:nvPr/>
          </p:nvSpPr>
          <p:spPr bwMode="auto">
            <a:xfrm>
              <a:off x="1746251" y="2733676"/>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63" name="Rectangle 3147"/>
            <p:cNvSpPr>
              <a:spLocks noChangeArrowheads="1"/>
            </p:cNvSpPr>
            <p:nvPr/>
          </p:nvSpPr>
          <p:spPr bwMode="auto">
            <a:xfrm>
              <a:off x="1817689" y="2733676"/>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64" name="Rectangle 3148"/>
            <p:cNvSpPr>
              <a:spLocks noChangeArrowheads="1"/>
            </p:cNvSpPr>
            <p:nvPr/>
          </p:nvSpPr>
          <p:spPr bwMode="auto">
            <a:xfrm>
              <a:off x="1817689" y="2733676"/>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65" name="Rectangle 3149"/>
            <p:cNvSpPr>
              <a:spLocks noChangeArrowheads="1"/>
            </p:cNvSpPr>
            <p:nvPr/>
          </p:nvSpPr>
          <p:spPr bwMode="auto">
            <a:xfrm>
              <a:off x="1887539" y="27336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66" name="Rectangle 3150"/>
            <p:cNvSpPr>
              <a:spLocks noChangeArrowheads="1"/>
            </p:cNvSpPr>
            <p:nvPr/>
          </p:nvSpPr>
          <p:spPr bwMode="auto">
            <a:xfrm>
              <a:off x="1887539" y="27336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67" name="Rectangle 3151"/>
            <p:cNvSpPr>
              <a:spLocks noChangeArrowheads="1"/>
            </p:cNvSpPr>
            <p:nvPr/>
          </p:nvSpPr>
          <p:spPr bwMode="auto">
            <a:xfrm>
              <a:off x="1960564" y="273367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68" name="Rectangle 3152"/>
            <p:cNvSpPr>
              <a:spLocks noChangeArrowheads="1"/>
            </p:cNvSpPr>
            <p:nvPr/>
          </p:nvSpPr>
          <p:spPr bwMode="auto">
            <a:xfrm>
              <a:off x="1960564" y="273367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69" name="Rectangle 3153"/>
            <p:cNvSpPr>
              <a:spLocks noChangeArrowheads="1"/>
            </p:cNvSpPr>
            <p:nvPr/>
          </p:nvSpPr>
          <p:spPr bwMode="auto">
            <a:xfrm>
              <a:off x="2030414" y="27336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70" name="Rectangle 3154"/>
            <p:cNvSpPr>
              <a:spLocks noChangeArrowheads="1"/>
            </p:cNvSpPr>
            <p:nvPr/>
          </p:nvSpPr>
          <p:spPr bwMode="auto">
            <a:xfrm>
              <a:off x="2030414" y="27336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71" name="Rectangle 3155"/>
            <p:cNvSpPr>
              <a:spLocks noChangeArrowheads="1"/>
            </p:cNvSpPr>
            <p:nvPr/>
          </p:nvSpPr>
          <p:spPr bwMode="auto">
            <a:xfrm>
              <a:off x="2103439" y="273367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72" name="Rectangle 3156"/>
            <p:cNvSpPr>
              <a:spLocks noChangeArrowheads="1"/>
            </p:cNvSpPr>
            <p:nvPr/>
          </p:nvSpPr>
          <p:spPr bwMode="auto">
            <a:xfrm>
              <a:off x="2103439" y="273367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73" name="Rectangle 3157"/>
            <p:cNvSpPr>
              <a:spLocks noChangeArrowheads="1"/>
            </p:cNvSpPr>
            <p:nvPr/>
          </p:nvSpPr>
          <p:spPr bwMode="auto">
            <a:xfrm>
              <a:off x="2173289" y="27336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74" name="Rectangle 3158"/>
            <p:cNvSpPr>
              <a:spLocks noChangeArrowheads="1"/>
            </p:cNvSpPr>
            <p:nvPr/>
          </p:nvSpPr>
          <p:spPr bwMode="auto">
            <a:xfrm>
              <a:off x="2173289" y="27336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75" name="Rectangle 3159"/>
            <p:cNvSpPr>
              <a:spLocks noChangeArrowheads="1"/>
            </p:cNvSpPr>
            <p:nvPr/>
          </p:nvSpPr>
          <p:spPr bwMode="auto">
            <a:xfrm>
              <a:off x="2243139" y="27336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76" name="Rectangle 3160"/>
            <p:cNvSpPr>
              <a:spLocks noChangeArrowheads="1"/>
            </p:cNvSpPr>
            <p:nvPr/>
          </p:nvSpPr>
          <p:spPr bwMode="auto">
            <a:xfrm>
              <a:off x="2243139" y="27336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77" name="Rectangle 3161"/>
            <p:cNvSpPr>
              <a:spLocks noChangeArrowheads="1"/>
            </p:cNvSpPr>
            <p:nvPr/>
          </p:nvSpPr>
          <p:spPr bwMode="auto">
            <a:xfrm>
              <a:off x="2386014" y="27336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78" name="Rectangle 3162"/>
            <p:cNvSpPr>
              <a:spLocks noChangeArrowheads="1"/>
            </p:cNvSpPr>
            <p:nvPr/>
          </p:nvSpPr>
          <p:spPr bwMode="auto">
            <a:xfrm>
              <a:off x="2386014" y="27336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79" name="Rectangle 3163"/>
            <p:cNvSpPr>
              <a:spLocks noChangeArrowheads="1"/>
            </p:cNvSpPr>
            <p:nvPr/>
          </p:nvSpPr>
          <p:spPr bwMode="auto">
            <a:xfrm>
              <a:off x="2459039" y="273367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80" name="Rectangle 3164"/>
            <p:cNvSpPr>
              <a:spLocks noChangeArrowheads="1"/>
            </p:cNvSpPr>
            <p:nvPr/>
          </p:nvSpPr>
          <p:spPr bwMode="auto">
            <a:xfrm>
              <a:off x="2459039" y="273367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81" name="Rectangle 3165"/>
            <p:cNvSpPr>
              <a:spLocks noChangeArrowheads="1"/>
            </p:cNvSpPr>
            <p:nvPr/>
          </p:nvSpPr>
          <p:spPr bwMode="auto">
            <a:xfrm>
              <a:off x="2528889" y="27336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82" name="Rectangle 3166"/>
            <p:cNvSpPr>
              <a:spLocks noChangeArrowheads="1"/>
            </p:cNvSpPr>
            <p:nvPr/>
          </p:nvSpPr>
          <p:spPr bwMode="auto">
            <a:xfrm>
              <a:off x="2528889" y="27336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83" name="Rectangle 3167"/>
            <p:cNvSpPr>
              <a:spLocks noChangeArrowheads="1"/>
            </p:cNvSpPr>
            <p:nvPr/>
          </p:nvSpPr>
          <p:spPr bwMode="auto">
            <a:xfrm>
              <a:off x="2600326" y="2733676"/>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84" name="Rectangle 3168"/>
            <p:cNvSpPr>
              <a:spLocks noChangeArrowheads="1"/>
            </p:cNvSpPr>
            <p:nvPr/>
          </p:nvSpPr>
          <p:spPr bwMode="auto">
            <a:xfrm>
              <a:off x="2600326" y="2733676"/>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85" name="Rectangle 3169"/>
            <p:cNvSpPr>
              <a:spLocks noChangeArrowheads="1"/>
            </p:cNvSpPr>
            <p:nvPr/>
          </p:nvSpPr>
          <p:spPr bwMode="auto">
            <a:xfrm>
              <a:off x="2671764" y="2733676"/>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86" name="Rectangle 3170"/>
            <p:cNvSpPr>
              <a:spLocks noChangeArrowheads="1"/>
            </p:cNvSpPr>
            <p:nvPr/>
          </p:nvSpPr>
          <p:spPr bwMode="auto">
            <a:xfrm>
              <a:off x="2671764" y="2733676"/>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87" name="Rectangle 3171"/>
            <p:cNvSpPr>
              <a:spLocks noChangeArrowheads="1"/>
            </p:cNvSpPr>
            <p:nvPr/>
          </p:nvSpPr>
          <p:spPr bwMode="auto">
            <a:xfrm>
              <a:off x="2743201" y="2733676"/>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88" name="Rectangle 3172"/>
            <p:cNvSpPr>
              <a:spLocks noChangeArrowheads="1"/>
            </p:cNvSpPr>
            <p:nvPr/>
          </p:nvSpPr>
          <p:spPr bwMode="auto">
            <a:xfrm>
              <a:off x="2743201" y="2733676"/>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89" name="Rectangle 3173"/>
            <p:cNvSpPr>
              <a:spLocks noChangeArrowheads="1"/>
            </p:cNvSpPr>
            <p:nvPr/>
          </p:nvSpPr>
          <p:spPr bwMode="auto">
            <a:xfrm>
              <a:off x="2816226" y="273367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90" name="Rectangle 3174"/>
            <p:cNvSpPr>
              <a:spLocks noChangeArrowheads="1"/>
            </p:cNvSpPr>
            <p:nvPr/>
          </p:nvSpPr>
          <p:spPr bwMode="auto">
            <a:xfrm>
              <a:off x="2816226" y="273367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91" name="Rectangle 3175"/>
            <p:cNvSpPr>
              <a:spLocks noChangeArrowheads="1"/>
            </p:cNvSpPr>
            <p:nvPr/>
          </p:nvSpPr>
          <p:spPr bwMode="auto">
            <a:xfrm>
              <a:off x="2886076" y="27336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92" name="Rectangle 3176"/>
            <p:cNvSpPr>
              <a:spLocks noChangeArrowheads="1"/>
            </p:cNvSpPr>
            <p:nvPr/>
          </p:nvSpPr>
          <p:spPr bwMode="auto">
            <a:xfrm>
              <a:off x="2886076" y="27336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93" name="Rectangle 3177"/>
            <p:cNvSpPr>
              <a:spLocks noChangeArrowheads="1"/>
            </p:cNvSpPr>
            <p:nvPr/>
          </p:nvSpPr>
          <p:spPr bwMode="auto">
            <a:xfrm>
              <a:off x="2959101" y="273367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94" name="Rectangle 3178"/>
            <p:cNvSpPr>
              <a:spLocks noChangeArrowheads="1"/>
            </p:cNvSpPr>
            <p:nvPr/>
          </p:nvSpPr>
          <p:spPr bwMode="auto">
            <a:xfrm>
              <a:off x="2959101" y="273367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95" name="Rectangle 3179"/>
            <p:cNvSpPr>
              <a:spLocks noChangeArrowheads="1"/>
            </p:cNvSpPr>
            <p:nvPr/>
          </p:nvSpPr>
          <p:spPr bwMode="auto">
            <a:xfrm>
              <a:off x="3028951" y="27336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96" name="Rectangle 3180"/>
            <p:cNvSpPr>
              <a:spLocks noChangeArrowheads="1"/>
            </p:cNvSpPr>
            <p:nvPr/>
          </p:nvSpPr>
          <p:spPr bwMode="auto">
            <a:xfrm>
              <a:off x="3028951" y="27336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97" name="Rectangle 3181"/>
            <p:cNvSpPr>
              <a:spLocks noChangeArrowheads="1"/>
            </p:cNvSpPr>
            <p:nvPr/>
          </p:nvSpPr>
          <p:spPr bwMode="auto">
            <a:xfrm>
              <a:off x="3098801" y="27336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98" name="Rectangle 3182"/>
            <p:cNvSpPr>
              <a:spLocks noChangeArrowheads="1"/>
            </p:cNvSpPr>
            <p:nvPr/>
          </p:nvSpPr>
          <p:spPr bwMode="auto">
            <a:xfrm>
              <a:off x="3098801" y="27336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99" name="Rectangle 3183"/>
            <p:cNvSpPr>
              <a:spLocks noChangeArrowheads="1"/>
            </p:cNvSpPr>
            <p:nvPr/>
          </p:nvSpPr>
          <p:spPr bwMode="auto">
            <a:xfrm>
              <a:off x="3171826" y="273367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00" name="Rectangle 3184"/>
            <p:cNvSpPr>
              <a:spLocks noChangeArrowheads="1"/>
            </p:cNvSpPr>
            <p:nvPr/>
          </p:nvSpPr>
          <p:spPr bwMode="auto">
            <a:xfrm>
              <a:off x="3171826" y="273367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01" name="Rectangle 3185"/>
            <p:cNvSpPr>
              <a:spLocks noChangeArrowheads="1"/>
            </p:cNvSpPr>
            <p:nvPr/>
          </p:nvSpPr>
          <p:spPr bwMode="auto">
            <a:xfrm>
              <a:off x="3241676" y="27336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02" name="Rectangle 3186"/>
            <p:cNvSpPr>
              <a:spLocks noChangeArrowheads="1"/>
            </p:cNvSpPr>
            <p:nvPr/>
          </p:nvSpPr>
          <p:spPr bwMode="auto">
            <a:xfrm>
              <a:off x="3241676" y="27336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03" name="Rectangle 3187"/>
            <p:cNvSpPr>
              <a:spLocks noChangeArrowheads="1"/>
            </p:cNvSpPr>
            <p:nvPr/>
          </p:nvSpPr>
          <p:spPr bwMode="auto">
            <a:xfrm>
              <a:off x="3314701" y="273367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04" name="Rectangle 3188"/>
            <p:cNvSpPr>
              <a:spLocks noChangeArrowheads="1"/>
            </p:cNvSpPr>
            <p:nvPr/>
          </p:nvSpPr>
          <p:spPr bwMode="auto">
            <a:xfrm>
              <a:off x="3314701" y="273367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05" name="Rectangle 3189"/>
            <p:cNvSpPr>
              <a:spLocks noChangeArrowheads="1"/>
            </p:cNvSpPr>
            <p:nvPr/>
          </p:nvSpPr>
          <p:spPr bwMode="auto">
            <a:xfrm>
              <a:off x="3384551" y="27336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06" name="Rectangle 3190"/>
            <p:cNvSpPr>
              <a:spLocks noChangeArrowheads="1"/>
            </p:cNvSpPr>
            <p:nvPr/>
          </p:nvSpPr>
          <p:spPr bwMode="auto">
            <a:xfrm>
              <a:off x="3384551" y="27336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07" name="Rectangle 3191"/>
            <p:cNvSpPr>
              <a:spLocks noChangeArrowheads="1"/>
            </p:cNvSpPr>
            <p:nvPr/>
          </p:nvSpPr>
          <p:spPr bwMode="auto">
            <a:xfrm>
              <a:off x="3454401" y="27336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08" name="Rectangle 3192"/>
            <p:cNvSpPr>
              <a:spLocks noChangeArrowheads="1"/>
            </p:cNvSpPr>
            <p:nvPr/>
          </p:nvSpPr>
          <p:spPr bwMode="auto">
            <a:xfrm>
              <a:off x="3454401" y="27336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09" name="Rectangle 3193"/>
            <p:cNvSpPr>
              <a:spLocks noChangeArrowheads="1"/>
            </p:cNvSpPr>
            <p:nvPr/>
          </p:nvSpPr>
          <p:spPr bwMode="auto">
            <a:xfrm>
              <a:off x="3527426" y="273367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10" name="Rectangle 3194"/>
            <p:cNvSpPr>
              <a:spLocks noChangeArrowheads="1"/>
            </p:cNvSpPr>
            <p:nvPr/>
          </p:nvSpPr>
          <p:spPr bwMode="auto">
            <a:xfrm>
              <a:off x="3527426" y="273367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11" name="Rectangle 3195"/>
            <p:cNvSpPr>
              <a:spLocks noChangeArrowheads="1"/>
            </p:cNvSpPr>
            <p:nvPr/>
          </p:nvSpPr>
          <p:spPr bwMode="auto">
            <a:xfrm>
              <a:off x="3597276" y="2733676"/>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12" name="Rectangle 3196"/>
            <p:cNvSpPr>
              <a:spLocks noChangeArrowheads="1"/>
            </p:cNvSpPr>
            <p:nvPr/>
          </p:nvSpPr>
          <p:spPr bwMode="auto">
            <a:xfrm>
              <a:off x="3597276" y="2733676"/>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13" name="Rectangle 3197"/>
            <p:cNvSpPr>
              <a:spLocks noChangeArrowheads="1"/>
            </p:cNvSpPr>
            <p:nvPr/>
          </p:nvSpPr>
          <p:spPr bwMode="auto">
            <a:xfrm>
              <a:off x="3670301" y="2733676"/>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14" name="Rectangle 3198"/>
            <p:cNvSpPr>
              <a:spLocks noChangeArrowheads="1"/>
            </p:cNvSpPr>
            <p:nvPr/>
          </p:nvSpPr>
          <p:spPr bwMode="auto">
            <a:xfrm>
              <a:off x="3670301" y="2733676"/>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15" name="Rectangle 3199"/>
            <p:cNvSpPr>
              <a:spLocks noChangeArrowheads="1"/>
            </p:cNvSpPr>
            <p:nvPr/>
          </p:nvSpPr>
          <p:spPr bwMode="auto">
            <a:xfrm>
              <a:off x="1317626" y="26685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16" name="Rectangle 3200"/>
            <p:cNvSpPr>
              <a:spLocks noChangeArrowheads="1"/>
            </p:cNvSpPr>
            <p:nvPr/>
          </p:nvSpPr>
          <p:spPr bwMode="auto">
            <a:xfrm>
              <a:off x="1317626" y="26685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7" name="Rectangle 3202"/>
            <p:cNvSpPr>
              <a:spLocks noChangeArrowheads="1"/>
            </p:cNvSpPr>
            <p:nvPr/>
          </p:nvSpPr>
          <p:spPr bwMode="auto">
            <a:xfrm>
              <a:off x="1390651" y="26685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8" name="Rectangle 3203"/>
            <p:cNvSpPr>
              <a:spLocks noChangeArrowheads="1"/>
            </p:cNvSpPr>
            <p:nvPr/>
          </p:nvSpPr>
          <p:spPr bwMode="auto">
            <a:xfrm>
              <a:off x="1390651" y="26685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9" name="Rectangle 3204"/>
            <p:cNvSpPr>
              <a:spLocks noChangeArrowheads="1"/>
            </p:cNvSpPr>
            <p:nvPr/>
          </p:nvSpPr>
          <p:spPr bwMode="auto">
            <a:xfrm>
              <a:off x="1460501" y="26685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0" name="Rectangle 3205"/>
            <p:cNvSpPr>
              <a:spLocks noChangeArrowheads="1"/>
            </p:cNvSpPr>
            <p:nvPr/>
          </p:nvSpPr>
          <p:spPr bwMode="auto">
            <a:xfrm>
              <a:off x="1460501" y="26685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1" name="Rectangle 3206"/>
            <p:cNvSpPr>
              <a:spLocks noChangeArrowheads="1"/>
            </p:cNvSpPr>
            <p:nvPr/>
          </p:nvSpPr>
          <p:spPr bwMode="auto">
            <a:xfrm>
              <a:off x="1530351" y="26685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2" name="Rectangle 3207"/>
            <p:cNvSpPr>
              <a:spLocks noChangeArrowheads="1"/>
            </p:cNvSpPr>
            <p:nvPr/>
          </p:nvSpPr>
          <p:spPr bwMode="auto">
            <a:xfrm>
              <a:off x="1530351" y="26685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3" name="Rectangle 3208"/>
            <p:cNvSpPr>
              <a:spLocks noChangeArrowheads="1"/>
            </p:cNvSpPr>
            <p:nvPr/>
          </p:nvSpPr>
          <p:spPr bwMode="auto">
            <a:xfrm>
              <a:off x="1603376" y="26685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4" name="Rectangle 3209"/>
            <p:cNvSpPr>
              <a:spLocks noChangeArrowheads="1"/>
            </p:cNvSpPr>
            <p:nvPr/>
          </p:nvSpPr>
          <p:spPr bwMode="auto">
            <a:xfrm>
              <a:off x="1603376" y="26685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5" name="Rectangle 3210"/>
            <p:cNvSpPr>
              <a:spLocks noChangeArrowheads="1"/>
            </p:cNvSpPr>
            <p:nvPr/>
          </p:nvSpPr>
          <p:spPr bwMode="auto">
            <a:xfrm>
              <a:off x="1674814" y="2668588"/>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6" name="Rectangle 3211"/>
            <p:cNvSpPr>
              <a:spLocks noChangeArrowheads="1"/>
            </p:cNvSpPr>
            <p:nvPr/>
          </p:nvSpPr>
          <p:spPr bwMode="auto">
            <a:xfrm>
              <a:off x="1674814" y="2668588"/>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7" name="Rectangle 3212"/>
            <p:cNvSpPr>
              <a:spLocks noChangeArrowheads="1"/>
            </p:cNvSpPr>
            <p:nvPr/>
          </p:nvSpPr>
          <p:spPr bwMode="auto">
            <a:xfrm>
              <a:off x="1887539" y="26685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8" name="Rectangle 3213"/>
            <p:cNvSpPr>
              <a:spLocks noChangeArrowheads="1"/>
            </p:cNvSpPr>
            <p:nvPr/>
          </p:nvSpPr>
          <p:spPr bwMode="auto">
            <a:xfrm>
              <a:off x="1887539" y="26685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9" name="Rectangle 3214"/>
            <p:cNvSpPr>
              <a:spLocks noChangeArrowheads="1"/>
            </p:cNvSpPr>
            <p:nvPr/>
          </p:nvSpPr>
          <p:spPr bwMode="auto">
            <a:xfrm>
              <a:off x="1960564" y="26685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0" name="Rectangle 3215"/>
            <p:cNvSpPr>
              <a:spLocks noChangeArrowheads="1"/>
            </p:cNvSpPr>
            <p:nvPr/>
          </p:nvSpPr>
          <p:spPr bwMode="auto">
            <a:xfrm>
              <a:off x="1960564" y="26685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1" name="Rectangle 3216"/>
            <p:cNvSpPr>
              <a:spLocks noChangeArrowheads="1"/>
            </p:cNvSpPr>
            <p:nvPr/>
          </p:nvSpPr>
          <p:spPr bwMode="auto">
            <a:xfrm>
              <a:off x="2030414" y="26685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2" name="Rectangle 3217"/>
            <p:cNvSpPr>
              <a:spLocks noChangeArrowheads="1"/>
            </p:cNvSpPr>
            <p:nvPr/>
          </p:nvSpPr>
          <p:spPr bwMode="auto">
            <a:xfrm>
              <a:off x="2030414" y="26685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3" name="Rectangle 3218"/>
            <p:cNvSpPr>
              <a:spLocks noChangeArrowheads="1"/>
            </p:cNvSpPr>
            <p:nvPr/>
          </p:nvSpPr>
          <p:spPr bwMode="auto">
            <a:xfrm>
              <a:off x="2103439" y="26685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4" name="Rectangle 3219"/>
            <p:cNvSpPr>
              <a:spLocks noChangeArrowheads="1"/>
            </p:cNvSpPr>
            <p:nvPr/>
          </p:nvSpPr>
          <p:spPr bwMode="auto">
            <a:xfrm>
              <a:off x="2103439" y="26685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5" name="Rectangle 3220"/>
            <p:cNvSpPr>
              <a:spLocks noChangeArrowheads="1"/>
            </p:cNvSpPr>
            <p:nvPr/>
          </p:nvSpPr>
          <p:spPr bwMode="auto">
            <a:xfrm>
              <a:off x="2173289" y="26685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6" name="Rectangle 3221"/>
            <p:cNvSpPr>
              <a:spLocks noChangeArrowheads="1"/>
            </p:cNvSpPr>
            <p:nvPr/>
          </p:nvSpPr>
          <p:spPr bwMode="auto">
            <a:xfrm>
              <a:off x="2173289" y="26685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7" name="Rectangle 3222"/>
            <p:cNvSpPr>
              <a:spLocks noChangeArrowheads="1"/>
            </p:cNvSpPr>
            <p:nvPr/>
          </p:nvSpPr>
          <p:spPr bwMode="auto">
            <a:xfrm>
              <a:off x="2243139" y="26685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8" name="Rectangle 3223"/>
            <p:cNvSpPr>
              <a:spLocks noChangeArrowheads="1"/>
            </p:cNvSpPr>
            <p:nvPr/>
          </p:nvSpPr>
          <p:spPr bwMode="auto">
            <a:xfrm>
              <a:off x="2243139" y="26685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9" name="Rectangle 3224"/>
            <p:cNvSpPr>
              <a:spLocks noChangeArrowheads="1"/>
            </p:cNvSpPr>
            <p:nvPr/>
          </p:nvSpPr>
          <p:spPr bwMode="auto">
            <a:xfrm>
              <a:off x="2316164" y="26685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0" name="Rectangle 3225"/>
            <p:cNvSpPr>
              <a:spLocks noChangeArrowheads="1"/>
            </p:cNvSpPr>
            <p:nvPr/>
          </p:nvSpPr>
          <p:spPr bwMode="auto">
            <a:xfrm>
              <a:off x="2316164" y="26685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1" name="Rectangle 3226"/>
            <p:cNvSpPr>
              <a:spLocks noChangeArrowheads="1"/>
            </p:cNvSpPr>
            <p:nvPr/>
          </p:nvSpPr>
          <p:spPr bwMode="auto">
            <a:xfrm>
              <a:off x="2386014" y="26685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2" name="Rectangle 3227"/>
            <p:cNvSpPr>
              <a:spLocks noChangeArrowheads="1"/>
            </p:cNvSpPr>
            <p:nvPr/>
          </p:nvSpPr>
          <p:spPr bwMode="auto">
            <a:xfrm>
              <a:off x="2386014" y="26685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3" name="Rectangle 3228"/>
            <p:cNvSpPr>
              <a:spLocks noChangeArrowheads="1"/>
            </p:cNvSpPr>
            <p:nvPr/>
          </p:nvSpPr>
          <p:spPr bwMode="auto">
            <a:xfrm>
              <a:off x="2459039" y="26685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4" name="Rectangle 3229"/>
            <p:cNvSpPr>
              <a:spLocks noChangeArrowheads="1"/>
            </p:cNvSpPr>
            <p:nvPr/>
          </p:nvSpPr>
          <p:spPr bwMode="auto">
            <a:xfrm>
              <a:off x="2459039" y="26685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5" name="Rectangle 3230"/>
            <p:cNvSpPr>
              <a:spLocks noChangeArrowheads="1"/>
            </p:cNvSpPr>
            <p:nvPr/>
          </p:nvSpPr>
          <p:spPr bwMode="auto">
            <a:xfrm>
              <a:off x="2528889" y="26685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6" name="Rectangle 3231"/>
            <p:cNvSpPr>
              <a:spLocks noChangeArrowheads="1"/>
            </p:cNvSpPr>
            <p:nvPr/>
          </p:nvSpPr>
          <p:spPr bwMode="auto">
            <a:xfrm>
              <a:off x="2528889" y="26685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7" name="Rectangle 3232"/>
            <p:cNvSpPr>
              <a:spLocks noChangeArrowheads="1"/>
            </p:cNvSpPr>
            <p:nvPr/>
          </p:nvSpPr>
          <p:spPr bwMode="auto">
            <a:xfrm>
              <a:off x="2600326" y="2668588"/>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8" name="Rectangle 3233"/>
            <p:cNvSpPr>
              <a:spLocks noChangeArrowheads="1"/>
            </p:cNvSpPr>
            <p:nvPr/>
          </p:nvSpPr>
          <p:spPr bwMode="auto">
            <a:xfrm>
              <a:off x="2600326" y="2668588"/>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9" name="Rectangle 3234"/>
            <p:cNvSpPr>
              <a:spLocks noChangeArrowheads="1"/>
            </p:cNvSpPr>
            <p:nvPr/>
          </p:nvSpPr>
          <p:spPr bwMode="auto">
            <a:xfrm>
              <a:off x="2671764" y="2668588"/>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50" name="Rectangle 3235"/>
            <p:cNvSpPr>
              <a:spLocks noChangeArrowheads="1"/>
            </p:cNvSpPr>
            <p:nvPr/>
          </p:nvSpPr>
          <p:spPr bwMode="auto">
            <a:xfrm>
              <a:off x="2671764" y="2668588"/>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51" name="Rectangle 3236"/>
            <p:cNvSpPr>
              <a:spLocks noChangeArrowheads="1"/>
            </p:cNvSpPr>
            <p:nvPr/>
          </p:nvSpPr>
          <p:spPr bwMode="auto">
            <a:xfrm>
              <a:off x="2743201" y="2668588"/>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52" name="Rectangle 3237"/>
            <p:cNvSpPr>
              <a:spLocks noChangeArrowheads="1"/>
            </p:cNvSpPr>
            <p:nvPr/>
          </p:nvSpPr>
          <p:spPr bwMode="auto">
            <a:xfrm>
              <a:off x="2743201" y="2668588"/>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53" name="Rectangle 3238"/>
            <p:cNvSpPr>
              <a:spLocks noChangeArrowheads="1"/>
            </p:cNvSpPr>
            <p:nvPr/>
          </p:nvSpPr>
          <p:spPr bwMode="auto">
            <a:xfrm>
              <a:off x="2816226" y="26685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54" name="Rectangle 3239"/>
            <p:cNvSpPr>
              <a:spLocks noChangeArrowheads="1"/>
            </p:cNvSpPr>
            <p:nvPr/>
          </p:nvSpPr>
          <p:spPr bwMode="auto">
            <a:xfrm>
              <a:off x="2816226" y="26685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55" name="Rectangle 3240"/>
            <p:cNvSpPr>
              <a:spLocks noChangeArrowheads="1"/>
            </p:cNvSpPr>
            <p:nvPr/>
          </p:nvSpPr>
          <p:spPr bwMode="auto">
            <a:xfrm>
              <a:off x="2886076" y="26685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56" name="Rectangle 3241"/>
            <p:cNvSpPr>
              <a:spLocks noChangeArrowheads="1"/>
            </p:cNvSpPr>
            <p:nvPr/>
          </p:nvSpPr>
          <p:spPr bwMode="auto">
            <a:xfrm>
              <a:off x="2886076" y="26685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57" name="Rectangle 3242"/>
            <p:cNvSpPr>
              <a:spLocks noChangeArrowheads="1"/>
            </p:cNvSpPr>
            <p:nvPr/>
          </p:nvSpPr>
          <p:spPr bwMode="auto">
            <a:xfrm>
              <a:off x="2959101" y="26685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58" name="Rectangle 3243"/>
            <p:cNvSpPr>
              <a:spLocks noChangeArrowheads="1"/>
            </p:cNvSpPr>
            <p:nvPr/>
          </p:nvSpPr>
          <p:spPr bwMode="auto">
            <a:xfrm>
              <a:off x="2959101" y="26685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59" name="Rectangle 3244"/>
            <p:cNvSpPr>
              <a:spLocks noChangeArrowheads="1"/>
            </p:cNvSpPr>
            <p:nvPr/>
          </p:nvSpPr>
          <p:spPr bwMode="auto">
            <a:xfrm>
              <a:off x="3028951" y="26685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60" name="Rectangle 3245"/>
            <p:cNvSpPr>
              <a:spLocks noChangeArrowheads="1"/>
            </p:cNvSpPr>
            <p:nvPr/>
          </p:nvSpPr>
          <p:spPr bwMode="auto">
            <a:xfrm>
              <a:off x="3028951" y="26685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61" name="Rectangle 3246"/>
            <p:cNvSpPr>
              <a:spLocks noChangeArrowheads="1"/>
            </p:cNvSpPr>
            <p:nvPr/>
          </p:nvSpPr>
          <p:spPr bwMode="auto">
            <a:xfrm>
              <a:off x="3098801" y="26685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62" name="Rectangle 3247"/>
            <p:cNvSpPr>
              <a:spLocks noChangeArrowheads="1"/>
            </p:cNvSpPr>
            <p:nvPr/>
          </p:nvSpPr>
          <p:spPr bwMode="auto">
            <a:xfrm>
              <a:off x="3098801" y="26685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63" name="Rectangle 3248"/>
            <p:cNvSpPr>
              <a:spLocks noChangeArrowheads="1"/>
            </p:cNvSpPr>
            <p:nvPr/>
          </p:nvSpPr>
          <p:spPr bwMode="auto">
            <a:xfrm>
              <a:off x="3171826" y="26685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64" name="Rectangle 3249"/>
            <p:cNvSpPr>
              <a:spLocks noChangeArrowheads="1"/>
            </p:cNvSpPr>
            <p:nvPr/>
          </p:nvSpPr>
          <p:spPr bwMode="auto">
            <a:xfrm>
              <a:off x="3171826" y="26685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65" name="Rectangle 3250"/>
            <p:cNvSpPr>
              <a:spLocks noChangeArrowheads="1"/>
            </p:cNvSpPr>
            <p:nvPr/>
          </p:nvSpPr>
          <p:spPr bwMode="auto">
            <a:xfrm>
              <a:off x="3241676" y="26685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66" name="Rectangle 3251"/>
            <p:cNvSpPr>
              <a:spLocks noChangeArrowheads="1"/>
            </p:cNvSpPr>
            <p:nvPr/>
          </p:nvSpPr>
          <p:spPr bwMode="auto">
            <a:xfrm>
              <a:off x="3241676" y="26685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67" name="Rectangle 3252"/>
            <p:cNvSpPr>
              <a:spLocks noChangeArrowheads="1"/>
            </p:cNvSpPr>
            <p:nvPr/>
          </p:nvSpPr>
          <p:spPr bwMode="auto">
            <a:xfrm>
              <a:off x="3314701" y="26685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68" name="Rectangle 3253"/>
            <p:cNvSpPr>
              <a:spLocks noChangeArrowheads="1"/>
            </p:cNvSpPr>
            <p:nvPr/>
          </p:nvSpPr>
          <p:spPr bwMode="auto">
            <a:xfrm>
              <a:off x="3314701" y="26685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69" name="Rectangle 3254"/>
            <p:cNvSpPr>
              <a:spLocks noChangeArrowheads="1"/>
            </p:cNvSpPr>
            <p:nvPr/>
          </p:nvSpPr>
          <p:spPr bwMode="auto">
            <a:xfrm>
              <a:off x="3384551" y="26685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0" name="Rectangle 3255"/>
            <p:cNvSpPr>
              <a:spLocks noChangeArrowheads="1"/>
            </p:cNvSpPr>
            <p:nvPr/>
          </p:nvSpPr>
          <p:spPr bwMode="auto">
            <a:xfrm>
              <a:off x="3384551" y="26685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1" name="Rectangle 3256"/>
            <p:cNvSpPr>
              <a:spLocks noChangeArrowheads="1"/>
            </p:cNvSpPr>
            <p:nvPr/>
          </p:nvSpPr>
          <p:spPr bwMode="auto">
            <a:xfrm>
              <a:off x="3454401" y="26685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2" name="Rectangle 3257"/>
            <p:cNvSpPr>
              <a:spLocks noChangeArrowheads="1"/>
            </p:cNvSpPr>
            <p:nvPr/>
          </p:nvSpPr>
          <p:spPr bwMode="auto">
            <a:xfrm>
              <a:off x="3454401" y="26685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3" name="Rectangle 3258"/>
            <p:cNvSpPr>
              <a:spLocks noChangeArrowheads="1"/>
            </p:cNvSpPr>
            <p:nvPr/>
          </p:nvSpPr>
          <p:spPr bwMode="auto">
            <a:xfrm>
              <a:off x="3527426" y="26685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4" name="Rectangle 3259"/>
            <p:cNvSpPr>
              <a:spLocks noChangeArrowheads="1"/>
            </p:cNvSpPr>
            <p:nvPr/>
          </p:nvSpPr>
          <p:spPr bwMode="auto">
            <a:xfrm>
              <a:off x="3527426" y="26685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5" name="Rectangle 3260"/>
            <p:cNvSpPr>
              <a:spLocks noChangeArrowheads="1"/>
            </p:cNvSpPr>
            <p:nvPr/>
          </p:nvSpPr>
          <p:spPr bwMode="auto">
            <a:xfrm>
              <a:off x="1390651" y="2603500"/>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6" name="Rectangle 3261"/>
            <p:cNvSpPr>
              <a:spLocks noChangeArrowheads="1"/>
            </p:cNvSpPr>
            <p:nvPr/>
          </p:nvSpPr>
          <p:spPr bwMode="auto">
            <a:xfrm>
              <a:off x="1390651" y="2603500"/>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7" name="Rectangle 3262"/>
            <p:cNvSpPr>
              <a:spLocks noChangeArrowheads="1"/>
            </p:cNvSpPr>
            <p:nvPr/>
          </p:nvSpPr>
          <p:spPr bwMode="auto">
            <a:xfrm>
              <a:off x="1460501" y="2603500"/>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8" name="Rectangle 3263"/>
            <p:cNvSpPr>
              <a:spLocks noChangeArrowheads="1"/>
            </p:cNvSpPr>
            <p:nvPr/>
          </p:nvSpPr>
          <p:spPr bwMode="auto">
            <a:xfrm>
              <a:off x="1460501" y="2603500"/>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9" name="Rectangle 3264"/>
            <p:cNvSpPr>
              <a:spLocks noChangeArrowheads="1"/>
            </p:cNvSpPr>
            <p:nvPr/>
          </p:nvSpPr>
          <p:spPr bwMode="auto">
            <a:xfrm>
              <a:off x="1530351" y="2603500"/>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80" name="Rectangle 3265"/>
            <p:cNvSpPr>
              <a:spLocks noChangeArrowheads="1"/>
            </p:cNvSpPr>
            <p:nvPr/>
          </p:nvSpPr>
          <p:spPr bwMode="auto">
            <a:xfrm>
              <a:off x="1530351" y="2603500"/>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81" name="Rectangle 3266"/>
            <p:cNvSpPr>
              <a:spLocks noChangeArrowheads="1"/>
            </p:cNvSpPr>
            <p:nvPr/>
          </p:nvSpPr>
          <p:spPr bwMode="auto">
            <a:xfrm>
              <a:off x="1603376" y="2603500"/>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82" name="Rectangle 3267"/>
            <p:cNvSpPr>
              <a:spLocks noChangeArrowheads="1"/>
            </p:cNvSpPr>
            <p:nvPr/>
          </p:nvSpPr>
          <p:spPr bwMode="auto">
            <a:xfrm>
              <a:off x="1603376" y="2603500"/>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83" name="Rectangle 3268"/>
            <p:cNvSpPr>
              <a:spLocks noChangeArrowheads="1"/>
            </p:cNvSpPr>
            <p:nvPr/>
          </p:nvSpPr>
          <p:spPr bwMode="auto">
            <a:xfrm>
              <a:off x="1960564" y="2603500"/>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84" name="Rectangle 3269"/>
            <p:cNvSpPr>
              <a:spLocks noChangeArrowheads="1"/>
            </p:cNvSpPr>
            <p:nvPr/>
          </p:nvSpPr>
          <p:spPr bwMode="auto">
            <a:xfrm>
              <a:off x="1960564" y="2603500"/>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85" name="Rectangle 3270"/>
            <p:cNvSpPr>
              <a:spLocks noChangeArrowheads="1"/>
            </p:cNvSpPr>
            <p:nvPr/>
          </p:nvSpPr>
          <p:spPr bwMode="auto">
            <a:xfrm>
              <a:off x="2030414" y="2603500"/>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86" name="Rectangle 3271"/>
            <p:cNvSpPr>
              <a:spLocks noChangeArrowheads="1"/>
            </p:cNvSpPr>
            <p:nvPr/>
          </p:nvSpPr>
          <p:spPr bwMode="auto">
            <a:xfrm>
              <a:off x="2030414" y="2603500"/>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87" name="Rectangle 3272"/>
            <p:cNvSpPr>
              <a:spLocks noChangeArrowheads="1"/>
            </p:cNvSpPr>
            <p:nvPr/>
          </p:nvSpPr>
          <p:spPr bwMode="auto">
            <a:xfrm>
              <a:off x="2243139" y="2603500"/>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88" name="Rectangle 3273"/>
            <p:cNvSpPr>
              <a:spLocks noChangeArrowheads="1"/>
            </p:cNvSpPr>
            <p:nvPr/>
          </p:nvSpPr>
          <p:spPr bwMode="auto">
            <a:xfrm>
              <a:off x="2243139" y="2603500"/>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89" name="Rectangle 3274"/>
            <p:cNvSpPr>
              <a:spLocks noChangeArrowheads="1"/>
            </p:cNvSpPr>
            <p:nvPr/>
          </p:nvSpPr>
          <p:spPr bwMode="auto">
            <a:xfrm>
              <a:off x="2316164" y="2603500"/>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90" name="Rectangle 3275"/>
            <p:cNvSpPr>
              <a:spLocks noChangeArrowheads="1"/>
            </p:cNvSpPr>
            <p:nvPr/>
          </p:nvSpPr>
          <p:spPr bwMode="auto">
            <a:xfrm>
              <a:off x="2316164" y="2603500"/>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91" name="Rectangle 3276"/>
            <p:cNvSpPr>
              <a:spLocks noChangeArrowheads="1"/>
            </p:cNvSpPr>
            <p:nvPr/>
          </p:nvSpPr>
          <p:spPr bwMode="auto">
            <a:xfrm>
              <a:off x="2386014" y="2603500"/>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92" name="Rectangle 3277"/>
            <p:cNvSpPr>
              <a:spLocks noChangeArrowheads="1"/>
            </p:cNvSpPr>
            <p:nvPr/>
          </p:nvSpPr>
          <p:spPr bwMode="auto">
            <a:xfrm>
              <a:off x="2386014" y="2603500"/>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93" name="Rectangle 3278"/>
            <p:cNvSpPr>
              <a:spLocks noChangeArrowheads="1"/>
            </p:cNvSpPr>
            <p:nvPr/>
          </p:nvSpPr>
          <p:spPr bwMode="auto">
            <a:xfrm>
              <a:off x="2459039" y="2603500"/>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94" name="Rectangle 3279"/>
            <p:cNvSpPr>
              <a:spLocks noChangeArrowheads="1"/>
            </p:cNvSpPr>
            <p:nvPr/>
          </p:nvSpPr>
          <p:spPr bwMode="auto">
            <a:xfrm>
              <a:off x="2459039" y="2603500"/>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95" name="Rectangle 3280"/>
            <p:cNvSpPr>
              <a:spLocks noChangeArrowheads="1"/>
            </p:cNvSpPr>
            <p:nvPr/>
          </p:nvSpPr>
          <p:spPr bwMode="auto">
            <a:xfrm>
              <a:off x="2528889" y="2603500"/>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96" name="Rectangle 3281"/>
            <p:cNvSpPr>
              <a:spLocks noChangeArrowheads="1"/>
            </p:cNvSpPr>
            <p:nvPr/>
          </p:nvSpPr>
          <p:spPr bwMode="auto">
            <a:xfrm>
              <a:off x="2528889" y="2603500"/>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97" name="Rectangle 3282"/>
            <p:cNvSpPr>
              <a:spLocks noChangeArrowheads="1"/>
            </p:cNvSpPr>
            <p:nvPr/>
          </p:nvSpPr>
          <p:spPr bwMode="auto">
            <a:xfrm>
              <a:off x="2600326" y="2603500"/>
              <a:ext cx="49213"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98" name="Rectangle 3283"/>
            <p:cNvSpPr>
              <a:spLocks noChangeArrowheads="1"/>
            </p:cNvSpPr>
            <p:nvPr/>
          </p:nvSpPr>
          <p:spPr bwMode="auto">
            <a:xfrm>
              <a:off x="2600326" y="2603500"/>
              <a:ext cx="4921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99" name="Rectangle 3284"/>
            <p:cNvSpPr>
              <a:spLocks noChangeArrowheads="1"/>
            </p:cNvSpPr>
            <p:nvPr/>
          </p:nvSpPr>
          <p:spPr bwMode="auto">
            <a:xfrm>
              <a:off x="2671764" y="2603500"/>
              <a:ext cx="49213"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00" name="Rectangle 3285"/>
            <p:cNvSpPr>
              <a:spLocks noChangeArrowheads="1"/>
            </p:cNvSpPr>
            <p:nvPr/>
          </p:nvSpPr>
          <p:spPr bwMode="auto">
            <a:xfrm>
              <a:off x="2671764" y="2603500"/>
              <a:ext cx="4921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01" name="Rectangle 3286"/>
            <p:cNvSpPr>
              <a:spLocks noChangeArrowheads="1"/>
            </p:cNvSpPr>
            <p:nvPr/>
          </p:nvSpPr>
          <p:spPr bwMode="auto">
            <a:xfrm>
              <a:off x="2743201" y="2603500"/>
              <a:ext cx="49213"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02" name="Rectangle 3287"/>
            <p:cNvSpPr>
              <a:spLocks noChangeArrowheads="1"/>
            </p:cNvSpPr>
            <p:nvPr/>
          </p:nvSpPr>
          <p:spPr bwMode="auto">
            <a:xfrm>
              <a:off x="2743201" y="2603500"/>
              <a:ext cx="4921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03" name="Rectangle 3288"/>
            <p:cNvSpPr>
              <a:spLocks noChangeArrowheads="1"/>
            </p:cNvSpPr>
            <p:nvPr/>
          </p:nvSpPr>
          <p:spPr bwMode="auto">
            <a:xfrm>
              <a:off x="2816226" y="2603500"/>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04" name="Rectangle 3289"/>
            <p:cNvSpPr>
              <a:spLocks noChangeArrowheads="1"/>
            </p:cNvSpPr>
            <p:nvPr/>
          </p:nvSpPr>
          <p:spPr bwMode="auto">
            <a:xfrm>
              <a:off x="2816226" y="2603500"/>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05" name="Rectangle 3290"/>
            <p:cNvSpPr>
              <a:spLocks noChangeArrowheads="1"/>
            </p:cNvSpPr>
            <p:nvPr/>
          </p:nvSpPr>
          <p:spPr bwMode="auto">
            <a:xfrm>
              <a:off x="2886076" y="2603500"/>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06" name="Rectangle 3291"/>
            <p:cNvSpPr>
              <a:spLocks noChangeArrowheads="1"/>
            </p:cNvSpPr>
            <p:nvPr/>
          </p:nvSpPr>
          <p:spPr bwMode="auto">
            <a:xfrm>
              <a:off x="2886076" y="2603500"/>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07" name="Rectangle 3292"/>
            <p:cNvSpPr>
              <a:spLocks noChangeArrowheads="1"/>
            </p:cNvSpPr>
            <p:nvPr/>
          </p:nvSpPr>
          <p:spPr bwMode="auto">
            <a:xfrm>
              <a:off x="2959101" y="2603500"/>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08" name="Rectangle 3293"/>
            <p:cNvSpPr>
              <a:spLocks noChangeArrowheads="1"/>
            </p:cNvSpPr>
            <p:nvPr/>
          </p:nvSpPr>
          <p:spPr bwMode="auto">
            <a:xfrm>
              <a:off x="2959101" y="2603500"/>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09" name="Rectangle 3294"/>
            <p:cNvSpPr>
              <a:spLocks noChangeArrowheads="1"/>
            </p:cNvSpPr>
            <p:nvPr/>
          </p:nvSpPr>
          <p:spPr bwMode="auto">
            <a:xfrm>
              <a:off x="3028951" y="2603500"/>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10" name="Rectangle 3295"/>
            <p:cNvSpPr>
              <a:spLocks noChangeArrowheads="1"/>
            </p:cNvSpPr>
            <p:nvPr/>
          </p:nvSpPr>
          <p:spPr bwMode="auto">
            <a:xfrm>
              <a:off x="3028951" y="2603500"/>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11" name="Rectangle 3296"/>
            <p:cNvSpPr>
              <a:spLocks noChangeArrowheads="1"/>
            </p:cNvSpPr>
            <p:nvPr/>
          </p:nvSpPr>
          <p:spPr bwMode="auto">
            <a:xfrm>
              <a:off x="3098801" y="2603500"/>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12" name="Rectangle 3297"/>
            <p:cNvSpPr>
              <a:spLocks noChangeArrowheads="1"/>
            </p:cNvSpPr>
            <p:nvPr/>
          </p:nvSpPr>
          <p:spPr bwMode="auto">
            <a:xfrm>
              <a:off x="3098801" y="2603500"/>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13" name="Rectangle 3298"/>
            <p:cNvSpPr>
              <a:spLocks noChangeArrowheads="1"/>
            </p:cNvSpPr>
            <p:nvPr/>
          </p:nvSpPr>
          <p:spPr bwMode="auto">
            <a:xfrm>
              <a:off x="3171826" y="2603500"/>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14" name="Rectangle 3299"/>
            <p:cNvSpPr>
              <a:spLocks noChangeArrowheads="1"/>
            </p:cNvSpPr>
            <p:nvPr/>
          </p:nvSpPr>
          <p:spPr bwMode="auto">
            <a:xfrm>
              <a:off x="3171826" y="2603500"/>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15" name="Rectangle 3300"/>
            <p:cNvSpPr>
              <a:spLocks noChangeArrowheads="1"/>
            </p:cNvSpPr>
            <p:nvPr/>
          </p:nvSpPr>
          <p:spPr bwMode="auto">
            <a:xfrm>
              <a:off x="1460501" y="2543175"/>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16" name="Rectangle 3301"/>
            <p:cNvSpPr>
              <a:spLocks noChangeArrowheads="1"/>
            </p:cNvSpPr>
            <p:nvPr/>
          </p:nvSpPr>
          <p:spPr bwMode="auto">
            <a:xfrm>
              <a:off x="1460501" y="2543175"/>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17" name="Rectangle 3302"/>
            <p:cNvSpPr>
              <a:spLocks noChangeArrowheads="1"/>
            </p:cNvSpPr>
            <p:nvPr/>
          </p:nvSpPr>
          <p:spPr bwMode="auto">
            <a:xfrm>
              <a:off x="1530351" y="2543175"/>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18" name="Rectangle 3303"/>
            <p:cNvSpPr>
              <a:spLocks noChangeArrowheads="1"/>
            </p:cNvSpPr>
            <p:nvPr/>
          </p:nvSpPr>
          <p:spPr bwMode="auto">
            <a:xfrm>
              <a:off x="1530351" y="2543175"/>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19" name="Rectangle 3304"/>
            <p:cNvSpPr>
              <a:spLocks noChangeArrowheads="1"/>
            </p:cNvSpPr>
            <p:nvPr/>
          </p:nvSpPr>
          <p:spPr bwMode="auto">
            <a:xfrm>
              <a:off x="1603376" y="2543175"/>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20" name="Rectangle 3305"/>
            <p:cNvSpPr>
              <a:spLocks noChangeArrowheads="1"/>
            </p:cNvSpPr>
            <p:nvPr/>
          </p:nvSpPr>
          <p:spPr bwMode="auto">
            <a:xfrm>
              <a:off x="1603376" y="2543175"/>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21" name="Rectangle 3306"/>
            <p:cNvSpPr>
              <a:spLocks noChangeArrowheads="1"/>
            </p:cNvSpPr>
            <p:nvPr/>
          </p:nvSpPr>
          <p:spPr bwMode="auto">
            <a:xfrm>
              <a:off x="1960564" y="2543175"/>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22" name="Rectangle 3307"/>
            <p:cNvSpPr>
              <a:spLocks noChangeArrowheads="1"/>
            </p:cNvSpPr>
            <p:nvPr/>
          </p:nvSpPr>
          <p:spPr bwMode="auto">
            <a:xfrm>
              <a:off x="1960564" y="2543175"/>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23" name="Rectangle 3308"/>
            <p:cNvSpPr>
              <a:spLocks noChangeArrowheads="1"/>
            </p:cNvSpPr>
            <p:nvPr/>
          </p:nvSpPr>
          <p:spPr bwMode="auto">
            <a:xfrm>
              <a:off x="2030414" y="2543175"/>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24" name="Rectangle 3309"/>
            <p:cNvSpPr>
              <a:spLocks noChangeArrowheads="1"/>
            </p:cNvSpPr>
            <p:nvPr/>
          </p:nvSpPr>
          <p:spPr bwMode="auto">
            <a:xfrm>
              <a:off x="2030414" y="2543175"/>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25" name="Rectangle 3310"/>
            <p:cNvSpPr>
              <a:spLocks noChangeArrowheads="1"/>
            </p:cNvSpPr>
            <p:nvPr/>
          </p:nvSpPr>
          <p:spPr bwMode="auto">
            <a:xfrm>
              <a:off x="2243139" y="2543175"/>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26" name="Rectangle 3311"/>
            <p:cNvSpPr>
              <a:spLocks noChangeArrowheads="1"/>
            </p:cNvSpPr>
            <p:nvPr/>
          </p:nvSpPr>
          <p:spPr bwMode="auto">
            <a:xfrm>
              <a:off x="2243139" y="2543175"/>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27" name="Rectangle 3312"/>
            <p:cNvSpPr>
              <a:spLocks noChangeArrowheads="1"/>
            </p:cNvSpPr>
            <p:nvPr/>
          </p:nvSpPr>
          <p:spPr bwMode="auto">
            <a:xfrm>
              <a:off x="2459039" y="2543175"/>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28" name="Rectangle 3313"/>
            <p:cNvSpPr>
              <a:spLocks noChangeArrowheads="1"/>
            </p:cNvSpPr>
            <p:nvPr/>
          </p:nvSpPr>
          <p:spPr bwMode="auto">
            <a:xfrm>
              <a:off x="2459039" y="2543175"/>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29" name="Rectangle 3314"/>
            <p:cNvSpPr>
              <a:spLocks noChangeArrowheads="1"/>
            </p:cNvSpPr>
            <p:nvPr/>
          </p:nvSpPr>
          <p:spPr bwMode="auto">
            <a:xfrm>
              <a:off x="2528889" y="2543175"/>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0" name="Rectangle 3315"/>
            <p:cNvSpPr>
              <a:spLocks noChangeArrowheads="1"/>
            </p:cNvSpPr>
            <p:nvPr/>
          </p:nvSpPr>
          <p:spPr bwMode="auto">
            <a:xfrm>
              <a:off x="2528889" y="2543175"/>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1" name="Rectangle 3316"/>
            <p:cNvSpPr>
              <a:spLocks noChangeArrowheads="1"/>
            </p:cNvSpPr>
            <p:nvPr/>
          </p:nvSpPr>
          <p:spPr bwMode="auto">
            <a:xfrm>
              <a:off x="2600326" y="2543175"/>
              <a:ext cx="49213"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2" name="Rectangle 3317"/>
            <p:cNvSpPr>
              <a:spLocks noChangeArrowheads="1"/>
            </p:cNvSpPr>
            <p:nvPr/>
          </p:nvSpPr>
          <p:spPr bwMode="auto">
            <a:xfrm>
              <a:off x="2600326" y="2543175"/>
              <a:ext cx="49213"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3" name="Rectangle 3318"/>
            <p:cNvSpPr>
              <a:spLocks noChangeArrowheads="1"/>
            </p:cNvSpPr>
            <p:nvPr/>
          </p:nvSpPr>
          <p:spPr bwMode="auto">
            <a:xfrm>
              <a:off x="2671764" y="2543175"/>
              <a:ext cx="49213"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4" name="Rectangle 3319"/>
            <p:cNvSpPr>
              <a:spLocks noChangeArrowheads="1"/>
            </p:cNvSpPr>
            <p:nvPr/>
          </p:nvSpPr>
          <p:spPr bwMode="auto">
            <a:xfrm>
              <a:off x="2671764" y="2543175"/>
              <a:ext cx="49213"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5" name="Rectangle 3320"/>
            <p:cNvSpPr>
              <a:spLocks noChangeArrowheads="1"/>
            </p:cNvSpPr>
            <p:nvPr/>
          </p:nvSpPr>
          <p:spPr bwMode="auto">
            <a:xfrm>
              <a:off x="2743201" y="2543175"/>
              <a:ext cx="49213"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6" name="Rectangle 3321"/>
            <p:cNvSpPr>
              <a:spLocks noChangeArrowheads="1"/>
            </p:cNvSpPr>
            <p:nvPr/>
          </p:nvSpPr>
          <p:spPr bwMode="auto">
            <a:xfrm>
              <a:off x="2743201" y="2543175"/>
              <a:ext cx="49213"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7" name="Rectangle 3322"/>
            <p:cNvSpPr>
              <a:spLocks noChangeArrowheads="1"/>
            </p:cNvSpPr>
            <p:nvPr/>
          </p:nvSpPr>
          <p:spPr bwMode="auto">
            <a:xfrm>
              <a:off x="2816226" y="2543175"/>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8" name="Rectangle 3323"/>
            <p:cNvSpPr>
              <a:spLocks noChangeArrowheads="1"/>
            </p:cNvSpPr>
            <p:nvPr/>
          </p:nvSpPr>
          <p:spPr bwMode="auto">
            <a:xfrm>
              <a:off x="2816226" y="2543175"/>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9" name="Rectangle 3324"/>
            <p:cNvSpPr>
              <a:spLocks noChangeArrowheads="1"/>
            </p:cNvSpPr>
            <p:nvPr/>
          </p:nvSpPr>
          <p:spPr bwMode="auto">
            <a:xfrm>
              <a:off x="2886076" y="2543175"/>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40" name="Rectangle 3325"/>
            <p:cNvSpPr>
              <a:spLocks noChangeArrowheads="1"/>
            </p:cNvSpPr>
            <p:nvPr/>
          </p:nvSpPr>
          <p:spPr bwMode="auto">
            <a:xfrm>
              <a:off x="2886076" y="2543175"/>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41" name="Rectangle 3326"/>
            <p:cNvSpPr>
              <a:spLocks noChangeArrowheads="1"/>
            </p:cNvSpPr>
            <p:nvPr/>
          </p:nvSpPr>
          <p:spPr bwMode="auto">
            <a:xfrm>
              <a:off x="2959101" y="2543175"/>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42" name="Rectangle 3327"/>
            <p:cNvSpPr>
              <a:spLocks noChangeArrowheads="1"/>
            </p:cNvSpPr>
            <p:nvPr/>
          </p:nvSpPr>
          <p:spPr bwMode="auto">
            <a:xfrm>
              <a:off x="2959101" y="2543175"/>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43" name="Rectangle 3328"/>
            <p:cNvSpPr>
              <a:spLocks noChangeArrowheads="1"/>
            </p:cNvSpPr>
            <p:nvPr/>
          </p:nvSpPr>
          <p:spPr bwMode="auto">
            <a:xfrm>
              <a:off x="3028951" y="2543175"/>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44" name="Rectangle 3329"/>
            <p:cNvSpPr>
              <a:spLocks noChangeArrowheads="1"/>
            </p:cNvSpPr>
            <p:nvPr/>
          </p:nvSpPr>
          <p:spPr bwMode="auto">
            <a:xfrm>
              <a:off x="3028951" y="2543175"/>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45" name="Rectangle 3330"/>
            <p:cNvSpPr>
              <a:spLocks noChangeArrowheads="1"/>
            </p:cNvSpPr>
            <p:nvPr/>
          </p:nvSpPr>
          <p:spPr bwMode="auto">
            <a:xfrm>
              <a:off x="3098801" y="2543175"/>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46" name="Rectangle 3331"/>
            <p:cNvSpPr>
              <a:spLocks noChangeArrowheads="1"/>
            </p:cNvSpPr>
            <p:nvPr/>
          </p:nvSpPr>
          <p:spPr bwMode="auto">
            <a:xfrm>
              <a:off x="3098801" y="2543175"/>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47" name="Rectangle 3332"/>
            <p:cNvSpPr>
              <a:spLocks noChangeArrowheads="1"/>
            </p:cNvSpPr>
            <p:nvPr/>
          </p:nvSpPr>
          <p:spPr bwMode="auto">
            <a:xfrm>
              <a:off x="3171826" y="2543175"/>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48" name="Rectangle 3333"/>
            <p:cNvSpPr>
              <a:spLocks noChangeArrowheads="1"/>
            </p:cNvSpPr>
            <p:nvPr/>
          </p:nvSpPr>
          <p:spPr bwMode="auto">
            <a:xfrm>
              <a:off x="3171826" y="2543175"/>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49" name="Rectangle 3334"/>
            <p:cNvSpPr>
              <a:spLocks noChangeArrowheads="1"/>
            </p:cNvSpPr>
            <p:nvPr/>
          </p:nvSpPr>
          <p:spPr bwMode="auto">
            <a:xfrm>
              <a:off x="2528889" y="24780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0" name="Rectangle 3335"/>
            <p:cNvSpPr>
              <a:spLocks noChangeArrowheads="1"/>
            </p:cNvSpPr>
            <p:nvPr/>
          </p:nvSpPr>
          <p:spPr bwMode="auto">
            <a:xfrm>
              <a:off x="2528889" y="24780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1" name="Rectangle 3336"/>
            <p:cNvSpPr>
              <a:spLocks noChangeArrowheads="1"/>
            </p:cNvSpPr>
            <p:nvPr/>
          </p:nvSpPr>
          <p:spPr bwMode="auto">
            <a:xfrm>
              <a:off x="2600326" y="2478088"/>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2" name="Rectangle 3337"/>
            <p:cNvSpPr>
              <a:spLocks noChangeArrowheads="1"/>
            </p:cNvSpPr>
            <p:nvPr/>
          </p:nvSpPr>
          <p:spPr bwMode="auto">
            <a:xfrm>
              <a:off x="2600326" y="2478088"/>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3" name="Rectangle 3338"/>
            <p:cNvSpPr>
              <a:spLocks noChangeArrowheads="1"/>
            </p:cNvSpPr>
            <p:nvPr/>
          </p:nvSpPr>
          <p:spPr bwMode="auto">
            <a:xfrm>
              <a:off x="2671764" y="2478088"/>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4" name="Rectangle 3339"/>
            <p:cNvSpPr>
              <a:spLocks noChangeArrowheads="1"/>
            </p:cNvSpPr>
            <p:nvPr/>
          </p:nvSpPr>
          <p:spPr bwMode="auto">
            <a:xfrm>
              <a:off x="2671764" y="2478088"/>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5" name="Rectangle 3340"/>
            <p:cNvSpPr>
              <a:spLocks noChangeArrowheads="1"/>
            </p:cNvSpPr>
            <p:nvPr/>
          </p:nvSpPr>
          <p:spPr bwMode="auto">
            <a:xfrm>
              <a:off x="2743201" y="2478088"/>
              <a:ext cx="49213"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6" name="Rectangle 3341"/>
            <p:cNvSpPr>
              <a:spLocks noChangeArrowheads="1"/>
            </p:cNvSpPr>
            <p:nvPr/>
          </p:nvSpPr>
          <p:spPr bwMode="auto">
            <a:xfrm>
              <a:off x="2743201" y="2478088"/>
              <a:ext cx="49213"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7" name="Rectangle 3342"/>
            <p:cNvSpPr>
              <a:spLocks noChangeArrowheads="1"/>
            </p:cNvSpPr>
            <p:nvPr/>
          </p:nvSpPr>
          <p:spPr bwMode="auto">
            <a:xfrm>
              <a:off x="2816226" y="24780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8" name="Rectangle 3343"/>
            <p:cNvSpPr>
              <a:spLocks noChangeArrowheads="1"/>
            </p:cNvSpPr>
            <p:nvPr/>
          </p:nvSpPr>
          <p:spPr bwMode="auto">
            <a:xfrm>
              <a:off x="2816226" y="24780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9" name="Rectangle 3344"/>
            <p:cNvSpPr>
              <a:spLocks noChangeArrowheads="1"/>
            </p:cNvSpPr>
            <p:nvPr/>
          </p:nvSpPr>
          <p:spPr bwMode="auto">
            <a:xfrm>
              <a:off x="2886076" y="24780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0" name="Rectangle 3345"/>
            <p:cNvSpPr>
              <a:spLocks noChangeArrowheads="1"/>
            </p:cNvSpPr>
            <p:nvPr/>
          </p:nvSpPr>
          <p:spPr bwMode="auto">
            <a:xfrm>
              <a:off x="2886076" y="24780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1" name="Rectangle 3346"/>
            <p:cNvSpPr>
              <a:spLocks noChangeArrowheads="1"/>
            </p:cNvSpPr>
            <p:nvPr/>
          </p:nvSpPr>
          <p:spPr bwMode="auto">
            <a:xfrm>
              <a:off x="2959101" y="24780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2" name="Rectangle 3347"/>
            <p:cNvSpPr>
              <a:spLocks noChangeArrowheads="1"/>
            </p:cNvSpPr>
            <p:nvPr/>
          </p:nvSpPr>
          <p:spPr bwMode="auto">
            <a:xfrm>
              <a:off x="2959101" y="24780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3" name="Rectangle 3348"/>
            <p:cNvSpPr>
              <a:spLocks noChangeArrowheads="1"/>
            </p:cNvSpPr>
            <p:nvPr/>
          </p:nvSpPr>
          <p:spPr bwMode="auto">
            <a:xfrm>
              <a:off x="2600326" y="2413000"/>
              <a:ext cx="49213"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4" name="Rectangle 3349"/>
            <p:cNvSpPr>
              <a:spLocks noChangeArrowheads="1"/>
            </p:cNvSpPr>
            <p:nvPr/>
          </p:nvSpPr>
          <p:spPr bwMode="auto">
            <a:xfrm>
              <a:off x="2600326" y="2413000"/>
              <a:ext cx="4921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5" name="Rectangle 3350"/>
            <p:cNvSpPr>
              <a:spLocks noChangeArrowheads="1"/>
            </p:cNvSpPr>
            <p:nvPr/>
          </p:nvSpPr>
          <p:spPr bwMode="auto">
            <a:xfrm>
              <a:off x="2671764" y="2413000"/>
              <a:ext cx="49213"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6" name="Rectangle 3351"/>
            <p:cNvSpPr>
              <a:spLocks noChangeArrowheads="1"/>
            </p:cNvSpPr>
            <p:nvPr/>
          </p:nvSpPr>
          <p:spPr bwMode="auto">
            <a:xfrm>
              <a:off x="2671764" y="2413000"/>
              <a:ext cx="4921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7" name="Rectangle 3352"/>
            <p:cNvSpPr>
              <a:spLocks noChangeArrowheads="1"/>
            </p:cNvSpPr>
            <p:nvPr/>
          </p:nvSpPr>
          <p:spPr bwMode="auto">
            <a:xfrm>
              <a:off x="2743201" y="2413000"/>
              <a:ext cx="49213"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8" name="Rectangle 3353"/>
            <p:cNvSpPr>
              <a:spLocks noChangeArrowheads="1"/>
            </p:cNvSpPr>
            <p:nvPr/>
          </p:nvSpPr>
          <p:spPr bwMode="auto">
            <a:xfrm>
              <a:off x="2743201" y="2413000"/>
              <a:ext cx="4921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9" name="Rectangle 3354"/>
            <p:cNvSpPr>
              <a:spLocks noChangeArrowheads="1"/>
            </p:cNvSpPr>
            <p:nvPr/>
          </p:nvSpPr>
          <p:spPr bwMode="auto">
            <a:xfrm>
              <a:off x="2816226" y="2413000"/>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0" name="Rectangle 3355"/>
            <p:cNvSpPr>
              <a:spLocks noChangeArrowheads="1"/>
            </p:cNvSpPr>
            <p:nvPr/>
          </p:nvSpPr>
          <p:spPr bwMode="auto">
            <a:xfrm>
              <a:off x="2816226" y="2413000"/>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1" name="Rectangle 3356"/>
            <p:cNvSpPr>
              <a:spLocks noChangeArrowheads="1"/>
            </p:cNvSpPr>
            <p:nvPr/>
          </p:nvSpPr>
          <p:spPr bwMode="auto">
            <a:xfrm>
              <a:off x="2886076" y="2413000"/>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2" name="Rectangle 3357"/>
            <p:cNvSpPr>
              <a:spLocks noChangeArrowheads="1"/>
            </p:cNvSpPr>
            <p:nvPr/>
          </p:nvSpPr>
          <p:spPr bwMode="auto">
            <a:xfrm>
              <a:off x="2886076" y="2413000"/>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3" name="Rectangle 3358"/>
            <p:cNvSpPr>
              <a:spLocks noChangeArrowheads="1"/>
            </p:cNvSpPr>
            <p:nvPr/>
          </p:nvSpPr>
          <p:spPr bwMode="auto">
            <a:xfrm>
              <a:off x="2959101" y="2413000"/>
              <a:ext cx="47625"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4" name="Rectangle 3359"/>
            <p:cNvSpPr>
              <a:spLocks noChangeArrowheads="1"/>
            </p:cNvSpPr>
            <p:nvPr/>
          </p:nvSpPr>
          <p:spPr bwMode="auto">
            <a:xfrm>
              <a:off x="2959101" y="2413000"/>
              <a:ext cx="47625"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5" name="Rectangle 3360"/>
            <p:cNvSpPr>
              <a:spLocks noChangeArrowheads="1"/>
            </p:cNvSpPr>
            <p:nvPr/>
          </p:nvSpPr>
          <p:spPr bwMode="auto">
            <a:xfrm>
              <a:off x="2816226" y="23495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6" name="Rectangle 3361"/>
            <p:cNvSpPr>
              <a:spLocks noChangeArrowheads="1"/>
            </p:cNvSpPr>
            <p:nvPr/>
          </p:nvSpPr>
          <p:spPr bwMode="auto">
            <a:xfrm>
              <a:off x="2816226" y="23495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7" name="Rectangle 3362"/>
            <p:cNvSpPr>
              <a:spLocks noChangeArrowheads="1"/>
            </p:cNvSpPr>
            <p:nvPr/>
          </p:nvSpPr>
          <p:spPr bwMode="auto">
            <a:xfrm>
              <a:off x="2886076" y="23495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8" name="Rectangle 3363"/>
            <p:cNvSpPr>
              <a:spLocks noChangeArrowheads="1"/>
            </p:cNvSpPr>
            <p:nvPr/>
          </p:nvSpPr>
          <p:spPr bwMode="auto">
            <a:xfrm>
              <a:off x="2886076" y="23495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9" name="Rectangle 3364"/>
            <p:cNvSpPr>
              <a:spLocks noChangeArrowheads="1"/>
            </p:cNvSpPr>
            <p:nvPr/>
          </p:nvSpPr>
          <p:spPr bwMode="auto">
            <a:xfrm>
              <a:off x="1104901" y="31178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0" name="Rectangle 3365"/>
            <p:cNvSpPr>
              <a:spLocks noChangeArrowheads="1"/>
            </p:cNvSpPr>
            <p:nvPr/>
          </p:nvSpPr>
          <p:spPr bwMode="auto">
            <a:xfrm>
              <a:off x="1104901" y="31178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1" name="Rectangle 3366"/>
            <p:cNvSpPr>
              <a:spLocks noChangeArrowheads="1"/>
            </p:cNvSpPr>
            <p:nvPr/>
          </p:nvSpPr>
          <p:spPr bwMode="auto">
            <a:xfrm>
              <a:off x="1104901" y="31877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2" name="Rectangle 3367"/>
            <p:cNvSpPr>
              <a:spLocks noChangeArrowheads="1"/>
            </p:cNvSpPr>
            <p:nvPr/>
          </p:nvSpPr>
          <p:spPr bwMode="auto">
            <a:xfrm>
              <a:off x="1104901" y="31877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3" name="Rectangle 3368"/>
            <p:cNvSpPr>
              <a:spLocks noChangeArrowheads="1"/>
            </p:cNvSpPr>
            <p:nvPr/>
          </p:nvSpPr>
          <p:spPr bwMode="auto">
            <a:xfrm>
              <a:off x="1104901" y="32575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4" name="Rectangle 3369"/>
            <p:cNvSpPr>
              <a:spLocks noChangeArrowheads="1"/>
            </p:cNvSpPr>
            <p:nvPr/>
          </p:nvSpPr>
          <p:spPr bwMode="auto">
            <a:xfrm>
              <a:off x="1104901" y="32575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5" name="Rectangle 3370"/>
            <p:cNvSpPr>
              <a:spLocks noChangeArrowheads="1"/>
            </p:cNvSpPr>
            <p:nvPr/>
          </p:nvSpPr>
          <p:spPr bwMode="auto">
            <a:xfrm>
              <a:off x="1104901" y="33274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6" name="Rectangle 3371"/>
            <p:cNvSpPr>
              <a:spLocks noChangeArrowheads="1"/>
            </p:cNvSpPr>
            <p:nvPr/>
          </p:nvSpPr>
          <p:spPr bwMode="auto">
            <a:xfrm>
              <a:off x="1104901" y="33274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7" name="Rectangle 3372"/>
            <p:cNvSpPr>
              <a:spLocks noChangeArrowheads="1"/>
            </p:cNvSpPr>
            <p:nvPr/>
          </p:nvSpPr>
          <p:spPr bwMode="auto">
            <a:xfrm>
              <a:off x="1104901" y="3467100"/>
              <a:ext cx="50800" cy="46038"/>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8" name="Rectangle 3373"/>
            <p:cNvSpPr>
              <a:spLocks noChangeArrowheads="1"/>
            </p:cNvSpPr>
            <p:nvPr/>
          </p:nvSpPr>
          <p:spPr bwMode="auto">
            <a:xfrm>
              <a:off x="1104901" y="3467100"/>
              <a:ext cx="50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9" name="Rectangle 3374"/>
            <p:cNvSpPr>
              <a:spLocks noChangeArrowheads="1"/>
            </p:cNvSpPr>
            <p:nvPr/>
          </p:nvSpPr>
          <p:spPr bwMode="auto">
            <a:xfrm>
              <a:off x="1104901" y="353853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0" name="Rectangle 3375"/>
            <p:cNvSpPr>
              <a:spLocks noChangeArrowheads="1"/>
            </p:cNvSpPr>
            <p:nvPr/>
          </p:nvSpPr>
          <p:spPr bwMode="auto">
            <a:xfrm>
              <a:off x="1104901" y="353853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1" name="Rectangle 3376"/>
            <p:cNvSpPr>
              <a:spLocks noChangeArrowheads="1"/>
            </p:cNvSpPr>
            <p:nvPr/>
          </p:nvSpPr>
          <p:spPr bwMode="auto">
            <a:xfrm>
              <a:off x="1104901" y="36083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2" name="Rectangle 3377"/>
            <p:cNvSpPr>
              <a:spLocks noChangeArrowheads="1"/>
            </p:cNvSpPr>
            <p:nvPr/>
          </p:nvSpPr>
          <p:spPr bwMode="auto">
            <a:xfrm>
              <a:off x="1104901" y="36083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3" name="Rectangle 3378"/>
            <p:cNvSpPr>
              <a:spLocks noChangeArrowheads="1"/>
            </p:cNvSpPr>
            <p:nvPr/>
          </p:nvSpPr>
          <p:spPr bwMode="auto">
            <a:xfrm>
              <a:off x="1104901" y="367823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4" name="Rectangle 3379"/>
            <p:cNvSpPr>
              <a:spLocks noChangeArrowheads="1"/>
            </p:cNvSpPr>
            <p:nvPr/>
          </p:nvSpPr>
          <p:spPr bwMode="auto">
            <a:xfrm>
              <a:off x="1104901" y="367823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5" name="Rectangle 3380"/>
            <p:cNvSpPr>
              <a:spLocks noChangeArrowheads="1"/>
            </p:cNvSpPr>
            <p:nvPr/>
          </p:nvSpPr>
          <p:spPr bwMode="auto">
            <a:xfrm>
              <a:off x="1104901" y="3751263"/>
              <a:ext cx="50800"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6" name="Rectangle 3381"/>
            <p:cNvSpPr>
              <a:spLocks noChangeArrowheads="1"/>
            </p:cNvSpPr>
            <p:nvPr/>
          </p:nvSpPr>
          <p:spPr bwMode="auto">
            <a:xfrm>
              <a:off x="1104901" y="3751263"/>
              <a:ext cx="508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7" name="Rectangle 3382"/>
            <p:cNvSpPr>
              <a:spLocks noChangeArrowheads="1"/>
            </p:cNvSpPr>
            <p:nvPr/>
          </p:nvSpPr>
          <p:spPr bwMode="auto">
            <a:xfrm>
              <a:off x="1104901" y="3821113"/>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8" name="Rectangle 3383"/>
            <p:cNvSpPr>
              <a:spLocks noChangeArrowheads="1"/>
            </p:cNvSpPr>
            <p:nvPr/>
          </p:nvSpPr>
          <p:spPr bwMode="auto">
            <a:xfrm>
              <a:off x="1104901" y="3821113"/>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9" name="Rectangle 3384"/>
            <p:cNvSpPr>
              <a:spLocks noChangeArrowheads="1"/>
            </p:cNvSpPr>
            <p:nvPr/>
          </p:nvSpPr>
          <p:spPr bwMode="auto">
            <a:xfrm>
              <a:off x="1104901" y="3890963"/>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0" name="Rectangle 3385"/>
            <p:cNvSpPr>
              <a:spLocks noChangeArrowheads="1"/>
            </p:cNvSpPr>
            <p:nvPr/>
          </p:nvSpPr>
          <p:spPr bwMode="auto">
            <a:xfrm>
              <a:off x="1104901" y="3890963"/>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1" name="Rectangle 3386"/>
            <p:cNvSpPr>
              <a:spLocks noChangeArrowheads="1"/>
            </p:cNvSpPr>
            <p:nvPr/>
          </p:nvSpPr>
          <p:spPr bwMode="auto">
            <a:xfrm>
              <a:off x="1104901" y="3960813"/>
              <a:ext cx="50800" cy="42863"/>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2" name="Rectangle 3387"/>
            <p:cNvSpPr>
              <a:spLocks noChangeArrowheads="1"/>
            </p:cNvSpPr>
            <p:nvPr/>
          </p:nvSpPr>
          <p:spPr bwMode="auto">
            <a:xfrm>
              <a:off x="1104901" y="3960813"/>
              <a:ext cx="50800"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3" name="Rectangle 3388"/>
            <p:cNvSpPr>
              <a:spLocks noChangeArrowheads="1"/>
            </p:cNvSpPr>
            <p:nvPr/>
          </p:nvSpPr>
          <p:spPr bwMode="auto">
            <a:xfrm>
              <a:off x="1104901" y="40322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4" name="Rectangle 3389"/>
            <p:cNvSpPr>
              <a:spLocks noChangeArrowheads="1"/>
            </p:cNvSpPr>
            <p:nvPr/>
          </p:nvSpPr>
          <p:spPr bwMode="auto">
            <a:xfrm>
              <a:off x="1104901" y="40322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5" name="Rectangle 3390"/>
            <p:cNvSpPr>
              <a:spLocks noChangeArrowheads="1"/>
            </p:cNvSpPr>
            <p:nvPr/>
          </p:nvSpPr>
          <p:spPr bwMode="auto">
            <a:xfrm>
              <a:off x="1104901" y="424180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6" name="Rectangle 3391"/>
            <p:cNvSpPr>
              <a:spLocks noChangeArrowheads="1"/>
            </p:cNvSpPr>
            <p:nvPr/>
          </p:nvSpPr>
          <p:spPr bwMode="auto">
            <a:xfrm>
              <a:off x="1104901" y="424180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7" name="Rectangle 3392"/>
            <p:cNvSpPr>
              <a:spLocks noChangeArrowheads="1"/>
            </p:cNvSpPr>
            <p:nvPr/>
          </p:nvSpPr>
          <p:spPr bwMode="auto">
            <a:xfrm>
              <a:off x="1104901" y="4311650"/>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8" name="Rectangle 3393"/>
            <p:cNvSpPr>
              <a:spLocks noChangeArrowheads="1"/>
            </p:cNvSpPr>
            <p:nvPr/>
          </p:nvSpPr>
          <p:spPr bwMode="auto">
            <a:xfrm>
              <a:off x="1104901" y="4311650"/>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9" name="Rectangle 3394"/>
            <p:cNvSpPr>
              <a:spLocks noChangeArrowheads="1"/>
            </p:cNvSpPr>
            <p:nvPr/>
          </p:nvSpPr>
          <p:spPr bwMode="auto">
            <a:xfrm>
              <a:off x="1038226" y="31178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0" name="Rectangle 3395"/>
            <p:cNvSpPr>
              <a:spLocks noChangeArrowheads="1"/>
            </p:cNvSpPr>
            <p:nvPr/>
          </p:nvSpPr>
          <p:spPr bwMode="auto">
            <a:xfrm>
              <a:off x="1038226" y="31178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1" name="Rectangle 3396"/>
            <p:cNvSpPr>
              <a:spLocks noChangeArrowheads="1"/>
            </p:cNvSpPr>
            <p:nvPr/>
          </p:nvSpPr>
          <p:spPr bwMode="auto">
            <a:xfrm>
              <a:off x="1038226" y="31877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2" name="Rectangle 3397"/>
            <p:cNvSpPr>
              <a:spLocks noChangeArrowheads="1"/>
            </p:cNvSpPr>
            <p:nvPr/>
          </p:nvSpPr>
          <p:spPr bwMode="auto">
            <a:xfrm>
              <a:off x="1038226" y="31877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3" name="Rectangle 3398"/>
            <p:cNvSpPr>
              <a:spLocks noChangeArrowheads="1"/>
            </p:cNvSpPr>
            <p:nvPr/>
          </p:nvSpPr>
          <p:spPr bwMode="auto">
            <a:xfrm>
              <a:off x="1038226" y="32575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4" name="Rectangle 3399"/>
            <p:cNvSpPr>
              <a:spLocks noChangeArrowheads="1"/>
            </p:cNvSpPr>
            <p:nvPr/>
          </p:nvSpPr>
          <p:spPr bwMode="auto">
            <a:xfrm>
              <a:off x="1038226" y="32575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5" name="Rectangle 3400"/>
            <p:cNvSpPr>
              <a:spLocks noChangeArrowheads="1"/>
            </p:cNvSpPr>
            <p:nvPr/>
          </p:nvSpPr>
          <p:spPr bwMode="auto">
            <a:xfrm>
              <a:off x="1038226" y="33274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6" name="Rectangle 3401"/>
            <p:cNvSpPr>
              <a:spLocks noChangeArrowheads="1"/>
            </p:cNvSpPr>
            <p:nvPr/>
          </p:nvSpPr>
          <p:spPr bwMode="auto">
            <a:xfrm>
              <a:off x="1038226" y="33274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07" name="Rectangle 3403"/>
            <p:cNvSpPr>
              <a:spLocks noChangeArrowheads="1"/>
            </p:cNvSpPr>
            <p:nvPr/>
          </p:nvSpPr>
          <p:spPr bwMode="auto">
            <a:xfrm>
              <a:off x="1038226" y="339725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08" name="Rectangle 3404"/>
            <p:cNvSpPr>
              <a:spLocks noChangeArrowheads="1"/>
            </p:cNvSpPr>
            <p:nvPr/>
          </p:nvSpPr>
          <p:spPr bwMode="auto">
            <a:xfrm>
              <a:off x="1038226" y="339725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09" name="Rectangle 3405"/>
            <p:cNvSpPr>
              <a:spLocks noChangeArrowheads="1"/>
            </p:cNvSpPr>
            <p:nvPr/>
          </p:nvSpPr>
          <p:spPr bwMode="auto">
            <a:xfrm>
              <a:off x="1038226" y="346710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0" name="Rectangle 3406"/>
            <p:cNvSpPr>
              <a:spLocks noChangeArrowheads="1"/>
            </p:cNvSpPr>
            <p:nvPr/>
          </p:nvSpPr>
          <p:spPr bwMode="auto">
            <a:xfrm>
              <a:off x="1038226" y="346710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1" name="Rectangle 3407"/>
            <p:cNvSpPr>
              <a:spLocks noChangeArrowheads="1"/>
            </p:cNvSpPr>
            <p:nvPr/>
          </p:nvSpPr>
          <p:spPr bwMode="auto">
            <a:xfrm>
              <a:off x="1038226" y="35385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2" name="Rectangle 3408"/>
            <p:cNvSpPr>
              <a:spLocks noChangeArrowheads="1"/>
            </p:cNvSpPr>
            <p:nvPr/>
          </p:nvSpPr>
          <p:spPr bwMode="auto">
            <a:xfrm>
              <a:off x="1038226" y="35385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3" name="Rectangle 3409"/>
            <p:cNvSpPr>
              <a:spLocks noChangeArrowheads="1"/>
            </p:cNvSpPr>
            <p:nvPr/>
          </p:nvSpPr>
          <p:spPr bwMode="auto">
            <a:xfrm>
              <a:off x="1038226" y="36083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4" name="Rectangle 3410"/>
            <p:cNvSpPr>
              <a:spLocks noChangeArrowheads="1"/>
            </p:cNvSpPr>
            <p:nvPr/>
          </p:nvSpPr>
          <p:spPr bwMode="auto">
            <a:xfrm>
              <a:off x="1038226" y="36083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5" name="Rectangle 3411"/>
            <p:cNvSpPr>
              <a:spLocks noChangeArrowheads="1"/>
            </p:cNvSpPr>
            <p:nvPr/>
          </p:nvSpPr>
          <p:spPr bwMode="auto">
            <a:xfrm>
              <a:off x="1038226" y="36782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6" name="Rectangle 3412"/>
            <p:cNvSpPr>
              <a:spLocks noChangeArrowheads="1"/>
            </p:cNvSpPr>
            <p:nvPr/>
          </p:nvSpPr>
          <p:spPr bwMode="auto">
            <a:xfrm>
              <a:off x="1038226" y="36782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7" name="Rectangle 3413"/>
            <p:cNvSpPr>
              <a:spLocks noChangeArrowheads="1"/>
            </p:cNvSpPr>
            <p:nvPr/>
          </p:nvSpPr>
          <p:spPr bwMode="auto">
            <a:xfrm>
              <a:off x="1038226" y="3751263"/>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8" name="Rectangle 3414"/>
            <p:cNvSpPr>
              <a:spLocks noChangeArrowheads="1"/>
            </p:cNvSpPr>
            <p:nvPr/>
          </p:nvSpPr>
          <p:spPr bwMode="auto">
            <a:xfrm>
              <a:off x="1038226" y="3751263"/>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9" name="Rectangle 3415"/>
            <p:cNvSpPr>
              <a:spLocks noChangeArrowheads="1"/>
            </p:cNvSpPr>
            <p:nvPr/>
          </p:nvSpPr>
          <p:spPr bwMode="auto">
            <a:xfrm>
              <a:off x="1038226" y="382111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0" name="Rectangle 3416"/>
            <p:cNvSpPr>
              <a:spLocks noChangeArrowheads="1"/>
            </p:cNvSpPr>
            <p:nvPr/>
          </p:nvSpPr>
          <p:spPr bwMode="auto">
            <a:xfrm>
              <a:off x="1038226" y="382111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1" name="Rectangle 3417"/>
            <p:cNvSpPr>
              <a:spLocks noChangeArrowheads="1"/>
            </p:cNvSpPr>
            <p:nvPr/>
          </p:nvSpPr>
          <p:spPr bwMode="auto">
            <a:xfrm>
              <a:off x="1038226" y="389096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2" name="Rectangle 3418"/>
            <p:cNvSpPr>
              <a:spLocks noChangeArrowheads="1"/>
            </p:cNvSpPr>
            <p:nvPr/>
          </p:nvSpPr>
          <p:spPr bwMode="auto">
            <a:xfrm>
              <a:off x="1038226" y="389096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3" name="Rectangle 3419"/>
            <p:cNvSpPr>
              <a:spLocks noChangeArrowheads="1"/>
            </p:cNvSpPr>
            <p:nvPr/>
          </p:nvSpPr>
          <p:spPr bwMode="auto">
            <a:xfrm>
              <a:off x="1038226" y="396081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4" name="Rectangle 3420"/>
            <p:cNvSpPr>
              <a:spLocks noChangeArrowheads="1"/>
            </p:cNvSpPr>
            <p:nvPr/>
          </p:nvSpPr>
          <p:spPr bwMode="auto">
            <a:xfrm>
              <a:off x="1038226" y="396081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5" name="Rectangle 3421"/>
            <p:cNvSpPr>
              <a:spLocks noChangeArrowheads="1"/>
            </p:cNvSpPr>
            <p:nvPr/>
          </p:nvSpPr>
          <p:spPr bwMode="auto">
            <a:xfrm>
              <a:off x="1038226" y="30527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6" name="Rectangle 3422"/>
            <p:cNvSpPr>
              <a:spLocks noChangeArrowheads="1"/>
            </p:cNvSpPr>
            <p:nvPr/>
          </p:nvSpPr>
          <p:spPr bwMode="auto">
            <a:xfrm>
              <a:off x="1038226" y="30527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7" name="Rectangle 3423"/>
            <p:cNvSpPr>
              <a:spLocks noChangeArrowheads="1"/>
            </p:cNvSpPr>
            <p:nvPr/>
          </p:nvSpPr>
          <p:spPr bwMode="auto">
            <a:xfrm>
              <a:off x="1038226" y="2990850"/>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8" name="Rectangle 3424"/>
            <p:cNvSpPr>
              <a:spLocks noChangeArrowheads="1"/>
            </p:cNvSpPr>
            <p:nvPr/>
          </p:nvSpPr>
          <p:spPr bwMode="auto">
            <a:xfrm>
              <a:off x="1038226" y="2990850"/>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9" name="Rectangle 3425"/>
            <p:cNvSpPr>
              <a:spLocks noChangeArrowheads="1"/>
            </p:cNvSpPr>
            <p:nvPr/>
          </p:nvSpPr>
          <p:spPr bwMode="auto">
            <a:xfrm>
              <a:off x="1038226" y="2927350"/>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0" name="Rectangle 3426"/>
            <p:cNvSpPr>
              <a:spLocks noChangeArrowheads="1"/>
            </p:cNvSpPr>
            <p:nvPr/>
          </p:nvSpPr>
          <p:spPr bwMode="auto">
            <a:xfrm>
              <a:off x="1038226" y="2927350"/>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1" name="Rectangle 3427"/>
            <p:cNvSpPr>
              <a:spLocks noChangeArrowheads="1"/>
            </p:cNvSpPr>
            <p:nvPr/>
          </p:nvSpPr>
          <p:spPr bwMode="auto">
            <a:xfrm>
              <a:off x="966788" y="31178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2" name="Rectangle 3428"/>
            <p:cNvSpPr>
              <a:spLocks noChangeArrowheads="1"/>
            </p:cNvSpPr>
            <p:nvPr/>
          </p:nvSpPr>
          <p:spPr bwMode="auto">
            <a:xfrm>
              <a:off x="966788" y="31178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3" name="Rectangle 3429"/>
            <p:cNvSpPr>
              <a:spLocks noChangeArrowheads="1"/>
            </p:cNvSpPr>
            <p:nvPr/>
          </p:nvSpPr>
          <p:spPr bwMode="auto">
            <a:xfrm>
              <a:off x="966788" y="32575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4" name="Rectangle 3430"/>
            <p:cNvSpPr>
              <a:spLocks noChangeArrowheads="1"/>
            </p:cNvSpPr>
            <p:nvPr/>
          </p:nvSpPr>
          <p:spPr bwMode="auto">
            <a:xfrm>
              <a:off x="966788" y="32575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5" name="Rectangle 3431"/>
            <p:cNvSpPr>
              <a:spLocks noChangeArrowheads="1"/>
            </p:cNvSpPr>
            <p:nvPr/>
          </p:nvSpPr>
          <p:spPr bwMode="auto">
            <a:xfrm>
              <a:off x="966788" y="33274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6" name="Rectangle 3432"/>
            <p:cNvSpPr>
              <a:spLocks noChangeArrowheads="1"/>
            </p:cNvSpPr>
            <p:nvPr/>
          </p:nvSpPr>
          <p:spPr bwMode="auto">
            <a:xfrm>
              <a:off x="966788" y="33274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7" name="Rectangle 3433"/>
            <p:cNvSpPr>
              <a:spLocks noChangeArrowheads="1"/>
            </p:cNvSpPr>
            <p:nvPr/>
          </p:nvSpPr>
          <p:spPr bwMode="auto">
            <a:xfrm>
              <a:off x="966788" y="339725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8" name="Rectangle 3434"/>
            <p:cNvSpPr>
              <a:spLocks noChangeArrowheads="1"/>
            </p:cNvSpPr>
            <p:nvPr/>
          </p:nvSpPr>
          <p:spPr bwMode="auto">
            <a:xfrm>
              <a:off x="966788" y="339725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9" name="Rectangle 3435"/>
            <p:cNvSpPr>
              <a:spLocks noChangeArrowheads="1"/>
            </p:cNvSpPr>
            <p:nvPr/>
          </p:nvSpPr>
          <p:spPr bwMode="auto">
            <a:xfrm>
              <a:off x="966788" y="346710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0" name="Rectangle 3436"/>
            <p:cNvSpPr>
              <a:spLocks noChangeArrowheads="1"/>
            </p:cNvSpPr>
            <p:nvPr/>
          </p:nvSpPr>
          <p:spPr bwMode="auto">
            <a:xfrm>
              <a:off x="966788" y="346710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1" name="Rectangle 3437"/>
            <p:cNvSpPr>
              <a:spLocks noChangeArrowheads="1"/>
            </p:cNvSpPr>
            <p:nvPr/>
          </p:nvSpPr>
          <p:spPr bwMode="auto">
            <a:xfrm>
              <a:off x="966788" y="35385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2" name="Rectangle 3438"/>
            <p:cNvSpPr>
              <a:spLocks noChangeArrowheads="1"/>
            </p:cNvSpPr>
            <p:nvPr/>
          </p:nvSpPr>
          <p:spPr bwMode="auto">
            <a:xfrm>
              <a:off x="966788" y="35385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3" name="Rectangle 3439"/>
            <p:cNvSpPr>
              <a:spLocks noChangeArrowheads="1"/>
            </p:cNvSpPr>
            <p:nvPr/>
          </p:nvSpPr>
          <p:spPr bwMode="auto">
            <a:xfrm>
              <a:off x="966788" y="36083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4" name="Rectangle 3440"/>
            <p:cNvSpPr>
              <a:spLocks noChangeArrowheads="1"/>
            </p:cNvSpPr>
            <p:nvPr/>
          </p:nvSpPr>
          <p:spPr bwMode="auto">
            <a:xfrm>
              <a:off x="966788" y="36083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5" name="Rectangle 3441"/>
            <p:cNvSpPr>
              <a:spLocks noChangeArrowheads="1"/>
            </p:cNvSpPr>
            <p:nvPr/>
          </p:nvSpPr>
          <p:spPr bwMode="auto">
            <a:xfrm>
              <a:off x="966788" y="36782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6" name="Rectangle 3442"/>
            <p:cNvSpPr>
              <a:spLocks noChangeArrowheads="1"/>
            </p:cNvSpPr>
            <p:nvPr/>
          </p:nvSpPr>
          <p:spPr bwMode="auto">
            <a:xfrm>
              <a:off x="966788" y="36782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7" name="Rectangle 3443"/>
            <p:cNvSpPr>
              <a:spLocks noChangeArrowheads="1"/>
            </p:cNvSpPr>
            <p:nvPr/>
          </p:nvSpPr>
          <p:spPr bwMode="auto">
            <a:xfrm>
              <a:off x="966788" y="3751263"/>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8" name="Rectangle 3444"/>
            <p:cNvSpPr>
              <a:spLocks noChangeArrowheads="1"/>
            </p:cNvSpPr>
            <p:nvPr/>
          </p:nvSpPr>
          <p:spPr bwMode="auto">
            <a:xfrm>
              <a:off x="966788" y="3751263"/>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9" name="Rectangle 3445"/>
            <p:cNvSpPr>
              <a:spLocks noChangeArrowheads="1"/>
            </p:cNvSpPr>
            <p:nvPr/>
          </p:nvSpPr>
          <p:spPr bwMode="auto">
            <a:xfrm>
              <a:off x="966788" y="382111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0" name="Rectangle 3446"/>
            <p:cNvSpPr>
              <a:spLocks noChangeArrowheads="1"/>
            </p:cNvSpPr>
            <p:nvPr/>
          </p:nvSpPr>
          <p:spPr bwMode="auto">
            <a:xfrm>
              <a:off x="966788" y="382111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1" name="Rectangle 3447"/>
            <p:cNvSpPr>
              <a:spLocks noChangeArrowheads="1"/>
            </p:cNvSpPr>
            <p:nvPr/>
          </p:nvSpPr>
          <p:spPr bwMode="auto">
            <a:xfrm>
              <a:off x="966788" y="389096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2" name="Rectangle 3448"/>
            <p:cNvSpPr>
              <a:spLocks noChangeArrowheads="1"/>
            </p:cNvSpPr>
            <p:nvPr/>
          </p:nvSpPr>
          <p:spPr bwMode="auto">
            <a:xfrm>
              <a:off x="966788" y="389096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3" name="Rectangle 3449"/>
            <p:cNvSpPr>
              <a:spLocks noChangeArrowheads="1"/>
            </p:cNvSpPr>
            <p:nvPr/>
          </p:nvSpPr>
          <p:spPr bwMode="auto">
            <a:xfrm>
              <a:off x="966788" y="396081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4" name="Rectangle 3450"/>
            <p:cNvSpPr>
              <a:spLocks noChangeArrowheads="1"/>
            </p:cNvSpPr>
            <p:nvPr/>
          </p:nvSpPr>
          <p:spPr bwMode="auto">
            <a:xfrm>
              <a:off x="966788" y="396081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5" name="Rectangle 3451"/>
            <p:cNvSpPr>
              <a:spLocks noChangeArrowheads="1"/>
            </p:cNvSpPr>
            <p:nvPr/>
          </p:nvSpPr>
          <p:spPr bwMode="auto">
            <a:xfrm>
              <a:off x="966788" y="30527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6" name="Rectangle 3452"/>
            <p:cNvSpPr>
              <a:spLocks noChangeArrowheads="1"/>
            </p:cNvSpPr>
            <p:nvPr/>
          </p:nvSpPr>
          <p:spPr bwMode="auto">
            <a:xfrm>
              <a:off x="966788" y="30527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7" name="Rectangle 3453"/>
            <p:cNvSpPr>
              <a:spLocks noChangeArrowheads="1"/>
            </p:cNvSpPr>
            <p:nvPr/>
          </p:nvSpPr>
          <p:spPr bwMode="auto">
            <a:xfrm>
              <a:off x="966788" y="2990850"/>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8" name="Rectangle 3454"/>
            <p:cNvSpPr>
              <a:spLocks noChangeArrowheads="1"/>
            </p:cNvSpPr>
            <p:nvPr/>
          </p:nvSpPr>
          <p:spPr bwMode="auto">
            <a:xfrm>
              <a:off x="966788" y="2990850"/>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9" name="Rectangle 3455"/>
            <p:cNvSpPr>
              <a:spLocks noChangeArrowheads="1"/>
            </p:cNvSpPr>
            <p:nvPr/>
          </p:nvSpPr>
          <p:spPr bwMode="auto">
            <a:xfrm>
              <a:off x="966788" y="2927350"/>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0" name="Rectangle 3456"/>
            <p:cNvSpPr>
              <a:spLocks noChangeArrowheads="1"/>
            </p:cNvSpPr>
            <p:nvPr/>
          </p:nvSpPr>
          <p:spPr bwMode="auto">
            <a:xfrm>
              <a:off x="966788" y="2927350"/>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1" name="Rectangle 3457"/>
            <p:cNvSpPr>
              <a:spLocks noChangeArrowheads="1"/>
            </p:cNvSpPr>
            <p:nvPr/>
          </p:nvSpPr>
          <p:spPr bwMode="auto">
            <a:xfrm>
              <a:off x="896938" y="31178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2" name="Rectangle 3458"/>
            <p:cNvSpPr>
              <a:spLocks noChangeArrowheads="1"/>
            </p:cNvSpPr>
            <p:nvPr/>
          </p:nvSpPr>
          <p:spPr bwMode="auto">
            <a:xfrm>
              <a:off x="896938" y="31178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3" name="Rectangle 3459"/>
            <p:cNvSpPr>
              <a:spLocks noChangeArrowheads="1"/>
            </p:cNvSpPr>
            <p:nvPr/>
          </p:nvSpPr>
          <p:spPr bwMode="auto">
            <a:xfrm>
              <a:off x="896938" y="325755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4" name="Rectangle 3460"/>
            <p:cNvSpPr>
              <a:spLocks noChangeArrowheads="1"/>
            </p:cNvSpPr>
            <p:nvPr/>
          </p:nvSpPr>
          <p:spPr bwMode="auto">
            <a:xfrm>
              <a:off x="896938" y="325755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5" name="Rectangle 3461"/>
            <p:cNvSpPr>
              <a:spLocks noChangeArrowheads="1"/>
            </p:cNvSpPr>
            <p:nvPr/>
          </p:nvSpPr>
          <p:spPr bwMode="auto">
            <a:xfrm>
              <a:off x="896938" y="3327400"/>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6" name="Rectangle 3462"/>
            <p:cNvSpPr>
              <a:spLocks noChangeArrowheads="1"/>
            </p:cNvSpPr>
            <p:nvPr/>
          </p:nvSpPr>
          <p:spPr bwMode="auto">
            <a:xfrm>
              <a:off x="896938" y="3327400"/>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7" name="Rectangle 3463"/>
            <p:cNvSpPr>
              <a:spLocks noChangeArrowheads="1"/>
            </p:cNvSpPr>
            <p:nvPr/>
          </p:nvSpPr>
          <p:spPr bwMode="auto">
            <a:xfrm>
              <a:off x="896938" y="339725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8" name="Rectangle 3464"/>
            <p:cNvSpPr>
              <a:spLocks noChangeArrowheads="1"/>
            </p:cNvSpPr>
            <p:nvPr/>
          </p:nvSpPr>
          <p:spPr bwMode="auto">
            <a:xfrm>
              <a:off x="896938" y="339725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9" name="Rectangle 3465"/>
            <p:cNvSpPr>
              <a:spLocks noChangeArrowheads="1"/>
            </p:cNvSpPr>
            <p:nvPr/>
          </p:nvSpPr>
          <p:spPr bwMode="auto">
            <a:xfrm>
              <a:off x="896938" y="3467100"/>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0" name="Rectangle 3466"/>
            <p:cNvSpPr>
              <a:spLocks noChangeArrowheads="1"/>
            </p:cNvSpPr>
            <p:nvPr/>
          </p:nvSpPr>
          <p:spPr bwMode="auto">
            <a:xfrm>
              <a:off x="896938" y="3467100"/>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1" name="Rectangle 3467"/>
            <p:cNvSpPr>
              <a:spLocks noChangeArrowheads="1"/>
            </p:cNvSpPr>
            <p:nvPr/>
          </p:nvSpPr>
          <p:spPr bwMode="auto">
            <a:xfrm>
              <a:off x="896938" y="35385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2" name="Rectangle 3468"/>
            <p:cNvSpPr>
              <a:spLocks noChangeArrowheads="1"/>
            </p:cNvSpPr>
            <p:nvPr/>
          </p:nvSpPr>
          <p:spPr bwMode="auto">
            <a:xfrm>
              <a:off x="896938" y="35385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3" name="Rectangle 3469"/>
            <p:cNvSpPr>
              <a:spLocks noChangeArrowheads="1"/>
            </p:cNvSpPr>
            <p:nvPr/>
          </p:nvSpPr>
          <p:spPr bwMode="auto">
            <a:xfrm>
              <a:off x="896938" y="36083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4" name="Rectangle 3470"/>
            <p:cNvSpPr>
              <a:spLocks noChangeArrowheads="1"/>
            </p:cNvSpPr>
            <p:nvPr/>
          </p:nvSpPr>
          <p:spPr bwMode="auto">
            <a:xfrm>
              <a:off x="896938" y="36083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5" name="Rectangle 3471"/>
            <p:cNvSpPr>
              <a:spLocks noChangeArrowheads="1"/>
            </p:cNvSpPr>
            <p:nvPr/>
          </p:nvSpPr>
          <p:spPr bwMode="auto">
            <a:xfrm>
              <a:off x="896938" y="36782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6" name="Rectangle 3472"/>
            <p:cNvSpPr>
              <a:spLocks noChangeArrowheads="1"/>
            </p:cNvSpPr>
            <p:nvPr/>
          </p:nvSpPr>
          <p:spPr bwMode="auto">
            <a:xfrm>
              <a:off x="896938" y="36782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7" name="Rectangle 3473"/>
            <p:cNvSpPr>
              <a:spLocks noChangeArrowheads="1"/>
            </p:cNvSpPr>
            <p:nvPr/>
          </p:nvSpPr>
          <p:spPr bwMode="auto">
            <a:xfrm>
              <a:off x="896938" y="3751263"/>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8" name="Rectangle 3474"/>
            <p:cNvSpPr>
              <a:spLocks noChangeArrowheads="1"/>
            </p:cNvSpPr>
            <p:nvPr/>
          </p:nvSpPr>
          <p:spPr bwMode="auto">
            <a:xfrm>
              <a:off x="896938" y="3751263"/>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9" name="Rectangle 3475"/>
            <p:cNvSpPr>
              <a:spLocks noChangeArrowheads="1"/>
            </p:cNvSpPr>
            <p:nvPr/>
          </p:nvSpPr>
          <p:spPr bwMode="auto">
            <a:xfrm>
              <a:off x="896938" y="382111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0" name="Rectangle 3476"/>
            <p:cNvSpPr>
              <a:spLocks noChangeArrowheads="1"/>
            </p:cNvSpPr>
            <p:nvPr/>
          </p:nvSpPr>
          <p:spPr bwMode="auto">
            <a:xfrm>
              <a:off x="896938" y="382111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1" name="Rectangle 3477"/>
            <p:cNvSpPr>
              <a:spLocks noChangeArrowheads="1"/>
            </p:cNvSpPr>
            <p:nvPr/>
          </p:nvSpPr>
          <p:spPr bwMode="auto">
            <a:xfrm>
              <a:off x="896938" y="389096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2" name="Rectangle 3478"/>
            <p:cNvSpPr>
              <a:spLocks noChangeArrowheads="1"/>
            </p:cNvSpPr>
            <p:nvPr/>
          </p:nvSpPr>
          <p:spPr bwMode="auto">
            <a:xfrm>
              <a:off x="896938" y="389096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3" name="Rectangle 3479"/>
            <p:cNvSpPr>
              <a:spLocks noChangeArrowheads="1"/>
            </p:cNvSpPr>
            <p:nvPr/>
          </p:nvSpPr>
          <p:spPr bwMode="auto">
            <a:xfrm>
              <a:off x="896938" y="396081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4" name="Rectangle 3480"/>
            <p:cNvSpPr>
              <a:spLocks noChangeArrowheads="1"/>
            </p:cNvSpPr>
            <p:nvPr/>
          </p:nvSpPr>
          <p:spPr bwMode="auto">
            <a:xfrm>
              <a:off x="896938" y="396081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5" name="Rectangle 3481"/>
            <p:cNvSpPr>
              <a:spLocks noChangeArrowheads="1"/>
            </p:cNvSpPr>
            <p:nvPr/>
          </p:nvSpPr>
          <p:spPr bwMode="auto">
            <a:xfrm>
              <a:off x="896938" y="305276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6" name="Rectangle 3482"/>
            <p:cNvSpPr>
              <a:spLocks noChangeArrowheads="1"/>
            </p:cNvSpPr>
            <p:nvPr/>
          </p:nvSpPr>
          <p:spPr bwMode="auto">
            <a:xfrm>
              <a:off x="896938" y="305276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7" name="Rectangle 3483"/>
            <p:cNvSpPr>
              <a:spLocks noChangeArrowheads="1"/>
            </p:cNvSpPr>
            <p:nvPr/>
          </p:nvSpPr>
          <p:spPr bwMode="auto">
            <a:xfrm>
              <a:off x="827088" y="35385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8" name="Rectangle 3484"/>
            <p:cNvSpPr>
              <a:spLocks noChangeArrowheads="1"/>
            </p:cNvSpPr>
            <p:nvPr/>
          </p:nvSpPr>
          <p:spPr bwMode="auto">
            <a:xfrm>
              <a:off x="827088" y="35385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9" name="Rectangle 3485"/>
            <p:cNvSpPr>
              <a:spLocks noChangeArrowheads="1"/>
            </p:cNvSpPr>
            <p:nvPr/>
          </p:nvSpPr>
          <p:spPr bwMode="auto">
            <a:xfrm>
              <a:off x="827088" y="36083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0" name="Rectangle 3486"/>
            <p:cNvSpPr>
              <a:spLocks noChangeArrowheads="1"/>
            </p:cNvSpPr>
            <p:nvPr/>
          </p:nvSpPr>
          <p:spPr bwMode="auto">
            <a:xfrm>
              <a:off x="827088" y="36083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1" name="Rectangle 3487"/>
            <p:cNvSpPr>
              <a:spLocks noChangeArrowheads="1"/>
            </p:cNvSpPr>
            <p:nvPr/>
          </p:nvSpPr>
          <p:spPr bwMode="auto">
            <a:xfrm>
              <a:off x="827088" y="36782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2" name="Rectangle 3488"/>
            <p:cNvSpPr>
              <a:spLocks noChangeArrowheads="1"/>
            </p:cNvSpPr>
            <p:nvPr/>
          </p:nvSpPr>
          <p:spPr bwMode="auto">
            <a:xfrm>
              <a:off x="827088" y="36782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3" name="Rectangle 3489"/>
            <p:cNvSpPr>
              <a:spLocks noChangeArrowheads="1"/>
            </p:cNvSpPr>
            <p:nvPr/>
          </p:nvSpPr>
          <p:spPr bwMode="auto">
            <a:xfrm>
              <a:off x="827088" y="3751263"/>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4" name="Rectangle 3490"/>
            <p:cNvSpPr>
              <a:spLocks noChangeArrowheads="1"/>
            </p:cNvSpPr>
            <p:nvPr/>
          </p:nvSpPr>
          <p:spPr bwMode="auto">
            <a:xfrm>
              <a:off x="827088" y="3751263"/>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5" name="Rectangle 3491"/>
            <p:cNvSpPr>
              <a:spLocks noChangeArrowheads="1"/>
            </p:cNvSpPr>
            <p:nvPr/>
          </p:nvSpPr>
          <p:spPr bwMode="auto">
            <a:xfrm>
              <a:off x="827088" y="382111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6" name="Rectangle 3492"/>
            <p:cNvSpPr>
              <a:spLocks noChangeArrowheads="1"/>
            </p:cNvSpPr>
            <p:nvPr/>
          </p:nvSpPr>
          <p:spPr bwMode="auto">
            <a:xfrm>
              <a:off x="827088" y="382111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7" name="Rectangle 3493"/>
            <p:cNvSpPr>
              <a:spLocks noChangeArrowheads="1"/>
            </p:cNvSpPr>
            <p:nvPr/>
          </p:nvSpPr>
          <p:spPr bwMode="auto">
            <a:xfrm>
              <a:off x="827088" y="389096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8" name="Rectangle 3494"/>
            <p:cNvSpPr>
              <a:spLocks noChangeArrowheads="1"/>
            </p:cNvSpPr>
            <p:nvPr/>
          </p:nvSpPr>
          <p:spPr bwMode="auto">
            <a:xfrm>
              <a:off x="827088" y="389096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9" name="Rectangle 3495"/>
            <p:cNvSpPr>
              <a:spLocks noChangeArrowheads="1"/>
            </p:cNvSpPr>
            <p:nvPr/>
          </p:nvSpPr>
          <p:spPr bwMode="auto">
            <a:xfrm>
              <a:off x="827088" y="2797175"/>
              <a:ext cx="47625"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0" name="Rectangle 3496"/>
            <p:cNvSpPr>
              <a:spLocks noChangeArrowheads="1"/>
            </p:cNvSpPr>
            <p:nvPr/>
          </p:nvSpPr>
          <p:spPr bwMode="auto">
            <a:xfrm>
              <a:off x="827088" y="2797175"/>
              <a:ext cx="476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1" name="Rectangle 3497"/>
            <p:cNvSpPr>
              <a:spLocks noChangeArrowheads="1"/>
            </p:cNvSpPr>
            <p:nvPr/>
          </p:nvSpPr>
          <p:spPr bwMode="auto">
            <a:xfrm>
              <a:off x="757238" y="36083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2" name="Rectangle 3498"/>
            <p:cNvSpPr>
              <a:spLocks noChangeArrowheads="1"/>
            </p:cNvSpPr>
            <p:nvPr/>
          </p:nvSpPr>
          <p:spPr bwMode="auto">
            <a:xfrm>
              <a:off x="757238" y="36083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3" name="Rectangle 3499"/>
            <p:cNvSpPr>
              <a:spLocks noChangeArrowheads="1"/>
            </p:cNvSpPr>
            <p:nvPr/>
          </p:nvSpPr>
          <p:spPr bwMode="auto">
            <a:xfrm>
              <a:off x="757238" y="367823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4" name="Rectangle 3500"/>
            <p:cNvSpPr>
              <a:spLocks noChangeArrowheads="1"/>
            </p:cNvSpPr>
            <p:nvPr/>
          </p:nvSpPr>
          <p:spPr bwMode="auto">
            <a:xfrm>
              <a:off x="757238" y="367823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5" name="Rectangle 3501"/>
            <p:cNvSpPr>
              <a:spLocks noChangeArrowheads="1"/>
            </p:cNvSpPr>
            <p:nvPr/>
          </p:nvSpPr>
          <p:spPr bwMode="auto">
            <a:xfrm>
              <a:off x="757238" y="3751263"/>
              <a:ext cx="47625" cy="41275"/>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6" name="Rectangle 3502"/>
            <p:cNvSpPr>
              <a:spLocks noChangeArrowheads="1"/>
            </p:cNvSpPr>
            <p:nvPr/>
          </p:nvSpPr>
          <p:spPr bwMode="auto">
            <a:xfrm>
              <a:off x="757238" y="3751263"/>
              <a:ext cx="47625"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7" name="Rectangle 3503"/>
            <p:cNvSpPr>
              <a:spLocks noChangeArrowheads="1"/>
            </p:cNvSpPr>
            <p:nvPr/>
          </p:nvSpPr>
          <p:spPr bwMode="auto">
            <a:xfrm>
              <a:off x="757238" y="3821113"/>
              <a:ext cx="47625" cy="42862"/>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8" name="Rectangle 3504"/>
            <p:cNvSpPr>
              <a:spLocks noChangeArrowheads="1"/>
            </p:cNvSpPr>
            <p:nvPr/>
          </p:nvSpPr>
          <p:spPr bwMode="auto">
            <a:xfrm>
              <a:off x="757238" y="3821113"/>
              <a:ext cx="47625"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9" name="Rectangle 3505"/>
            <p:cNvSpPr>
              <a:spLocks noChangeArrowheads="1"/>
            </p:cNvSpPr>
            <p:nvPr/>
          </p:nvSpPr>
          <p:spPr bwMode="auto">
            <a:xfrm>
              <a:off x="757238" y="2668588"/>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0" name="Rectangle 3506"/>
            <p:cNvSpPr>
              <a:spLocks noChangeArrowheads="1"/>
            </p:cNvSpPr>
            <p:nvPr/>
          </p:nvSpPr>
          <p:spPr bwMode="auto">
            <a:xfrm>
              <a:off x="757238" y="2668588"/>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1" name="Rectangle 3507"/>
            <p:cNvSpPr>
              <a:spLocks noChangeArrowheads="1"/>
            </p:cNvSpPr>
            <p:nvPr/>
          </p:nvSpPr>
          <p:spPr bwMode="auto">
            <a:xfrm>
              <a:off x="687388" y="2668588"/>
              <a:ext cx="50800"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2" name="Rectangle 3508"/>
            <p:cNvSpPr>
              <a:spLocks noChangeArrowheads="1"/>
            </p:cNvSpPr>
            <p:nvPr/>
          </p:nvSpPr>
          <p:spPr bwMode="auto">
            <a:xfrm>
              <a:off x="687388" y="2668588"/>
              <a:ext cx="50800"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3" name="Rectangle 3509"/>
            <p:cNvSpPr>
              <a:spLocks noChangeArrowheads="1"/>
            </p:cNvSpPr>
            <p:nvPr/>
          </p:nvSpPr>
          <p:spPr bwMode="auto">
            <a:xfrm>
              <a:off x="687388" y="2603500"/>
              <a:ext cx="50800" cy="46037"/>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4" name="Rectangle 3510"/>
            <p:cNvSpPr>
              <a:spLocks noChangeArrowheads="1"/>
            </p:cNvSpPr>
            <p:nvPr/>
          </p:nvSpPr>
          <p:spPr bwMode="auto">
            <a:xfrm>
              <a:off x="687388" y="2603500"/>
              <a:ext cx="508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5" name="Rectangle 3511"/>
            <p:cNvSpPr>
              <a:spLocks noChangeArrowheads="1"/>
            </p:cNvSpPr>
            <p:nvPr/>
          </p:nvSpPr>
          <p:spPr bwMode="auto">
            <a:xfrm>
              <a:off x="2816226" y="2284413"/>
              <a:ext cx="47625" cy="44450"/>
            </a:xfrm>
            <a:prstGeom prst="rect">
              <a:avLst/>
            </a:prstGeom>
            <a:solidFill>
              <a:srgbClr val="C2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6" name="Rectangle 3512"/>
            <p:cNvSpPr>
              <a:spLocks noChangeArrowheads="1"/>
            </p:cNvSpPr>
            <p:nvPr/>
          </p:nvSpPr>
          <p:spPr bwMode="auto">
            <a:xfrm>
              <a:off x="2816226" y="2284413"/>
              <a:ext cx="47625"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nvGrpSpPr>
          <p:cNvPr id="296" name="组合 295"/>
          <p:cNvGrpSpPr/>
          <p:nvPr/>
        </p:nvGrpSpPr>
        <p:grpSpPr>
          <a:xfrm>
            <a:off x="10350378" y="4361399"/>
            <a:ext cx="1567791" cy="1529270"/>
            <a:chOff x="7286625" y="-687388"/>
            <a:chExt cx="1938338" cy="1890713"/>
          </a:xfrm>
        </p:grpSpPr>
        <p:sp>
          <p:nvSpPr>
            <p:cNvPr id="96" name="Freeform 5"/>
            <p:cNvSpPr>
              <a:spLocks noEditPoints="1"/>
            </p:cNvSpPr>
            <p:nvPr/>
          </p:nvSpPr>
          <p:spPr bwMode="auto">
            <a:xfrm>
              <a:off x="9002713" y="-296863"/>
              <a:ext cx="42863" cy="328613"/>
            </a:xfrm>
            <a:custGeom>
              <a:avLst/>
              <a:gdLst>
                <a:gd name="T0" fmla="*/ 0 w 27"/>
                <a:gd name="T1" fmla="*/ 4 h 207"/>
                <a:gd name="T2" fmla="*/ 23 w 27"/>
                <a:gd name="T3" fmla="*/ 207 h 207"/>
                <a:gd name="T4" fmla="*/ 27 w 27"/>
                <a:gd name="T5" fmla="*/ 207 h 207"/>
                <a:gd name="T6" fmla="*/ 6 w 27"/>
                <a:gd name="T7" fmla="*/ 0 h 207"/>
                <a:gd name="T8" fmla="*/ 0 w 27"/>
                <a:gd name="T9" fmla="*/ 4 h 207"/>
                <a:gd name="T10" fmla="*/ 0 w 27"/>
                <a:gd name="T11" fmla="*/ 4 h 207"/>
                <a:gd name="T12" fmla="*/ 0 w 27"/>
                <a:gd name="T13" fmla="*/ 4 h 207"/>
              </a:gdLst>
              <a:ahLst/>
              <a:cxnLst>
                <a:cxn ang="0">
                  <a:pos x="T0" y="T1"/>
                </a:cxn>
                <a:cxn ang="0">
                  <a:pos x="T2" y="T3"/>
                </a:cxn>
                <a:cxn ang="0">
                  <a:pos x="T4" y="T5"/>
                </a:cxn>
                <a:cxn ang="0">
                  <a:pos x="T6" y="T7"/>
                </a:cxn>
                <a:cxn ang="0">
                  <a:pos x="T8" y="T9"/>
                </a:cxn>
                <a:cxn ang="0">
                  <a:pos x="T10" y="T11"/>
                </a:cxn>
                <a:cxn ang="0">
                  <a:pos x="T12" y="T13"/>
                </a:cxn>
              </a:cxnLst>
              <a:rect l="0" t="0" r="r" b="b"/>
              <a:pathLst>
                <a:path w="27" h="207">
                  <a:moveTo>
                    <a:pt x="0" y="4"/>
                  </a:moveTo>
                  <a:lnTo>
                    <a:pt x="23" y="207"/>
                  </a:lnTo>
                  <a:lnTo>
                    <a:pt x="27" y="207"/>
                  </a:lnTo>
                  <a:lnTo>
                    <a:pt x="6" y="0"/>
                  </a:lnTo>
                  <a:lnTo>
                    <a:pt x="0" y="4"/>
                  </a:lnTo>
                  <a:close/>
                  <a:moveTo>
                    <a:pt x="0" y="4"/>
                  </a:moveTo>
                  <a:lnTo>
                    <a:pt x="0" y="4"/>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
            <p:cNvSpPr>
              <a:spLocks noEditPoints="1"/>
            </p:cNvSpPr>
            <p:nvPr/>
          </p:nvSpPr>
          <p:spPr bwMode="auto">
            <a:xfrm>
              <a:off x="9002713" y="-296863"/>
              <a:ext cx="42863" cy="328613"/>
            </a:xfrm>
            <a:custGeom>
              <a:avLst/>
              <a:gdLst>
                <a:gd name="T0" fmla="*/ 0 w 27"/>
                <a:gd name="T1" fmla="*/ 4 h 207"/>
                <a:gd name="T2" fmla="*/ 23 w 27"/>
                <a:gd name="T3" fmla="*/ 207 h 207"/>
                <a:gd name="T4" fmla="*/ 27 w 27"/>
                <a:gd name="T5" fmla="*/ 207 h 207"/>
                <a:gd name="T6" fmla="*/ 6 w 27"/>
                <a:gd name="T7" fmla="*/ 0 h 207"/>
                <a:gd name="T8" fmla="*/ 0 w 27"/>
                <a:gd name="T9" fmla="*/ 4 h 207"/>
                <a:gd name="T10" fmla="*/ 0 w 27"/>
                <a:gd name="T11" fmla="*/ 4 h 207"/>
                <a:gd name="T12" fmla="*/ 0 w 27"/>
                <a:gd name="T13" fmla="*/ 4 h 207"/>
              </a:gdLst>
              <a:ahLst/>
              <a:cxnLst>
                <a:cxn ang="0">
                  <a:pos x="T0" y="T1"/>
                </a:cxn>
                <a:cxn ang="0">
                  <a:pos x="T2" y="T3"/>
                </a:cxn>
                <a:cxn ang="0">
                  <a:pos x="T4" y="T5"/>
                </a:cxn>
                <a:cxn ang="0">
                  <a:pos x="T6" y="T7"/>
                </a:cxn>
                <a:cxn ang="0">
                  <a:pos x="T8" y="T9"/>
                </a:cxn>
                <a:cxn ang="0">
                  <a:pos x="T10" y="T11"/>
                </a:cxn>
                <a:cxn ang="0">
                  <a:pos x="T12" y="T13"/>
                </a:cxn>
              </a:cxnLst>
              <a:rect l="0" t="0" r="r" b="b"/>
              <a:pathLst>
                <a:path w="27" h="207">
                  <a:moveTo>
                    <a:pt x="0" y="4"/>
                  </a:moveTo>
                  <a:lnTo>
                    <a:pt x="23" y="207"/>
                  </a:lnTo>
                  <a:lnTo>
                    <a:pt x="27" y="207"/>
                  </a:lnTo>
                  <a:lnTo>
                    <a:pt x="6" y="0"/>
                  </a:lnTo>
                  <a:lnTo>
                    <a:pt x="0" y="4"/>
                  </a:lnTo>
                  <a:moveTo>
                    <a:pt x="0" y="4"/>
                  </a:move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7"/>
            <p:cNvSpPr>
              <a:spLocks noEditPoints="1"/>
            </p:cNvSpPr>
            <p:nvPr/>
          </p:nvSpPr>
          <p:spPr bwMode="auto">
            <a:xfrm>
              <a:off x="9002713" y="-301625"/>
              <a:ext cx="193675" cy="550863"/>
            </a:xfrm>
            <a:custGeom>
              <a:avLst/>
              <a:gdLst>
                <a:gd name="T0" fmla="*/ 6 w 122"/>
                <a:gd name="T1" fmla="*/ 0 h 347"/>
                <a:gd name="T2" fmla="*/ 122 w 122"/>
                <a:gd name="T3" fmla="*/ 347 h 347"/>
                <a:gd name="T4" fmla="*/ 117 w 122"/>
                <a:gd name="T5" fmla="*/ 347 h 347"/>
                <a:gd name="T6" fmla="*/ 0 w 122"/>
                <a:gd name="T7" fmla="*/ 5 h 347"/>
                <a:gd name="T8" fmla="*/ 6 w 122"/>
                <a:gd name="T9" fmla="*/ 0 h 347"/>
                <a:gd name="T10" fmla="*/ 6 w 122"/>
                <a:gd name="T11" fmla="*/ 0 h 347"/>
                <a:gd name="T12" fmla="*/ 6 w 122"/>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22" h="347">
                  <a:moveTo>
                    <a:pt x="6" y="0"/>
                  </a:moveTo>
                  <a:lnTo>
                    <a:pt x="122" y="347"/>
                  </a:lnTo>
                  <a:lnTo>
                    <a:pt x="117" y="347"/>
                  </a:lnTo>
                  <a:lnTo>
                    <a:pt x="0" y="5"/>
                  </a:lnTo>
                  <a:lnTo>
                    <a:pt x="6" y="0"/>
                  </a:lnTo>
                  <a:close/>
                  <a:moveTo>
                    <a:pt x="6" y="0"/>
                  </a:moveTo>
                  <a:lnTo>
                    <a:pt x="6"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8"/>
            <p:cNvSpPr>
              <a:spLocks noEditPoints="1"/>
            </p:cNvSpPr>
            <p:nvPr/>
          </p:nvSpPr>
          <p:spPr bwMode="auto">
            <a:xfrm>
              <a:off x="9002713" y="-301625"/>
              <a:ext cx="193675" cy="550863"/>
            </a:xfrm>
            <a:custGeom>
              <a:avLst/>
              <a:gdLst>
                <a:gd name="T0" fmla="*/ 6 w 122"/>
                <a:gd name="T1" fmla="*/ 0 h 347"/>
                <a:gd name="T2" fmla="*/ 122 w 122"/>
                <a:gd name="T3" fmla="*/ 347 h 347"/>
                <a:gd name="T4" fmla="*/ 117 w 122"/>
                <a:gd name="T5" fmla="*/ 347 h 347"/>
                <a:gd name="T6" fmla="*/ 0 w 122"/>
                <a:gd name="T7" fmla="*/ 5 h 347"/>
                <a:gd name="T8" fmla="*/ 6 w 122"/>
                <a:gd name="T9" fmla="*/ 0 h 347"/>
                <a:gd name="T10" fmla="*/ 6 w 122"/>
                <a:gd name="T11" fmla="*/ 0 h 347"/>
                <a:gd name="T12" fmla="*/ 6 w 122"/>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22" h="347">
                  <a:moveTo>
                    <a:pt x="6" y="0"/>
                  </a:moveTo>
                  <a:lnTo>
                    <a:pt x="122" y="347"/>
                  </a:lnTo>
                  <a:lnTo>
                    <a:pt x="117" y="347"/>
                  </a:lnTo>
                  <a:lnTo>
                    <a:pt x="0" y="5"/>
                  </a:lnTo>
                  <a:lnTo>
                    <a:pt x="6" y="0"/>
                  </a:lnTo>
                  <a:moveTo>
                    <a:pt x="6" y="0"/>
                  </a:move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9"/>
            <p:cNvSpPr>
              <a:spLocks noEditPoints="1"/>
            </p:cNvSpPr>
            <p:nvPr/>
          </p:nvSpPr>
          <p:spPr bwMode="auto">
            <a:xfrm>
              <a:off x="8999538" y="-296863"/>
              <a:ext cx="6350" cy="222250"/>
            </a:xfrm>
            <a:custGeom>
              <a:avLst/>
              <a:gdLst>
                <a:gd name="T0" fmla="*/ 0 w 4"/>
                <a:gd name="T1" fmla="*/ 0 h 140"/>
                <a:gd name="T2" fmla="*/ 0 w 4"/>
                <a:gd name="T3" fmla="*/ 140 h 140"/>
                <a:gd name="T4" fmla="*/ 4 w 4"/>
                <a:gd name="T5" fmla="*/ 140 h 140"/>
                <a:gd name="T6" fmla="*/ 4 w 4"/>
                <a:gd name="T7" fmla="*/ 5 h 140"/>
                <a:gd name="T8" fmla="*/ 0 w 4"/>
                <a:gd name="T9" fmla="*/ 0 h 140"/>
                <a:gd name="T10" fmla="*/ 0 w 4"/>
                <a:gd name="T11" fmla="*/ 0 h 140"/>
                <a:gd name="T12" fmla="*/ 0 w 4"/>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4" h="140">
                  <a:moveTo>
                    <a:pt x="0" y="0"/>
                  </a:moveTo>
                  <a:lnTo>
                    <a:pt x="0" y="140"/>
                  </a:lnTo>
                  <a:lnTo>
                    <a:pt x="4" y="140"/>
                  </a:lnTo>
                  <a:lnTo>
                    <a:pt x="4" y="5"/>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0"/>
            <p:cNvSpPr>
              <a:spLocks noEditPoints="1"/>
            </p:cNvSpPr>
            <p:nvPr/>
          </p:nvSpPr>
          <p:spPr bwMode="auto">
            <a:xfrm>
              <a:off x="8999538" y="-296863"/>
              <a:ext cx="6350" cy="222250"/>
            </a:xfrm>
            <a:custGeom>
              <a:avLst/>
              <a:gdLst>
                <a:gd name="T0" fmla="*/ 0 w 4"/>
                <a:gd name="T1" fmla="*/ 0 h 140"/>
                <a:gd name="T2" fmla="*/ 0 w 4"/>
                <a:gd name="T3" fmla="*/ 140 h 140"/>
                <a:gd name="T4" fmla="*/ 4 w 4"/>
                <a:gd name="T5" fmla="*/ 140 h 140"/>
                <a:gd name="T6" fmla="*/ 4 w 4"/>
                <a:gd name="T7" fmla="*/ 5 h 140"/>
                <a:gd name="T8" fmla="*/ 0 w 4"/>
                <a:gd name="T9" fmla="*/ 0 h 140"/>
                <a:gd name="T10" fmla="*/ 0 w 4"/>
                <a:gd name="T11" fmla="*/ 0 h 140"/>
                <a:gd name="T12" fmla="*/ 0 w 4"/>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4" h="140">
                  <a:moveTo>
                    <a:pt x="0" y="0"/>
                  </a:moveTo>
                  <a:lnTo>
                    <a:pt x="0" y="140"/>
                  </a:lnTo>
                  <a:lnTo>
                    <a:pt x="4" y="140"/>
                  </a:lnTo>
                  <a:lnTo>
                    <a:pt x="4" y="5"/>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1"/>
            <p:cNvSpPr>
              <a:spLocks noEditPoints="1"/>
            </p:cNvSpPr>
            <p:nvPr/>
          </p:nvSpPr>
          <p:spPr bwMode="auto">
            <a:xfrm>
              <a:off x="8089900" y="1182687"/>
              <a:ext cx="415925" cy="9525"/>
            </a:xfrm>
            <a:custGeom>
              <a:avLst/>
              <a:gdLst>
                <a:gd name="T0" fmla="*/ 0 w 262"/>
                <a:gd name="T1" fmla="*/ 0 h 6"/>
                <a:gd name="T2" fmla="*/ 262 w 262"/>
                <a:gd name="T3" fmla="*/ 0 h 6"/>
                <a:gd name="T4" fmla="*/ 262 w 262"/>
                <a:gd name="T5" fmla="*/ 6 h 6"/>
                <a:gd name="T6" fmla="*/ 0 w 262"/>
                <a:gd name="T7" fmla="*/ 6 h 6"/>
                <a:gd name="T8" fmla="*/ 0 w 262"/>
                <a:gd name="T9" fmla="*/ 0 h 6"/>
                <a:gd name="T10" fmla="*/ 0 w 262"/>
                <a:gd name="T11" fmla="*/ 0 h 6"/>
                <a:gd name="T12" fmla="*/ 0 w 262"/>
                <a:gd name="T13" fmla="*/ 0 h 6"/>
                <a:gd name="T14" fmla="*/ 0 w 262"/>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6">
                  <a:moveTo>
                    <a:pt x="0" y="0"/>
                  </a:moveTo>
                  <a:lnTo>
                    <a:pt x="262" y="0"/>
                  </a:lnTo>
                  <a:lnTo>
                    <a:pt x="262" y="6"/>
                  </a:lnTo>
                  <a:lnTo>
                    <a:pt x="0" y="6"/>
                  </a:lnTo>
                  <a:lnTo>
                    <a:pt x="0"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2"/>
            <p:cNvSpPr>
              <a:spLocks noEditPoints="1"/>
            </p:cNvSpPr>
            <p:nvPr/>
          </p:nvSpPr>
          <p:spPr bwMode="auto">
            <a:xfrm>
              <a:off x="8089900" y="1182687"/>
              <a:ext cx="415925" cy="9525"/>
            </a:xfrm>
            <a:custGeom>
              <a:avLst/>
              <a:gdLst>
                <a:gd name="T0" fmla="*/ 0 w 262"/>
                <a:gd name="T1" fmla="*/ 0 h 6"/>
                <a:gd name="T2" fmla="*/ 262 w 262"/>
                <a:gd name="T3" fmla="*/ 0 h 6"/>
                <a:gd name="T4" fmla="*/ 262 w 262"/>
                <a:gd name="T5" fmla="*/ 6 h 6"/>
                <a:gd name="T6" fmla="*/ 0 w 262"/>
                <a:gd name="T7" fmla="*/ 6 h 6"/>
                <a:gd name="T8" fmla="*/ 0 w 262"/>
                <a:gd name="T9" fmla="*/ 0 h 6"/>
                <a:gd name="T10" fmla="*/ 0 w 262"/>
                <a:gd name="T11" fmla="*/ 0 h 6"/>
                <a:gd name="T12" fmla="*/ 0 w 262"/>
                <a:gd name="T13" fmla="*/ 0 h 6"/>
                <a:gd name="T14" fmla="*/ 0 w 262"/>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6">
                  <a:moveTo>
                    <a:pt x="0" y="0"/>
                  </a:moveTo>
                  <a:lnTo>
                    <a:pt x="262" y="0"/>
                  </a:lnTo>
                  <a:lnTo>
                    <a:pt x="262" y="6"/>
                  </a:lnTo>
                  <a:lnTo>
                    <a:pt x="0" y="6"/>
                  </a:lnTo>
                  <a:lnTo>
                    <a:pt x="0"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3"/>
            <p:cNvSpPr>
              <a:spLocks noEditPoints="1"/>
            </p:cNvSpPr>
            <p:nvPr/>
          </p:nvSpPr>
          <p:spPr bwMode="auto">
            <a:xfrm>
              <a:off x="7980363" y="1149350"/>
              <a:ext cx="76200" cy="31750"/>
            </a:xfrm>
            <a:custGeom>
              <a:avLst/>
              <a:gdLst>
                <a:gd name="T0" fmla="*/ 0 w 48"/>
                <a:gd name="T1" fmla="*/ 4 h 20"/>
                <a:gd name="T2" fmla="*/ 44 w 48"/>
                <a:gd name="T3" fmla="*/ 20 h 20"/>
                <a:gd name="T4" fmla="*/ 48 w 48"/>
                <a:gd name="T5" fmla="*/ 14 h 20"/>
                <a:gd name="T6" fmla="*/ 5 w 48"/>
                <a:gd name="T7" fmla="*/ 0 h 20"/>
                <a:gd name="T8" fmla="*/ 0 w 48"/>
                <a:gd name="T9" fmla="*/ 4 h 20"/>
                <a:gd name="T10" fmla="*/ 0 w 48"/>
                <a:gd name="T11" fmla="*/ 4 h 20"/>
                <a:gd name="T12" fmla="*/ 0 w 48"/>
                <a:gd name="T13" fmla="*/ 4 h 20"/>
              </a:gdLst>
              <a:ahLst/>
              <a:cxnLst>
                <a:cxn ang="0">
                  <a:pos x="T0" y="T1"/>
                </a:cxn>
                <a:cxn ang="0">
                  <a:pos x="T2" y="T3"/>
                </a:cxn>
                <a:cxn ang="0">
                  <a:pos x="T4" y="T5"/>
                </a:cxn>
                <a:cxn ang="0">
                  <a:pos x="T6" y="T7"/>
                </a:cxn>
                <a:cxn ang="0">
                  <a:pos x="T8" y="T9"/>
                </a:cxn>
                <a:cxn ang="0">
                  <a:pos x="T10" y="T11"/>
                </a:cxn>
                <a:cxn ang="0">
                  <a:pos x="T12" y="T13"/>
                </a:cxn>
              </a:cxnLst>
              <a:rect l="0" t="0" r="r" b="b"/>
              <a:pathLst>
                <a:path w="48" h="20">
                  <a:moveTo>
                    <a:pt x="0" y="4"/>
                  </a:moveTo>
                  <a:lnTo>
                    <a:pt x="44" y="20"/>
                  </a:lnTo>
                  <a:lnTo>
                    <a:pt x="48" y="14"/>
                  </a:lnTo>
                  <a:lnTo>
                    <a:pt x="5" y="0"/>
                  </a:lnTo>
                  <a:lnTo>
                    <a:pt x="0" y="4"/>
                  </a:lnTo>
                  <a:close/>
                  <a:moveTo>
                    <a:pt x="0" y="4"/>
                  </a:moveTo>
                  <a:lnTo>
                    <a:pt x="0" y="4"/>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4"/>
            <p:cNvSpPr>
              <a:spLocks noEditPoints="1"/>
            </p:cNvSpPr>
            <p:nvPr/>
          </p:nvSpPr>
          <p:spPr bwMode="auto">
            <a:xfrm>
              <a:off x="7980363" y="1149350"/>
              <a:ext cx="76200" cy="31750"/>
            </a:xfrm>
            <a:custGeom>
              <a:avLst/>
              <a:gdLst>
                <a:gd name="T0" fmla="*/ 0 w 48"/>
                <a:gd name="T1" fmla="*/ 4 h 20"/>
                <a:gd name="T2" fmla="*/ 44 w 48"/>
                <a:gd name="T3" fmla="*/ 20 h 20"/>
                <a:gd name="T4" fmla="*/ 48 w 48"/>
                <a:gd name="T5" fmla="*/ 14 h 20"/>
                <a:gd name="T6" fmla="*/ 5 w 48"/>
                <a:gd name="T7" fmla="*/ 0 h 20"/>
                <a:gd name="T8" fmla="*/ 0 w 48"/>
                <a:gd name="T9" fmla="*/ 4 h 20"/>
                <a:gd name="T10" fmla="*/ 0 w 48"/>
                <a:gd name="T11" fmla="*/ 4 h 20"/>
                <a:gd name="T12" fmla="*/ 0 w 48"/>
                <a:gd name="T13" fmla="*/ 4 h 20"/>
              </a:gdLst>
              <a:ahLst/>
              <a:cxnLst>
                <a:cxn ang="0">
                  <a:pos x="T0" y="T1"/>
                </a:cxn>
                <a:cxn ang="0">
                  <a:pos x="T2" y="T3"/>
                </a:cxn>
                <a:cxn ang="0">
                  <a:pos x="T4" y="T5"/>
                </a:cxn>
                <a:cxn ang="0">
                  <a:pos x="T6" y="T7"/>
                </a:cxn>
                <a:cxn ang="0">
                  <a:pos x="T8" y="T9"/>
                </a:cxn>
                <a:cxn ang="0">
                  <a:pos x="T10" y="T11"/>
                </a:cxn>
                <a:cxn ang="0">
                  <a:pos x="T12" y="T13"/>
                </a:cxn>
              </a:cxnLst>
              <a:rect l="0" t="0" r="r" b="b"/>
              <a:pathLst>
                <a:path w="48" h="20">
                  <a:moveTo>
                    <a:pt x="0" y="4"/>
                  </a:moveTo>
                  <a:lnTo>
                    <a:pt x="44" y="20"/>
                  </a:lnTo>
                  <a:lnTo>
                    <a:pt x="48" y="14"/>
                  </a:lnTo>
                  <a:lnTo>
                    <a:pt x="5" y="0"/>
                  </a:lnTo>
                  <a:lnTo>
                    <a:pt x="0" y="4"/>
                  </a:lnTo>
                  <a:moveTo>
                    <a:pt x="0" y="4"/>
                  </a:move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5"/>
            <p:cNvSpPr>
              <a:spLocks noEditPoints="1"/>
            </p:cNvSpPr>
            <p:nvPr/>
          </p:nvSpPr>
          <p:spPr bwMode="auto">
            <a:xfrm>
              <a:off x="7556500" y="-409575"/>
              <a:ext cx="19050" cy="166688"/>
            </a:xfrm>
            <a:custGeom>
              <a:avLst/>
              <a:gdLst>
                <a:gd name="T0" fmla="*/ 12 w 12"/>
                <a:gd name="T1" fmla="*/ 0 h 105"/>
                <a:gd name="T2" fmla="*/ 5 w 12"/>
                <a:gd name="T3" fmla="*/ 105 h 105"/>
                <a:gd name="T4" fmla="*/ 0 w 12"/>
                <a:gd name="T5" fmla="*/ 105 h 105"/>
                <a:gd name="T6" fmla="*/ 10 w 12"/>
                <a:gd name="T7" fmla="*/ 0 h 105"/>
                <a:gd name="T8" fmla="*/ 12 w 12"/>
                <a:gd name="T9" fmla="*/ 0 h 105"/>
                <a:gd name="T10" fmla="*/ 12 w 12"/>
                <a:gd name="T11" fmla="*/ 0 h 105"/>
                <a:gd name="T12" fmla="*/ 12 w 12"/>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2" h="105">
                  <a:moveTo>
                    <a:pt x="12" y="0"/>
                  </a:moveTo>
                  <a:lnTo>
                    <a:pt x="5" y="105"/>
                  </a:lnTo>
                  <a:lnTo>
                    <a:pt x="0" y="105"/>
                  </a:lnTo>
                  <a:lnTo>
                    <a:pt x="10" y="0"/>
                  </a:lnTo>
                  <a:lnTo>
                    <a:pt x="12" y="0"/>
                  </a:lnTo>
                  <a:close/>
                  <a:moveTo>
                    <a:pt x="12" y="0"/>
                  </a:moveTo>
                  <a:lnTo>
                    <a:pt x="12"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6"/>
            <p:cNvSpPr>
              <a:spLocks noEditPoints="1"/>
            </p:cNvSpPr>
            <p:nvPr/>
          </p:nvSpPr>
          <p:spPr bwMode="auto">
            <a:xfrm>
              <a:off x="7556500" y="-409575"/>
              <a:ext cx="19050" cy="166688"/>
            </a:xfrm>
            <a:custGeom>
              <a:avLst/>
              <a:gdLst>
                <a:gd name="T0" fmla="*/ 12 w 12"/>
                <a:gd name="T1" fmla="*/ 0 h 105"/>
                <a:gd name="T2" fmla="*/ 5 w 12"/>
                <a:gd name="T3" fmla="*/ 105 h 105"/>
                <a:gd name="T4" fmla="*/ 0 w 12"/>
                <a:gd name="T5" fmla="*/ 105 h 105"/>
                <a:gd name="T6" fmla="*/ 10 w 12"/>
                <a:gd name="T7" fmla="*/ 0 h 105"/>
                <a:gd name="T8" fmla="*/ 12 w 12"/>
                <a:gd name="T9" fmla="*/ 0 h 105"/>
                <a:gd name="T10" fmla="*/ 12 w 12"/>
                <a:gd name="T11" fmla="*/ 0 h 105"/>
                <a:gd name="T12" fmla="*/ 12 w 12"/>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2" h="105">
                  <a:moveTo>
                    <a:pt x="12" y="0"/>
                  </a:moveTo>
                  <a:lnTo>
                    <a:pt x="5" y="105"/>
                  </a:lnTo>
                  <a:lnTo>
                    <a:pt x="0" y="105"/>
                  </a:lnTo>
                  <a:lnTo>
                    <a:pt x="10" y="0"/>
                  </a:lnTo>
                  <a:lnTo>
                    <a:pt x="12" y="0"/>
                  </a:lnTo>
                  <a:moveTo>
                    <a:pt x="12" y="0"/>
                  </a:move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7"/>
            <p:cNvSpPr>
              <a:spLocks noEditPoints="1"/>
            </p:cNvSpPr>
            <p:nvPr/>
          </p:nvSpPr>
          <p:spPr bwMode="auto">
            <a:xfrm>
              <a:off x="7564438" y="-573088"/>
              <a:ext cx="387350" cy="334963"/>
            </a:xfrm>
            <a:custGeom>
              <a:avLst/>
              <a:gdLst>
                <a:gd name="T0" fmla="*/ 0 w 244"/>
                <a:gd name="T1" fmla="*/ 208 h 211"/>
                <a:gd name="T2" fmla="*/ 241 w 244"/>
                <a:gd name="T3" fmla="*/ 0 h 211"/>
                <a:gd name="T4" fmla="*/ 244 w 244"/>
                <a:gd name="T5" fmla="*/ 4 h 211"/>
                <a:gd name="T6" fmla="*/ 5 w 244"/>
                <a:gd name="T7" fmla="*/ 211 h 211"/>
                <a:gd name="T8" fmla="*/ 0 w 244"/>
                <a:gd name="T9" fmla="*/ 208 h 211"/>
                <a:gd name="T10" fmla="*/ 0 w 244"/>
                <a:gd name="T11" fmla="*/ 208 h 211"/>
                <a:gd name="T12" fmla="*/ 0 w 244"/>
                <a:gd name="T13" fmla="*/ 208 h 211"/>
              </a:gdLst>
              <a:ahLst/>
              <a:cxnLst>
                <a:cxn ang="0">
                  <a:pos x="T0" y="T1"/>
                </a:cxn>
                <a:cxn ang="0">
                  <a:pos x="T2" y="T3"/>
                </a:cxn>
                <a:cxn ang="0">
                  <a:pos x="T4" y="T5"/>
                </a:cxn>
                <a:cxn ang="0">
                  <a:pos x="T6" y="T7"/>
                </a:cxn>
                <a:cxn ang="0">
                  <a:pos x="T8" y="T9"/>
                </a:cxn>
                <a:cxn ang="0">
                  <a:pos x="T10" y="T11"/>
                </a:cxn>
                <a:cxn ang="0">
                  <a:pos x="T12" y="T13"/>
                </a:cxn>
              </a:cxnLst>
              <a:rect l="0" t="0" r="r" b="b"/>
              <a:pathLst>
                <a:path w="244" h="211">
                  <a:moveTo>
                    <a:pt x="0" y="208"/>
                  </a:moveTo>
                  <a:lnTo>
                    <a:pt x="241" y="0"/>
                  </a:lnTo>
                  <a:lnTo>
                    <a:pt x="244" y="4"/>
                  </a:lnTo>
                  <a:lnTo>
                    <a:pt x="5" y="211"/>
                  </a:lnTo>
                  <a:lnTo>
                    <a:pt x="0" y="208"/>
                  </a:lnTo>
                  <a:close/>
                  <a:moveTo>
                    <a:pt x="0" y="208"/>
                  </a:moveTo>
                  <a:lnTo>
                    <a:pt x="0" y="208"/>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8"/>
            <p:cNvSpPr>
              <a:spLocks noEditPoints="1"/>
            </p:cNvSpPr>
            <p:nvPr/>
          </p:nvSpPr>
          <p:spPr bwMode="auto">
            <a:xfrm>
              <a:off x="7564438" y="-573088"/>
              <a:ext cx="387350" cy="334963"/>
            </a:xfrm>
            <a:custGeom>
              <a:avLst/>
              <a:gdLst>
                <a:gd name="T0" fmla="*/ 0 w 244"/>
                <a:gd name="T1" fmla="*/ 208 h 211"/>
                <a:gd name="T2" fmla="*/ 241 w 244"/>
                <a:gd name="T3" fmla="*/ 0 h 211"/>
                <a:gd name="T4" fmla="*/ 244 w 244"/>
                <a:gd name="T5" fmla="*/ 4 h 211"/>
                <a:gd name="T6" fmla="*/ 5 w 244"/>
                <a:gd name="T7" fmla="*/ 211 h 211"/>
                <a:gd name="T8" fmla="*/ 0 w 244"/>
                <a:gd name="T9" fmla="*/ 208 h 211"/>
                <a:gd name="T10" fmla="*/ 0 w 244"/>
                <a:gd name="T11" fmla="*/ 208 h 211"/>
                <a:gd name="T12" fmla="*/ 0 w 244"/>
                <a:gd name="T13" fmla="*/ 208 h 211"/>
              </a:gdLst>
              <a:ahLst/>
              <a:cxnLst>
                <a:cxn ang="0">
                  <a:pos x="T0" y="T1"/>
                </a:cxn>
                <a:cxn ang="0">
                  <a:pos x="T2" y="T3"/>
                </a:cxn>
                <a:cxn ang="0">
                  <a:pos x="T4" y="T5"/>
                </a:cxn>
                <a:cxn ang="0">
                  <a:pos x="T6" y="T7"/>
                </a:cxn>
                <a:cxn ang="0">
                  <a:pos x="T8" y="T9"/>
                </a:cxn>
                <a:cxn ang="0">
                  <a:pos x="T10" y="T11"/>
                </a:cxn>
                <a:cxn ang="0">
                  <a:pos x="T12" y="T13"/>
                </a:cxn>
              </a:cxnLst>
              <a:rect l="0" t="0" r="r" b="b"/>
              <a:pathLst>
                <a:path w="244" h="211">
                  <a:moveTo>
                    <a:pt x="0" y="208"/>
                  </a:moveTo>
                  <a:lnTo>
                    <a:pt x="241" y="0"/>
                  </a:lnTo>
                  <a:lnTo>
                    <a:pt x="244" y="4"/>
                  </a:lnTo>
                  <a:lnTo>
                    <a:pt x="5" y="211"/>
                  </a:lnTo>
                  <a:lnTo>
                    <a:pt x="0" y="208"/>
                  </a:lnTo>
                  <a:moveTo>
                    <a:pt x="0" y="208"/>
                  </a:moveTo>
                  <a:lnTo>
                    <a:pt x="0" y="20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9"/>
            <p:cNvSpPr>
              <a:spLocks noEditPoints="1"/>
            </p:cNvSpPr>
            <p:nvPr/>
          </p:nvSpPr>
          <p:spPr bwMode="auto">
            <a:xfrm>
              <a:off x="7658100" y="-581025"/>
              <a:ext cx="288925" cy="123825"/>
            </a:xfrm>
            <a:custGeom>
              <a:avLst/>
              <a:gdLst>
                <a:gd name="T0" fmla="*/ 182 w 182"/>
                <a:gd name="T1" fmla="*/ 7 h 78"/>
                <a:gd name="T2" fmla="*/ 1 w 182"/>
                <a:gd name="T3" fmla="*/ 78 h 78"/>
                <a:gd name="T4" fmla="*/ 0 w 182"/>
                <a:gd name="T5" fmla="*/ 76 h 78"/>
                <a:gd name="T6" fmla="*/ 182 w 182"/>
                <a:gd name="T7" fmla="*/ 0 h 78"/>
                <a:gd name="T8" fmla="*/ 182 w 182"/>
                <a:gd name="T9" fmla="*/ 7 h 78"/>
                <a:gd name="T10" fmla="*/ 182 w 182"/>
                <a:gd name="T11" fmla="*/ 7 h 78"/>
                <a:gd name="T12" fmla="*/ 182 w 182"/>
                <a:gd name="T13" fmla="*/ 7 h 78"/>
              </a:gdLst>
              <a:ahLst/>
              <a:cxnLst>
                <a:cxn ang="0">
                  <a:pos x="T0" y="T1"/>
                </a:cxn>
                <a:cxn ang="0">
                  <a:pos x="T2" y="T3"/>
                </a:cxn>
                <a:cxn ang="0">
                  <a:pos x="T4" y="T5"/>
                </a:cxn>
                <a:cxn ang="0">
                  <a:pos x="T6" y="T7"/>
                </a:cxn>
                <a:cxn ang="0">
                  <a:pos x="T8" y="T9"/>
                </a:cxn>
                <a:cxn ang="0">
                  <a:pos x="T10" y="T11"/>
                </a:cxn>
                <a:cxn ang="0">
                  <a:pos x="T12" y="T13"/>
                </a:cxn>
              </a:cxnLst>
              <a:rect l="0" t="0" r="r" b="b"/>
              <a:pathLst>
                <a:path w="182" h="78">
                  <a:moveTo>
                    <a:pt x="182" y="7"/>
                  </a:moveTo>
                  <a:lnTo>
                    <a:pt x="1" y="78"/>
                  </a:lnTo>
                  <a:lnTo>
                    <a:pt x="0" y="76"/>
                  </a:lnTo>
                  <a:lnTo>
                    <a:pt x="182" y="0"/>
                  </a:lnTo>
                  <a:lnTo>
                    <a:pt x="182" y="7"/>
                  </a:lnTo>
                  <a:close/>
                  <a:moveTo>
                    <a:pt x="182" y="7"/>
                  </a:moveTo>
                  <a:lnTo>
                    <a:pt x="182" y="7"/>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20"/>
            <p:cNvSpPr>
              <a:spLocks noEditPoints="1"/>
            </p:cNvSpPr>
            <p:nvPr/>
          </p:nvSpPr>
          <p:spPr bwMode="auto">
            <a:xfrm>
              <a:off x="7658100" y="-581025"/>
              <a:ext cx="288925" cy="123825"/>
            </a:xfrm>
            <a:custGeom>
              <a:avLst/>
              <a:gdLst>
                <a:gd name="T0" fmla="*/ 182 w 182"/>
                <a:gd name="T1" fmla="*/ 7 h 78"/>
                <a:gd name="T2" fmla="*/ 1 w 182"/>
                <a:gd name="T3" fmla="*/ 78 h 78"/>
                <a:gd name="T4" fmla="*/ 0 w 182"/>
                <a:gd name="T5" fmla="*/ 76 h 78"/>
                <a:gd name="T6" fmla="*/ 182 w 182"/>
                <a:gd name="T7" fmla="*/ 0 h 78"/>
                <a:gd name="T8" fmla="*/ 182 w 182"/>
                <a:gd name="T9" fmla="*/ 7 h 78"/>
                <a:gd name="T10" fmla="*/ 182 w 182"/>
                <a:gd name="T11" fmla="*/ 7 h 78"/>
                <a:gd name="T12" fmla="*/ 182 w 182"/>
                <a:gd name="T13" fmla="*/ 7 h 78"/>
              </a:gdLst>
              <a:ahLst/>
              <a:cxnLst>
                <a:cxn ang="0">
                  <a:pos x="T0" y="T1"/>
                </a:cxn>
                <a:cxn ang="0">
                  <a:pos x="T2" y="T3"/>
                </a:cxn>
                <a:cxn ang="0">
                  <a:pos x="T4" y="T5"/>
                </a:cxn>
                <a:cxn ang="0">
                  <a:pos x="T6" y="T7"/>
                </a:cxn>
                <a:cxn ang="0">
                  <a:pos x="T8" y="T9"/>
                </a:cxn>
                <a:cxn ang="0">
                  <a:pos x="T10" y="T11"/>
                </a:cxn>
                <a:cxn ang="0">
                  <a:pos x="T12" y="T13"/>
                </a:cxn>
              </a:cxnLst>
              <a:rect l="0" t="0" r="r" b="b"/>
              <a:pathLst>
                <a:path w="182" h="78">
                  <a:moveTo>
                    <a:pt x="182" y="7"/>
                  </a:moveTo>
                  <a:lnTo>
                    <a:pt x="1" y="78"/>
                  </a:lnTo>
                  <a:lnTo>
                    <a:pt x="0" y="76"/>
                  </a:lnTo>
                  <a:lnTo>
                    <a:pt x="182" y="0"/>
                  </a:lnTo>
                  <a:lnTo>
                    <a:pt x="182" y="7"/>
                  </a:lnTo>
                  <a:moveTo>
                    <a:pt x="182" y="7"/>
                  </a:moveTo>
                  <a:lnTo>
                    <a:pt x="182"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21"/>
            <p:cNvSpPr>
              <a:spLocks noEditPoints="1"/>
            </p:cNvSpPr>
            <p:nvPr/>
          </p:nvSpPr>
          <p:spPr bwMode="auto">
            <a:xfrm>
              <a:off x="7975600" y="-650875"/>
              <a:ext cx="100013" cy="61913"/>
            </a:xfrm>
            <a:custGeom>
              <a:avLst/>
              <a:gdLst>
                <a:gd name="T0" fmla="*/ 3 w 63"/>
                <a:gd name="T1" fmla="*/ 39 h 39"/>
                <a:gd name="T2" fmla="*/ 63 w 63"/>
                <a:gd name="T3" fmla="*/ 3 h 39"/>
                <a:gd name="T4" fmla="*/ 63 w 63"/>
                <a:gd name="T5" fmla="*/ 0 h 39"/>
                <a:gd name="T6" fmla="*/ 0 w 63"/>
                <a:gd name="T7" fmla="*/ 35 h 39"/>
                <a:gd name="T8" fmla="*/ 3 w 63"/>
                <a:gd name="T9" fmla="*/ 39 h 39"/>
                <a:gd name="T10" fmla="*/ 3 w 63"/>
                <a:gd name="T11" fmla="*/ 39 h 39"/>
                <a:gd name="T12" fmla="*/ 3 w 63"/>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63" h="39">
                  <a:moveTo>
                    <a:pt x="3" y="39"/>
                  </a:moveTo>
                  <a:lnTo>
                    <a:pt x="63" y="3"/>
                  </a:lnTo>
                  <a:lnTo>
                    <a:pt x="63" y="0"/>
                  </a:lnTo>
                  <a:lnTo>
                    <a:pt x="0" y="35"/>
                  </a:lnTo>
                  <a:lnTo>
                    <a:pt x="3" y="39"/>
                  </a:lnTo>
                  <a:close/>
                  <a:moveTo>
                    <a:pt x="3" y="39"/>
                  </a:moveTo>
                  <a:lnTo>
                    <a:pt x="3" y="39"/>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22"/>
            <p:cNvSpPr>
              <a:spLocks noEditPoints="1"/>
            </p:cNvSpPr>
            <p:nvPr/>
          </p:nvSpPr>
          <p:spPr bwMode="auto">
            <a:xfrm>
              <a:off x="7975600" y="-650875"/>
              <a:ext cx="100013" cy="61913"/>
            </a:xfrm>
            <a:custGeom>
              <a:avLst/>
              <a:gdLst>
                <a:gd name="T0" fmla="*/ 3 w 63"/>
                <a:gd name="T1" fmla="*/ 39 h 39"/>
                <a:gd name="T2" fmla="*/ 63 w 63"/>
                <a:gd name="T3" fmla="*/ 3 h 39"/>
                <a:gd name="T4" fmla="*/ 63 w 63"/>
                <a:gd name="T5" fmla="*/ 0 h 39"/>
                <a:gd name="T6" fmla="*/ 0 w 63"/>
                <a:gd name="T7" fmla="*/ 35 h 39"/>
                <a:gd name="T8" fmla="*/ 3 w 63"/>
                <a:gd name="T9" fmla="*/ 39 h 39"/>
                <a:gd name="T10" fmla="*/ 3 w 63"/>
                <a:gd name="T11" fmla="*/ 39 h 39"/>
                <a:gd name="T12" fmla="*/ 3 w 63"/>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63" h="39">
                  <a:moveTo>
                    <a:pt x="3" y="39"/>
                  </a:moveTo>
                  <a:lnTo>
                    <a:pt x="63" y="3"/>
                  </a:lnTo>
                  <a:lnTo>
                    <a:pt x="63" y="0"/>
                  </a:lnTo>
                  <a:lnTo>
                    <a:pt x="0" y="35"/>
                  </a:lnTo>
                  <a:lnTo>
                    <a:pt x="3" y="39"/>
                  </a:lnTo>
                  <a:moveTo>
                    <a:pt x="3" y="39"/>
                  </a:moveTo>
                  <a:lnTo>
                    <a:pt x="3" y="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23"/>
            <p:cNvSpPr>
              <a:spLocks noEditPoints="1"/>
            </p:cNvSpPr>
            <p:nvPr/>
          </p:nvSpPr>
          <p:spPr bwMode="auto">
            <a:xfrm>
              <a:off x="7980363" y="-628650"/>
              <a:ext cx="514350" cy="44450"/>
            </a:xfrm>
            <a:custGeom>
              <a:avLst/>
              <a:gdLst>
                <a:gd name="T0" fmla="*/ 0 w 324"/>
                <a:gd name="T1" fmla="*/ 25 h 28"/>
                <a:gd name="T2" fmla="*/ 324 w 324"/>
                <a:gd name="T3" fmla="*/ 0 h 28"/>
                <a:gd name="T4" fmla="*/ 324 w 324"/>
                <a:gd name="T5" fmla="*/ 3 h 28"/>
                <a:gd name="T6" fmla="*/ 0 w 324"/>
                <a:gd name="T7" fmla="*/ 28 h 28"/>
                <a:gd name="T8" fmla="*/ 0 w 324"/>
                <a:gd name="T9" fmla="*/ 25 h 28"/>
                <a:gd name="T10" fmla="*/ 0 w 324"/>
                <a:gd name="T11" fmla="*/ 25 h 28"/>
                <a:gd name="T12" fmla="*/ 0 w 324"/>
                <a:gd name="T13" fmla="*/ 25 h 28"/>
              </a:gdLst>
              <a:ahLst/>
              <a:cxnLst>
                <a:cxn ang="0">
                  <a:pos x="T0" y="T1"/>
                </a:cxn>
                <a:cxn ang="0">
                  <a:pos x="T2" y="T3"/>
                </a:cxn>
                <a:cxn ang="0">
                  <a:pos x="T4" y="T5"/>
                </a:cxn>
                <a:cxn ang="0">
                  <a:pos x="T6" y="T7"/>
                </a:cxn>
                <a:cxn ang="0">
                  <a:pos x="T8" y="T9"/>
                </a:cxn>
                <a:cxn ang="0">
                  <a:pos x="T10" y="T11"/>
                </a:cxn>
                <a:cxn ang="0">
                  <a:pos x="T12" y="T13"/>
                </a:cxn>
              </a:cxnLst>
              <a:rect l="0" t="0" r="r" b="b"/>
              <a:pathLst>
                <a:path w="324" h="28">
                  <a:moveTo>
                    <a:pt x="0" y="25"/>
                  </a:moveTo>
                  <a:lnTo>
                    <a:pt x="324" y="0"/>
                  </a:lnTo>
                  <a:lnTo>
                    <a:pt x="324" y="3"/>
                  </a:lnTo>
                  <a:lnTo>
                    <a:pt x="0" y="28"/>
                  </a:lnTo>
                  <a:lnTo>
                    <a:pt x="0" y="25"/>
                  </a:lnTo>
                  <a:close/>
                  <a:moveTo>
                    <a:pt x="0" y="25"/>
                  </a:moveTo>
                  <a:lnTo>
                    <a:pt x="0" y="25"/>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24"/>
            <p:cNvSpPr>
              <a:spLocks noEditPoints="1"/>
            </p:cNvSpPr>
            <p:nvPr/>
          </p:nvSpPr>
          <p:spPr bwMode="auto">
            <a:xfrm>
              <a:off x="7980363" y="-628650"/>
              <a:ext cx="514350" cy="44450"/>
            </a:xfrm>
            <a:custGeom>
              <a:avLst/>
              <a:gdLst>
                <a:gd name="T0" fmla="*/ 0 w 324"/>
                <a:gd name="T1" fmla="*/ 25 h 28"/>
                <a:gd name="T2" fmla="*/ 324 w 324"/>
                <a:gd name="T3" fmla="*/ 0 h 28"/>
                <a:gd name="T4" fmla="*/ 324 w 324"/>
                <a:gd name="T5" fmla="*/ 3 h 28"/>
                <a:gd name="T6" fmla="*/ 0 w 324"/>
                <a:gd name="T7" fmla="*/ 28 h 28"/>
                <a:gd name="T8" fmla="*/ 0 w 324"/>
                <a:gd name="T9" fmla="*/ 25 h 28"/>
                <a:gd name="T10" fmla="*/ 0 w 324"/>
                <a:gd name="T11" fmla="*/ 25 h 28"/>
                <a:gd name="T12" fmla="*/ 0 w 324"/>
                <a:gd name="T13" fmla="*/ 25 h 28"/>
              </a:gdLst>
              <a:ahLst/>
              <a:cxnLst>
                <a:cxn ang="0">
                  <a:pos x="T0" y="T1"/>
                </a:cxn>
                <a:cxn ang="0">
                  <a:pos x="T2" y="T3"/>
                </a:cxn>
                <a:cxn ang="0">
                  <a:pos x="T4" y="T5"/>
                </a:cxn>
                <a:cxn ang="0">
                  <a:pos x="T6" y="T7"/>
                </a:cxn>
                <a:cxn ang="0">
                  <a:pos x="T8" y="T9"/>
                </a:cxn>
                <a:cxn ang="0">
                  <a:pos x="T10" y="T11"/>
                </a:cxn>
                <a:cxn ang="0">
                  <a:pos x="T12" y="T13"/>
                </a:cxn>
              </a:cxnLst>
              <a:rect l="0" t="0" r="r" b="b"/>
              <a:pathLst>
                <a:path w="324" h="28">
                  <a:moveTo>
                    <a:pt x="0" y="25"/>
                  </a:moveTo>
                  <a:lnTo>
                    <a:pt x="324" y="0"/>
                  </a:lnTo>
                  <a:lnTo>
                    <a:pt x="324" y="3"/>
                  </a:lnTo>
                  <a:lnTo>
                    <a:pt x="0" y="28"/>
                  </a:lnTo>
                  <a:lnTo>
                    <a:pt x="0" y="25"/>
                  </a:lnTo>
                  <a:moveTo>
                    <a:pt x="0" y="25"/>
                  </a:moveTo>
                  <a:lnTo>
                    <a:pt x="0"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25"/>
            <p:cNvSpPr>
              <a:spLocks noEditPoints="1"/>
            </p:cNvSpPr>
            <p:nvPr/>
          </p:nvSpPr>
          <p:spPr bwMode="auto">
            <a:xfrm>
              <a:off x="7937500" y="-569913"/>
              <a:ext cx="23813" cy="200025"/>
            </a:xfrm>
            <a:custGeom>
              <a:avLst/>
              <a:gdLst>
                <a:gd name="T0" fmla="*/ 11 w 15"/>
                <a:gd name="T1" fmla="*/ 0 h 126"/>
                <a:gd name="T2" fmla="*/ 0 w 15"/>
                <a:gd name="T3" fmla="*/ 126 h 126"/>
                <a:gd name="T4" fmla="*/ 6 w 15"/>
                <a:gd name="T5" fmla="*/ 124 h 126"/>
                <a:gd name="T6" fmla="*/ 15 w 15"/>
                <a:gd name="T7" fmla="*/ 0 h 126"/>
                <a:gd name="T8" fmla="*/ 11 w 15"/>
                <a:gd name="T9" fmla="*/ 0 h 126"/>
                <a:gd name="T10" fmla="*/ 11 w 15"/>
                <a:gd name="T11" fmla="*/ 0 h 126"/>
                <a:gd name="T12" fmla="*/ 11 w 1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5" h="126">
                  <a:moveTo>
                    <a:pt x="11" y="0"/>
                  </a:moveTo>
                  <a:lnTo>
                    <a:pt x="0" y="126"/>
                  </a:lnTo>
                  <a:lnTo>
                    <a:pt x="6" y="124"/>
                  </a:lnTo>
                  <a:lnTo>
                    <a:pt x="15" y="0"/>
                  </a:lnTo>
                  <a:lnTo>
                    <a:pt x="11" y="0"/>
                  </a:lnTo>
                  <a:close/>
                  <a:moveTo>
                    <a:pt x="11" y="0"/>
                  </a:moveTo>
                  <a:lnTo>
                    <a:pt x="11"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26"/>
            <p:cNvSpPr>
              <a:spLocks noEditPoints="1"/>
            </p:cNvSpPr>
            <p:nvPr/>
          </p:nvSpPr>
          <p:spPr bwMode="auto">
            <a:xfrm>
              <a:off x="7937500" y="-569913"/>
              <a:ext cx="23813" cy="200025"/>
            </a:xfrm>
            <a:custGeom>
              <a:avLst/>
              <a:gdLst>
                <a:gd name="T0" fmla="*/ 11 w 15"/>
                <a:gd name="T1" fmla="*/ 0 h 126"/>
                <a:gd name="T2" fmla="*/ 0 w 15"/>
                <a:gd name="T3" fmla="*/ 126 h 126"/>
                <a:gd name="T4" fmla="*/ 6 w 15"/>
                <a:gd name="T5" fmla="*/ 124 h 126"/>
                <a:gd name="T6" fmla="*/ 15 w 15"/>
                <a:gd name="T7" fmla="*/ 0 h 126"/>
                <a:gd name="T8" fmla="*/ 11 w 15"/>
                <a:gd name="T9" fmla="*/ 0 h 126"/>
                <a:gd name="T10" fmla="*/ 11 w 15"/>
                <a:gd name="T11" fmla="*/ 0 h 126"/>
                <a:gd name="T12" fmla="*/ 11 w 1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5" h="126">
                  <a:moveTo>
                    <a:pt x="11" y="0"/>
                  </a:moveTo>
                  <a:lnTo>
                    <a:pt x="0" y="126"/>
                  </a:lnTo>
                  <a:lnTo>
                    <a:pt x="6" y="124"/>
                  </a:lnTo>
                  <a:lnTo>
                    <a:pt x="15" y="0"/>
                  </a:lnTo>
                  <a:lnTo>
                    <a:pt x="11" y="0"/>
                  </a:lnTo>
                  <a:moveTo>
                    <a:pt x="11" y="0"/>
                  </a:move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27"/>
            <p:cNvSpPr>
              <a:spLocks noEditPoints="1"/>
            </p:cNvSpPr>
            <p:nvPr/>
          </p:nvSpPr>
          <p:spPr bwMode="auto">
            <a:xfrm>
              <a:off x="7975600" y="-577850"/>
              <a:ext cx="365125" cy="157163"/>
            </a:xfrm>
            <a:custGeom>
              <a:avLst/>
              <a:gdLst>
                <a:gd name="T0" fmla="*/ 0 w 230"/>
                <a:gd name="T1" fmla="*/ 5 h 99"/>
                <a:gd name="T2" fmla="*/ 230 w 230"/>
                <a:gd name="T3" fmla="*/ 99 h 99"/>
                <a:gd name="T4" fmla="*/ 230 w 230"/>
                <a:gd name="T5" fmla="*/ 94 h 99"/>
                <a:gd name="T6" fmla="*/ 1 w 230"/>
                <a:gd name="T7" fmla="*/ 0 h 99"/>
                <a:gd name="T8" fmla="*/ 0 w 230"/>
                <a:gd name="T9" fmla="*/ 3 h 99"/>
                <a:gd name="T10" fmla="*/ 0 w 230"/>
                <a:gd name="T11" fmla="*/ 5 h 99"/>
                <a:gd name="T12" fmla="*/ 0 w 230"/>
                <a:gd name="T13" fmla="*/ 5 h 99"/>
                <a:gd name="T14" fmla="*/ 0 w 230"/>
                <a:gd name="T15" fmla="*/ 5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99">
                  <a:moveTo>
                    <a:pt x="0" y="5"/>
                  </a:moveTo>
                  <a:lnTo>
                    <a:pt x="230" y="99"/>
                  </a:lnTo>
                  <a:lnTo>
                    <a:pt x="230" y="94"/>
                  </a:lnTo>
                  <a:lnTo>
                    <a:pt x="1" y="0"/>
                  </a:lnTo>
                  <a:lnTo>
                    <a:pt x="0" y="3"/>
                  </a:lnTo>
                  <a:lnTo>
                    <a:pt x="0" y="5"/>
                  </a:lnTo>
                  <a:close/>
                  <a:moveTo>
                    <a:pt x="0" y="5"/>
                  </a:moveTo>
                  <a:lnTo>
                    <a:pt x="0" y="5"/>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28"/>
            <p:cNvSpPr>
              <a:spLocks noEditPoints="1"/>
            </p:cNvSpPr>
            <p:nvPr/>
          </p:nvSpPr>
          <p:spPr bwMode="auto">
            <a:xfrm>
              <a:off x="7975600" y="-577850"/>
              <a:ext cx="365125" cy="157163"/>
            </a:xfrm>
            <a:custGeom>
              <a:avLst/>
              <a:gdLst>
                <a:gd name="T0" fmla="*/ 0 w 230"/>
                <a:gd name="T1" fmla="*/ 5 h 99"/>
                <a:gd name="T2" fmla="*/ 230 w 230"/>
                <a:gd name="T3" fmla="*/ 99 h 99"/>
                <a:gd name="T4" fmla="*/ 230 w 230"/>
                <a:gd name="T5" fmla="*/ 94 h 99"/>
                <a:gd name="T6" fmla="*/ 1 w 230"/>
                <a:gd name="T7" fmla="*/ 0 h 99"/>
                <a:gd name="T8" fmla="*/ 0 w 230"/>
                <a:gd name="T9" fmla="*/ 3 h 99"/>
                <a:gd name="T10" fmla="*/ 0 w 230"/>
                <a:gd name="T11" fmla="*/ 5 h 99"/>
                <a:gd name="T12" fmla="*/ 0 w 230"/>
                <a:gd name="T13" fmla="*/ 5 h 99"/>
                <a:gd name="T14" fmla="*/ 0 w 230"/>
                <a:gd name="T15" fmla="*/ 5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99">
                  <a:moveTo>
                    <a:pt x="0" y="5"/>
                  </a:moveTo>
                  <a:lnTo>
                    <a:pt x="230" y="99"/>
                  </a:lnTo>
                  <a:lnTo>
                    <a:pt x="230" y="94"/>
                  </a:lnTo>
                  <a:lnTo>
                    <a:pt x="1" y="0"/>
                  </a:lnTo>
                  <a:lnTo>
                    <a:pt x="0" y="3"/>
                  </a:lnTo>
                  <a:lnTo>
                    <a:pt x="0" y="5"/>
                  </a:lnTo>
                  <a:moveTo>
                    <a:pt x="0" y="5"/>
                  </a:move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29"/>
            <p:cNvSpPr>
              <a:spLocks noEditPoints="1"/>
            </p:cNvSpPr>
            <p:nvPr/>
          </p:nvSpPr>
          <p:spPr bwMode="auto">
            <a:xfrm>
              <a:off x="8364538" y="-625475"/>
              <a:ext cx="144463" cy="200025"/>
            </a:xfrm>
            <a:custGeom>
              <a:avLst/>
              <a:gdLst>
                <a:gd name="T0" fmla="*/ 87 w 91"/>
                <a:gd name="T1" fmla="*/ 0 h 126"/>
                <a:gd name="T2" fmla="*/ 0 w 91"/>
                <a:gd name="T3" fmla="*/ 122 h 126"/>
                <a:gd name="T4" fmla="*/ 6 w 91"/>
                <a:gd name="T5" fmla="*/ 126 h 126"/>
                <a:gd name="T6" fmla="*/ 91 w 91"/>
                <a:gd name="T7" fmla="*/ 3 h 126"/>
                <a:gd name="T8" fmla="*/ 87 w 91"/>
                <a:gd name="T9" fmla="*/ 0 h 126"/>
                <a:gd name="T10" fmla="*/ 87 w 91"/>
                <a:gd name="T11" fmla="*/ 0 h 126"/>
                <a:gd name="T12" fmla="*/ 87 w 91"/>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1" h="126">
                  <a:moveTo>
                    <a:pt x="87" y="0"/>
                  </a:moveTo>
                  <a:lnTo>
                    <a:pt x="0" y="122"/>
                  </a:lnTo>
                  <a:lnTo>
                    <a:pt x="6" y="126"/>
                  </a:lnTo>
                  <a:lnTo>
                    <a:pt x="91" y="3"/>
                  </a:lnTo>
                  <a:lnTo>
                    <a:pt x="87" y="0"/>
                  </a:lnTo>
                  <a:close/>
                  <a:moveTo>
                    <a:pt x="87" y="0"/>
                  </a:moveTo>
                  <a:lnTo>
                    <a:pt x="87"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30"/>
            <p:cNvSpPr>
              <a:spLocks noEditPoints="1"/>
            </p:cNvSpPr>
            <p:nvPr/>
          </p:nvSpPr>
          <p:spPr bwMode="auto">
            <a:xfrm>
              <a:off x="8364538" y="-625475"/>
              <a:ext cx="144463" cy="200025"/>
            </a:xfrm>
            <a:custGeom>
              <a:avLst/>
              <a:gdLst>
                <a:gd name="T0" fmla="*/ 87 w 91"/>
                <a:gd name="T1" fmla="*/ 0 h 126"/>
                <a:gd name="T2" fmla="*/ 0 w 91"/>
                <a:gd name="T3" fmla="*/ 122 h 126"/>
                <a:gd name="T4" fmla="*/ 6 w 91"/>
                <a:gd name="T5" fmla="*/ 126 h 126"/>
                <a:gd name="T6" fmla="*/ 91 w 91"/>
                <a:gd name="T7" fmla="*/ 3 h 126"/>
                <a:gd name="T8" fmla="*/ 87 w 91"/>
                <a:gd name="T9" fmla="*/ 0 h 126"/>
                <a:gd name="T10" fmla="*/ 87 w 91"/>
                <a:gd name="T11" fmla="*/ 0 h 126"/>
                <a:gd name="T12" fmla="*/ 87 w 91"/>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1" h="126">
                  <a:moveTo>
                    <a:pt x="87" y="0"/>
                  </a:moveTo>
                  <a:lnTo>
                    <a:pt x="0" y="122"/>
                  </a:lnTo>
                  <a:lnTo>
                    <a:pt x="6" y="126"/>
                  </a:lnTo>
                  <a:lnTo>
                    <a:pt x="91" y="3"/>
                  </a:lnTo>
                  <a:lnTo>
                    <a:pt x="87" y="0"/>
                  </a:lnTo>
                  <a:moveTo>
                    <a:pt x="87" y="0"/>
                  </a:move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31"/>
            <p:cNvSpPr>
              <a:spLocks noEditPoints="1"/>
            </p:cNvSpPr>
            <p:nvPr/>
          </p:nvSpPr>
          <p:spPr bwMode="auto">
            <a:xfrm>
              <a:off x="7331075" y="-220663"/>
              <a:ext cx="219075" cy="219075"/>
            </a:xfrm>
            <a:custGeom>
              <a:avLst/>
              <a:gdLst>
                <a:gd name="T0" fmla="*/ 0 w 138"/>
                <a:gd name="T1" fmla="*/ 136 h 138"/>
                <a:gd name="T2" fmla="*/ 135 w 138"/>
                <a:gd name="T3" fmla="*/ 0 h 138"/>
                <a:gd name="T4" fmla="*/ 138 w 138"/>
                <a:gd name="T5" fmla="*/ 2 h 138"/>
                <a:gd name="T6" fmla="*/ 4 w 138"/>
                <a:gd name="T7" fmla="*/ 138 h 138"/>
                <a:gd name="T8" fmla="*/ 0 w 138"/>
                <a:gd name="T9" fmla="*/ 136 h 138"/>
                <a:gd name="T10" fmla="*/ 0 w 138"/>
                <a:gd name="T11" fmla="*/ 136 h 138"/>
                <a:gd name="T12" fmla="*/ 0 w 138"/>
                <a:gd name="T13" fmla="*/ 136 h 138"/>
              </a:gdLst>
              <a:ahLst/>
              <a:cxnLst>
                <a:cxn ang="0">
                  <a:pos x="T0" y="T1"/>
                </a:cxn>
                <a:cxn ang="0">
                  <a:pos x="T2" y="T3"/>
                </a:cxn>
                <a:cxn ang="0">
                  <a:pos x="T4" y="T5"/>
                </a:cxn>
                <a:cxn ang="0">
                  <a:pos x="T6" y="T7"/>
                </a:cxn>
                <a:cxn ang="0">
                  <a:pos x="T8" y="T9"/>
                </a:cxn>
                <a:cxn ang="0">
                  <a:pos x="T10" y="T11"/>
                </a:cxn>
                <a:cxn ang="0">
                  <a:pos x="T12" y="T13"/>
                </a:cxn>
              </a:cxnLst>
              <a:rect l="0" t="0" r="r" b="b"/>
              <a:pathLst>
                <a:path w="138" h="138">
                  <a:moveTo>
                    <a:pt x="0" y="136"/>
                  </a:moveTo>
                  <a:lnTo>
                    <a:pt x="135" y="0"/>
                  </a:lnTo>
                  <a:lnTo>
                    <a:pt x="138" y="2"/>
                  </a:lnTo>
                  <a:lnTo>
                    <a:pt x="4" y="138"/>
                  </a:lnTo>
                  <a:lnTo>
                    <a:pt x="0" y="136"/>
                  </a:lnTo>
                  <a:close/>
                  <a:moveTo>
                    <a:pt x="0" y="136"/>
                  </a:moveTo>
                  <a:lnTo>
                    <a:pt x="0" y="136"/>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32"/>
            <p:cNvSpPr>
              <a:spLocks noEditPoints="1"/>
            </p:cNvSpPr>
            <p:nvPr/>
          </p:nvSpPr>
          <p:spPr bwMode="auto">
            <a:xfrm>
              <a:off x="7331075" y="-220663"/>
              <a:ext cx="219075" cy="219075"/>
            </a:xfrm>
            <a:custGeom>
              <a:avLst/>
              <a:gdLst>
                <a:gd name="T0" fmla="*/ 0 w 138"/>
                <a:gd name="T1" fmla="*/ 136 h 138"/>
                <a:gd name="T2" fmla="*/ 135 w 138"/>
                <a:gd name="T3" fmla="*/ 0 h 138"/>
                <a:gd name="T4" fmla="*/ 138 w 138"/>
                <a:gd name="T5" fmla="*/ 2 h 138"/>
                <a:gd name="T6" fmla="*/ 4 w 138"/>
                <a:gd name="T7" fmla="*/ 138 h 138"/>
                <a:gd name="T8" fmla="*/ 0 w 138"/>
                <a:gd name="T9" fmla="*/ 136 h 138"/>
                <a:gd name="T10" fmla="*/ 0 w 138"/>
                <a:gd name="T11" fmla="*/ 136 h 138"/>
                <a:gd name="T12" fmla="*/ 0 w 138"/>
                <a:gd name="T13" fmla="*/ 136 h 138"/>
              </a:gdLst>
              <a:ahLst/>
              <a:cxnLst>
                <a:cxn ang="0">
                  <a:pos x="T0" y="T1"/>
                </a:cxn>
                <a:cxn ang="0">
                  <a:pos x="T2" y="T3"/>
                </a:cxn>
                <a:cxn ang="0">
                  <a:pos x="T4" y="T5"/>
                </a:cxn>
                <a:cxn ang="0">
                  <a:pos x="T6" y="T7"/>
                </a:cxn>
                <a:cxn ang="0">
                  <a:pos x="T8" y="T9"/>
                </a:cxn>
                <a:cxn ang="0">
                  <a:pos x="T10" y="T11"/>
                </a:cxn>
                <a:cxn ang="0">
                  <a:pos x="T12" y="T13"/>
                </a:cxn>
              </a:cxnLst>
              <a:rect l="0" t="0" r="r" b="b"/>
              <a:pathLst>
                <a:path w="138" h="138">
                  <a:moveTo>
                    <a:pt x="0" y="136"/>
                  </a:moveTo>
                  <a:lnTo>
                    <a:pt x="135" y="0"/>
                  </a:lnTo>
                  <a:lnTo>
                    <a:pt x="138" y="2"/>
                  </a:lnTo>
                  <a:lnTo>
                    <a:pt x="4" y="138"/>
                  </a:lnTo>
                  <a:lnTo>
                    <a:pt x="0" y="136"/>
                  </a:lnTo>
                  <a:moveTo>
                    <a:pt x="0" y="136"/>
                  </a:moveTo>
                  <a:lnTo>
                    <a:pt x="0"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33"/>
            <p:cNvSpPr>
              <a:spLocks noEditPoints="1"/>
            </p:cNvSpPr>
            <p:nvPr/>
          </p:nvSpPr>
          <p:spPr bwMode="auto">
            <a:xfrm>
              <a:off x="7418388" y="-212725"/>
              <a:ext cx="134938" cy="484188"/>
            </a:xfrm>
            <a:custGeom>
              <a:avLst/>
              <a:gdLst>
                <a:gd name="T0" fmla="*/ 82 w 85"/>
                <a:gd name="T1" fmla="*/ 0 h 305"/>
                <a:gd name="T2" fmla="*/ 0 w 85"/>
                <a:gd name="T3" fmla="*/ 302 h 305"/>
                <a:gd name="T4" fmla="*/ 4 w 85"/>
                <a:gd name="T5" fmla="*/ 305 h 305"/>
                <a:gd name="T6" fmla="*/ 85 w 85"/>
                <a:gd name="T7" fmla="*/ 0 h 305"/>
                <a:gd name="T8" fmla="*/ 82 w 85"/>
                <a:gd name="T9" fmla="*/ 0 h 305"/>
                <a:gd name="T10" fmla="*/ 82 w 85"/>
                <a:gd name="T11" fmla="*/ 0 h 305"/>
                <a:gd name="T12" fmla="*/ 82 w 85"/>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85" h="305">
                  <a:moveTo>
                    <a:pt x="82" y="0"/>
                  </a:moveTo>
                  <a:lnTo>
                    <a:pt x="0" y="302"/>
                  </a:lnTo>
                  <a:lnTo>
                    <a:pt x="4" y="305"/>
                  </a:lnTo>
                  <a:lnTo>
                    <a:pt x="85" y="0"/>
                  </a:lnTo>
                  <a:lnTo>
                    <a:pt x="82" y="0"/>
                  </a:lnTo>
                  <a:close/>
                  <a:moveTo>
                    <a:pt x="82" y="0"/>
                  </a:moveTo>
                  <a:lnTo>
                    <a:pt x="82"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34"/>
            <p:cNvSpPr>
              <a:spLocks noEditPoints="1"/>
            </p:cNvSpPr>
            <p:nvPr/>
          </p:nvSpPr>
          <p:spPr bwMode="auto">
            <a:xfrm>
              <a:off x="7418388" y="-212725"/>
              <a:ext cx="134938" cy="484188"/>
            </a:xfrm>
            <a:custGeom>
              <a:avLst/>
              <a:gdLst>
                <a:gd name="T0" fmla="*/ 82 w 85"/>
                <a:gd name="T1" fmla="*/ 0 h 305"/>
                <a:gd name="T2" fmla="*/ 0 w 85"/>
                <a:gd name="T3" fmla="*/ 302 h 305"/>
                <a:gd name="T4" fmla="*/ 4 w 85"/>
                <a:gd name="T5" fmla="*/ 305 h 305"/>
                <a:gd name="T6" fmla="*/ 85 w 85"/>
                <a:gd name="T7" fmla="*/ 0 h 305"/>
                <a:gd name="T8" fmla="*/ 82 w 85"/>
                <a:gd name="T9" fmla="*/ 0 h 305"/>
                <a:gd name="T10" fmla="*/ 82 w 85"/>
                <a:gd name="T11" fmla="*/ 0 h 305"/>
                <a:gd name="T12" fmla="*/ 82 w 85"/>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85" h="305">
                  <a:moveTo>
                    <a:pt x="82" y="0"/>
                  </a:moveTo>
                  <a:lnTo>
                    <a:pt x="0" y="302"/>
                  </a:lnTo>
                  <a:lnTo>
                    <a:pt x="4" y="305"/>
                  </a:lnTo>
                  <a:lnTo>
                    <a:pt x="85" y="0"/>
                  </a:lnTo>
                  <a:lnTo>
                    <a:pt x="82" y="0"/>
                  </a:lnTo>
                  <a:moveTo>
                    <a:pt x="82" y="0"/>
                  </a:move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35"/>
            <p:cNvSpPr>
              <a:spLocks noEditPoints="1"/>
            </p:cNvSpPr>
            <p:nvPr/>
          </p:nvSpPr>
          <p:spPr bwMode="auto">
            <a:xfrm>
              <a:off x="7327900" y="26987"/>
              <a:ext cx="71438" cy="58738"/>
            </a:xfrm>
            <a:custGeom>
              <a:avLst/>
              <a:gdLst>
                <a:gd name="T0" fmla="*/ 0 w 45"/>
                <a:gd name="T1" fmla="*/ 3 h 37"/>
                <a:gd name="T2" fmla="*/ 39 w 45"/>
                <a:gd name="T3" fmla="*/ 37 h 37"/>
                <a:gd name="T4" fmla="*/ 45 w 45"/>
                <a:gd name="T5" fmla="*/ 30 h 37"/>
                <a:gd name="T6" fmla="*/ 6 w 45"/>
                <a:gd name="T7" fmla="*/ 0 h 37"/>
                <a:gd name="T8" fmla="*/ 0 w 45"/>
                <a:gd name="T9" fmla="*/ 3 h 37"/>
                <a:gd name="T10" fmla="*/ 0 w 45"/>
                <a:gd name="T11" fmla="*/ 3 h 37"/>
                <a:gd name="T12" fmla="*/ 0 w 45"/>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45" h="37">
                  <a:moveTo>
                    <a:pt x="0" y="3"/>
                  </a:moveTo>
                  <a:lnTo>
                    <a:pt x="39" y="37"/>
                  </a:lnTo>
                  <a:lnTo>
                    <a:pt x="45" y="30"/>
                  </a:lnTo>
                  <a:lnTo>
                    <a:pt x="6" y="0"/>
                  </a:lnTo>
                  <a:lnTo>
                    <a:pt x="0" y="3"/>
                  </a:lnTo>
                  <a:close/>
                  <a:moveTo>
                    <a:pt x="0" y="3"/>
                  </a:moveTo>
                  <a:lnTo>
                    <a:pt x="0" y="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36"/>
            <p:cNvSpPr>
              <a:spLocks noEditPoints="1"/>
            </p:cNvSpPr>
            <p:nvPr/>
          </p:nvSpPr>
          <p:spPr bwMode="auto">
            <a:xfrm>
              <a:off x="7327900" y="26987"/>
              <a:ext cx="71438" cy="58738"/>
            </a:xfrm>
            <a:custGeom>
              <a:avLst/>
              <a:gdLst>
                <a:gd name="T0" fmla="*/ 0 w 45"/>
                <a:gd name="T1" fmla="*/ 3 h 37"/>
                <a:gd name="T2" fmla="*/ 39 w 45"/>
                <a:gd name="T3" fmla="*/ 37 h 37"/>
                <a:gd name="T4" fmla="*/ 45 w 45"/>
                <a:gd name="T5" fmla="*/ 30 h 37"/>
                <a:gd name="T6" fmla="*/ 6 w 45"/>
                <a:gd name="T7" fmla="*/ 0 h 37"/>
                <a:gd name="T8" fmla="*/ 0 w 45"/>
                <a:gd name="T9" fmla="*/ 3 h 37"/>
                <a:gd name="T10" fmla="*/ 0 w 45"/>
                <a:gd name="T11" fmla="*/ 3 h 37"/>
                <a:gd name="T12" fmla="*/ 0 w 45"/>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45" h="37">
                  <a:moveTo>
                    <a:pt x="0" y="3"/>
                  </a:moveTo>
                  <a:lnTo>
                    <a:pt x="39" y="37"/>
                  </a:lnTo>
                  <a:lnTo>
                    <a:pt x="45" y="30"/>
                  </a:lnTo>
                  <a:lnTo>
                    <a:pt x="6" y="0"/>
                  </a:lnTo>
                  <a:lnTo>
                    <a:pt x="0" y="3"/>
                  </a:lnTo>
                  <a:moveTo>
                    <a:pt x="0" y="3"/>
                  </a:move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37"/>
            <p:cNvSpPr>
              <a:spLocks noEditPoints="1"/>
            </p:cNvSpPr>
            <p:nvPr/>
          </p:nvSpPr>
          <p:spPr bwMode="auto">
            <a:xfrm>
              <a:off x="7315200" y="31750"/>
              <a:ext cx="92075" cy="239713"/>
            </a:xfrm>
            <a:custGeom>
              <a:avLst/>
              <a:gdLst>
                <a:gd name="T0" fmla="*/ 0 w 58"/>
                <a:gd name="T1" fmla="*/ 0 h 151"/>
                <a:gd name="T2" fmla="*/ 54 w 58"/>
                <a:gd name="T3" fmla="*/ 151 h 151"/>
                <a:gd name="T4" fmla="*/ 58 w 58"/>
                <a:gd name="T5" fmla="*/ 151 h 151"/>
                <a:gd name="T6" fmla="*/ 5 w 58"/>
                <a:gd name="T7" fmla="*/ 0 h 151"/>
                <a:gd name="T8" fmla="*/ 0 w 58"/>
                <a:gd name="T9" fmla="*/ 0 h 151"/>
                <a:gd name="T10" fmla="*/ 0 w 58"/>
                <a:gd name="T11" fmla="*/ 0 h 151"/>
                <a:gd name="T12" fmla="*/ 0 w 58"/>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58" h="151">
                  <a:moveTo>
                    <a:pt x="0" y="0"/>
                  </a:moveTo>
                  <a:lnTo>
                    <a:pt x="54" y="151"/>
                  </a:lnTo>
                  <a:lnTo>
                    <a:pt x="58" y="151"/>
                  </a:lnTo>
                  <a:lnTo>
                    <a:pt x="5"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38"/>
            <p:cNvSpPr>
              <a:spLocks noEditPoints="1"/>
            </p:cNvSpPr>
            <p:nvPr/>
          </p:nvSpPr>
          <p:spPr bwMode="auto">
            <a:xfrm>
              <a:off x="7315200" y="31750"/>
              <a:ext cx="92075" cy="239713"/>
            </a:xfrm>
            <a:custGeom>
              <a:avLst/>
              <a:gdLst>
                <a:gd name="T0" fmla="*/ 0 w 58"/>
                <a:gd name="T1" fmla="*/ 0 h 151"/>
                <a:gd name="T2" fmla="*/ 54 w 58"/>
                <a:gd name="T3" fmla="*/ 151 h 151"/>
                <a:gd name="T4" fmla="*/ 58 w 58"/>
                <a:gd name="T5" fmla="*/ 151 h 151"/>
                <a:gd name="T6" fmla="*/ 5 w 58"/>
                <a:gd name="T7" fmla="*/ 0 h 151"/>
                <a:gd name="T8" fmla="*/ 0 w 58"/>
                <a:gd name="T9" fmla="*/ 0 h 151"/>
                <a:gd name="T10" fmla="*/ 0 w 58"/>
                <a:gd name="T11" fmla="*/ 0 h 151"/>
                <a:gd name="T12" fmla="*/ 0 w 58"/>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58" h="151">
                  <a:moveTo>
                    <a:pt x="0" y="0"/>
                  </a:moveTo>
                  <a:lnTo>
                    <a:pt x="54" y="151"/>
                  </a:lnTo>
                  <a:lnTo>
                    <a:pt x="58" y="151"/>
                  </a:lnTo>
                  <a:lnTo>
                    <a:pt x="5"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39"/>
            <p:cNvSpPr>
              <a:spLocks noEditPoints="1"/>
            </p:cNvSpPr>
            <p:nvPr/>
          </p:nvSpPr>
          <p:spPr bwMode="auto">
            <a:xfrm>
              <a:off x="7929563" y="-322263"/>
              <a:ext cx="7938" cy="7938"/>
            </a:xfrm>
            <a:custGeom>
              <a:avLst/>
              <a:gdLst>
                <a:gd name="T0" fmla="*/ 0 w 5"/>
                <a:gd name="T1" fmla="*/ 0 h 5"/>
                <a:gd name="T2" fmla="*/ 5 w 5"/>
                <a:gd name="T3" fmla="*/ 0 h 5"/>
                <a:gd name="T4" fmla="*/ 5 w 5"/>
                <a:gd name="T5" fmla="*/ 5 h 5"/>
                <a:gd name="T6" fmla="*/ 0 w 5"/>
                <a:gd name="T7" fmla="*/ 5 h 5"/>
                <a:gd name="T8" fmla="*/ 0 w 5"/>
                <a:gd name="T9" fmla="*/ 0 h 5"/>
                <a:gd name="T10" fmla="*/ 0 w 5"/>
                <a:gd name="T11" fmla="*/ 0 h 5"/>
                <a:gd name="T12" fmla="*/ 0 w 5"/>
                <a:gd name="T13" fmla="*/ 0 h 5"/>
                <a:gd name="T14" fmla="*/ 0 w 5"/>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0" y="0"/>
                  </a:moveTo>
                  <a:lnTo>
                    <a:pt x="5" y="0"/>
                  </a:lnTo>
                  <a:lnTo>
                    <a:pt x="5" y="5"/>
                  </a:lnTo>
                  <a:lnTo>
                    <a:pt x="0" y="5"/>
                  </a:lnTo>
                  <a:lnTo>
                    <a:pt x="0"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40"/>
            <p:cNvSpPr>
              <a:spLocks noEditPoints="1"/>
            </p:cNvSpPr>
            <p:nvPr/>
          </p:nvSpPr>
          <p:spPr bwMode="auto">
            <a:xfrm>
              <a:off x="7929563" y="-322263"/>
              <a:ext cx="7938" cy="7938"/>
            </a:xfrm>
            <a:custGeom>
              <a:avLst/>
              <a:gdLst>
                <a:gd name="T0" fmla="*/ 0 w 5"/>
                <a:gd name="T1" fmla="*/ 0 h 5"/>
                <a:gd name="T2" fmla="*/ 5 w 5"/>
                <a:gd name="T3" fmla="*/ 0 h 5"/>
                <a:gd name="T4" fmla="*/ 5 w 5"/>
                <a:gd name="T5" fmla="*/ 5 h 5"/>
                <a:gd name="T6" fmla="*/ 0 w 5"/>
                <a:gd name="T7" fmla="*/ 5 h 5"/>
                <a:gd name="T8" fmla="*/ 0 w 5"/>
                <a:gd name="T9" fmla="*/ 0 h 5"/>
                <a:gd name="T10" fmla="*/ 0 w 5"/>
                <a:gd name="T11" fmla="*/ 0 h 5"/>
                <a:gd name="T12" fmla="*/ 0 w 5"/>
                <a:gd name="T13" fmla="*/ 0 h 5"/>
                <a:gd name="T14" fmla="*/ 0 w 5"/>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0" y="0"/>
                  </a:moveTo>
                  <a:lnTo>
                    <a:pt x="5" y="0"/>
                  </a:lnTo>
                  <a:lnTo>
                    <a:pt x="5" y="5"/>
                  </a:lnTo>
                  <a:lnTo>
                    <a:pt x="0" y="5"/>
                  </a:lnTo>
                  <a:lnTo>
                    <a:pt x="0"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41"/>
            <p:cNvSpPr>
              <a:spLocks noEditPoints="1"/>
            </p:cNvSpPr>
            <p:nvPr/>
          </p:nvSpPr>
          <p:spPr bwMode="auto">
            <a:xfrm>
              <a:off x="7567613" y="-296863"/>
              <a:ext cx="347663" cy="73025"/>
            </a:xfrm>
            <a:custGeom>
              <a:avLst/>
              <a:gdLst>
                <a:gd name="T0" fmla="*/ 0 w 219"/>
                <a:gd name="T1" fmla="*/ 43 h 46"/>
                <a:gd name="T2" fmla="*/ 219 w 219"/>
                <a:gd name="T3" fmla="*/ 0 h 46"/>
                <a:gd name="T4" fmla="*/ 219 w 219"/>
                <a:gd name="T5" fmla="*/ 4 h 46"/>
                <a:gd name="T6" fmla="*/ 0 w 219"/>
                <a:gd name="T7" fmla="*/ 46 h 46"/>
                <a:gd name="T8" fmla="*/ 0 w 219"/>
                <a:gd name="T9" fmla="*/ 43 h 46"/>
                <a:gd name="T10" fmla="*/ 0 w 219"/>
                <a:gd name="T11" fmla="*/ 43 h 46"/>
                <a:gd name="T12" fmla="*/ 0 w 219"/>
                <a:gd name="T13" fmla="*/ 43 h 46"/>
              </a:gdLst>
              <a:ahLst/>
              <a:cxnLst>
                <a:cxn ang="0">
                  <a:pos x="T0" y="T1"/>
                </a:cxn>
                <a:cxn ang="0">
                  <a:pos x="T2" y="T3"/>
                </a:cxn>
                <a:cxn ang="0">
                  <a:pos x="T4" y="T5"/>
                </a:cxn>
                <a:cxn ang="0">
                  <a:pos x="T6" y="T7"/>
                </a:cxn>
                <a:cxn ang="0">
                  <a:pos x="T8" y="T9"/>
                </a:cxn>
                <a:cxn ang="0">
                  <a:pos x="T10" y="T11"/>
                </a:cxn>
                <a:cxn ang="0">
                  <a:pos x="T12" y="T13"/>
                </a:cxn>
              </a:cxnLst>
              <a:rect l="0" t="0" r="r" b="b"/>
              <a:pathLst>
                <a:path w="219" h="46">
                  <a:moveTo>
                    <a:pt x="0" y="43"/>
                  </a:moveTo>
                  <a:lnTo>
                    <a:pt x="219" y="0"/>
                  </a:lnTo>
                  <a:lnTo>
                    <a:pt x="219" y="4"/>
                  </a:lnTo>
                  <a:lnTo>
                    <a:pt x="0" y="46"/>
                  </a:lnTo>
                  <a:lnTo>
                    <a:pt x="0" y="43"/>
                  </a:lnTo>
                  <a:close/>
                  <a:moveTo>
                    <a:pt x="0" y="43"/>
                  </a:moveTo>
                  <a:lnTo>
                    <a:pt x="0" y="4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42"/>
            <p:cNvSpPr>
              <a:spLocks noEditPoints="1"/>
            </p:cNvSpPr>
            <p:nvPr/>
          </p:nvSpPr>
          <p:spPr bwMode="auto">
            <a:xfrm>
              <a:off x="7567613" y="-296863"/>
              <a:ext cx="347663" cy="73025"/>
            </a:xfrm>
            <a:custGeom>
              <a:avLst/>
              <a:gdLst>
                <a:gd name="T0" fmla="*/ 0 w 219"/>
                <a:gd name="T1" fmla="*/ 43 h 46"/>
                <a:gd name="T2" fmla="*/ 219 w 219"/>
                <a:gd name="T3" fmla="*/ 0 h 46"/>
                <a:gd name="T4" fmla="*/ 219 w 219"/>
                <a:gd name="T5" fmla="*/ 4 h 46"/>
                <a:gd name="T6" fmla="*/ 0 w 219"/>
                <a:gd name="T7" fmla="*/ 46 h 46"/>
                <a:gd name="T8" fmla="*/ 0 w 219"/>
                <a:gd name="T9" fmla="*/ 43 h 46"/>
                <a:gd name="T10" fmla="*/ 0 w 219"/>
                <a:gd name="T11" fmla="*/ 43 h 46"/>
                <a:gd name="T12" fmla="*/ 0 w 219"/>
                <a:gd name="T13" fmla="*/ 43 h 46"/>
              </a:gdLst>
              <a:ahLst/>
              <a:cxnLst>
                <a:cxn ang="0">
                  <a:pos x="T0" y="T1"/>
                </a:cxn>
                <a:cxn ang="0">
                  <a:pos x="T2" y="T3"/>
                </a:cxn>
                <a:cxn ang="0">
                  <a:pos x="T4" y="T5"/>
                </a:cxn>
                <a:cxn ang="0">
                  <a:pos x="T6" y="T7"/>
                </a:cxn>
                <a:cxn ang="0">
                  <a:pos x="T8" y="T9"/>
                </a:cxn>
                <a:cxn ang="0">
                  <a:pos x="T10" y="T11"/>
                </a:cxn>
                <a:cxn ang="0">
                  <a:pos x="T12" y="T13"/>
                </a:cxn>
              </a:cxnLst>
              <a:rect l="0" t="0" r="r" b="b"/>
              <a:pathLst>
                <a:path w="219" h="46">
                  <a:moveTo>
                    <a:pt x="0" y="43"/>
                  </a:moveTo>
                  <a:lnTo>
                    <a:pt x="219" y="0"/>
                  </a:lnTo>
                  <a:lnTo>
                    <a:pt x="219" y="4"/>
                  </a:lnTo>
                  <a:lnTo>
                    <a:pt x="0" y="46"/>
                  </a:lnTo>
                  <a:lnTo>
                    <a:pt x="0" y="43"/>
                  </a:lnTo>
                  <a:moveTo>
                    <a:pt x="0" y="43"/>
                  </a:moveTo>
                  <a:lnTo>
                    <a:pt x="0" y="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43"/>
            <p:cNvSpPr>
              <a:spLocks noEditPoints="1"/>
            </p:cNvSpPr>
            <p:nvPr/>
          </p:nvSpPr>
          <p:spPr bwMode="auto">
            <a:xfrm>
              <a:off x="7561263" y="-220663"/>
              <a:ext cx="182563" cy="292100"/>
            </a:xfrm>
            <a:custGeom>
              <a:avLst/>
              <a:gdLst>
                <a:gd name="T0" fmla="*/ 0 w 115"/>
                <a:gd name="T1" fmla="*/ 3 h 184"/>
                <a:gd name="T2" fmla="*/ 110 w 115"/>
                <a:gd name="T3" fmla="*/ 182 h 184"/>
                <a:gd name="T4" fmla="*/ 112 w 115"/>
                <a:gd name="T5" fmla="*/ 184 h 184"/>
                <a:gd name="T6" fmla="*/ 115 w 115"/>
                <a:gd name="T7" fmla="*/ 181 h 184"/>
                <a:gd name="T8" fmla="*/ 2 w 115"/>
                <a:gd name="T9" fmla="*/ 0 h 184"/>
                <a:gd name="T10" fmla="*/ 0 w 115"/>
                <a:gd name="T11" fmla="*/ 3 h 184"/>
                <a:gd name="T12" fmla="*/ 0 w 115"/>
                <a:gd name="T13" fmla="*/ 3 h 184"/>
                <a:gd name="T14" fmla="*/ 0 w 115"/>
                <a:gd name="T15" fmla="*/ 3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84">
                  <a:moveTo>
                    <a:pt x="0" y="3"/>
                  </a:moveTo>
                  <a:lnTo>
                    <a:pt x="110" y="182"/>
                  </a:lnTo>
                  <a:lnTo>
                    <a:pt x="112" y="184"/>
                  </a:lnTo>
                  <a:lnTo>
                    <a:pt x="115" y="181"/>
                  </a:lnTo>
                  <a:lnTo>
                    <a:pt x="2" y="0"/>
                  </a:lnTo>
                  <a:lnTo>
                    <a:pt x="0" y="3"/>
                  </a:lnTo>
                  <a:close/>
                  <a:moveTo>
                    <a:pt x="0" y="3"/>
                  </a:moveTo>
                  <a:lnTo>
                    <a:pt x="0" y="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44"/>
            <p:cNvSpPr>
              <a:spLocks noEditPoints="1"/>
            </p:cNvSpPr>
            <p:nvPr/>
          </p:nvSpPr>
          <p:spPr bwMode="auto">
            <a:xfrm>
              <a:off x="7561263" y="-220663"/>
              <a:ext cx="182563" cy="292100"/>
            </a:xfrm>
            <a:custGeom>
              <a:avLst/>
              <a:gdLst>
                <a:gd name="T0" fmla="*/ 0 w 115"/>
                <a:gd name="T1" fmla="*/ 3 h 184"/>
                <a:gd name="T2" fmla="*/ 110 w 115"/>
                <a:gd name="T3" fmla="*/ 182 h 184"/>
                <a:gd name="T4" fmla="*/ 112 w 115"/>
                <a:gd name="T5" fmla="*/ 184 h 184"/>
                <a:gd name="T6" fmla="*/ 115 w 115"/>
                <a:gd name="T7" fmla="*/ 181 h 184"/>
                <a:gd name="T8" fmla="*/ 2 w 115"/>
                <a:gd name="T9" fmla="*/ 0 h 184"/>
                <a:gd name="T10" fmla="*/ 0 w 115"/>
                <a:gd name="T11" fmla="*/ 3 h 184"/>
                <a:gd name="T12" fmla="*/ 0 w 115"/>
                <a:gd name="T13" fmla="*/ 3 h 184"/>
                <a:gd name="T14" fmla="*/ 0 w 115"/>
                <a:gd name="T15" fmla="*/ 3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84">
                  <a:moveTo>
                    <a:pt x="0" y="3"/>
                  </a:moveTo>
                  <a:lnTo>
                    <a:pt x="110" y="182"/>
                  </a:lnTo>
                  <a:lnTo>
                    <a:pt x="112" y="184"/>
                  </a:lnTo>
                  <a:lnTo>
                    <a:pt x="115" y="181"/>
                  </a:lnTo>
                  <a:lnTo>
                    <a:pt x="2" y="0"/>
                  </a:lnTo>
                  <a:lnTo>
                    <a:pt x="0" y="3"/>
                  </a:lnTo>
                  <a:moveTo>
                    <a:pt x="0" y="3"/>
                  </a:move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45"/>
            <p:cNvSpPr>
              <a:spLocks noEditPoints="1"/>
            </p:cNvSpPr>
            <p:nvPr/>
          </p:nvSpPr>
          <p:spPr bwMode="auto">
            <a:xfrm>
              <a:off x="7754938" y="-285750"/>
              <a:ext cx="174625" cy="352425"/>
            </a:xfrm>
            <a:custGeom>
              <a:avLst/>
              <a:gdLst>
                <a:gd name="T0" fmla="*/ 0 w 110"/>
                <a:gd name="T1" fmla="*/ 222 h 222"/>
                <a:gd name="T2" fmla="*/ 107 w 110"/>
                <a:gd name="T3" fmla="*/ 0 h 222"/>
                <a:gd name="T4" fmla="*/ 110 w 110"/>
                <a:gd name="T5" fmla="*/ 0 h 222"/>
                <a:gd name="T6" fmla="*/ 8 w 110"/>
                <a:gd name="T7" fmla="*/ 222 h 222"/>
                <a:gd name="T8" fmla="*/ 0 w 110"/>
                <a:gd name="T9" fmla="*/ 222 h 222"/>
                <a:gd name="T10" fmla="*/ 0 w 110"/>
                <a:gd name="T11" fmla="*/ 222 h 222"/>
                <a:gd name="T12" fmla="*/ 0 w 110"/>
                <a:gd name="T13" fmla="*/ 222 h 222"/>
              </a:gdLst>
              <a:ahLst/>
              <a:cxnLst>
                <a:cxn ang="0">
                  <a:pos x="T0" y="T1"/>
                </a:cxn>
                <a:cxn ang="0">
                  <a:pos x="T2" y="T3"/>
                </a:cxn>
                <a:cxn ang="0">
                  <a:pos x="T4" y="T5"/>
                </a:cxn>
                <a:cxn ang="0">
                  <a:pos x="T6" y="T7"/>
                </a:cxn>
                <a:cxn ang="0">
                  <a:pos x="T8" y="T9"/>
                </a:cxn>
                <a:cxn ang="0">
                  <a:pos x="T10" y="T11"/>
                </a:cxn>
                <a:cxn ang="0">
                  <a:pos x="T12" y="T13"/>
                </a:cxn>
              </a:cxnLst>
              <a:rect l="0" t="0" r="r" b="b"/>
              <a:pathLst>
                <a:path w="110" h="222">
                  <a:moveTo>
                    <a:pt x="0" y="222"/>
                  </a:moveTo>
                  <a:lnTo>
                    <a:pt x="107" y="0"/>
                  </a:lnTo>
                  <a:lnTo>
                    <a:pt x="110" y="0"/>
                  </a:lnTo>
                  <a:lnTo>
                    <a:pt x="8" y="222"/>
                  </a:lnTo>
                  <a:lnTo>
                    <a:pt x="0" y="222"/>
                  </a:lnTo>
                  <a:close/>
                  <a:moveTo>
                    <a:pt x="0" y="222"/>
                  </a:moveTo>
                  <a:lnTo>
                    <a:pt x="0" y="222"/>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46"/>
            <p:cNvSpPr>
              <a:spLocks noEditPoints="1"/>
            </p:cNvSpPr>
            <p:nvPr/>
          </p:nvSpPr>
          <p:spPr bwMode="auto">
            <a:xfrm>
              <a:off x="7754938" y="-285750"/>
              <a:ext cx="174625" cy="352425"/>
            </a:xfrm>
            <a:custGeom>
              <a:avLst/>
              <a:gdLst>
                <a:gd name="T0" fmla="*/ 0 w 110"/>
                <a:gd name="T1" fmla="*/ 222 h 222"/>
                <a:gd name="T2" fmla="*/ 107 w 110"/>
                <a:gd name="T3" fmla="*/ 0 h 222"/>
                <a:gd name="T4" fmla="*/ 110 w 110"/>
                <a:gd name="T5" fmla="*/ 0 h 222"/>
                <a:gd name="T6" fmla="*/ 8 w 110"/>
                <a:gd name="T7" fmla="*/ 222 h 222"/>
                <a:gd name="T8" fmla="*/ 0 w 110"/>
                <a:gd name="T9" fmla="*/ 222 h 222"/>
                <a:gd name="T10" fmla="*/ 0 w 110"/>
                <a:gd name="T11" fmla="*/ 222 h 222"/>
                <a:gd name="T12" fmla="*/ 0 w 110"/>
                <a:gd name="T13" fmla="*/ 222 h 222"/>
              </a:gdLst>
              <a:ahLst/>
              <a:cxnLst>
                <a:cxn ang="0">
                  <a:pos x="T0" y="T1"/>
                </a:cxn>
                <a:cxn ang="0">
                  <a:pos x="T2" y="T3"/>
                </a:cxn>
                <a:cxn ang="0">
                  <a:pos x="T4" y="T5"/>
                </a:cxn>
                <a:cxn ang="0">
                  <a:pos x="T6" y="T7"/>
                </a:cxn>
                <a:cxn ang="0">
                  <a:pos x="T8" y="T9"/>
                </a:cxn>
                <a:cxn ang="0">
                  <a:pos x="T10" y="T11"/>
                </a:cxn>
                <a:cxn ang="0">
                  <a:pos x="T12" y="T13"/>
                </a:cxn>
              </a:cxnLst>
              <a:rect l="0" t="0" r="r" b="b"/>
              <a:pathLst>
                <a:path w="110" h="222">
                  <a:moveTo>
                    <a:pt x="0" y="222"/>
                  </a:moveTo>
                  <a:lnTo>
                    <a:pt x="107" y="0"/>
                  </a:lnTo>
                  <a:lnTo>
                    <a:pt x="110" y="0"/>
                  </a:lnTo>
                  <a:lnTo>
                    <a:pt x="8" y="222"/>
                  </a:lnTo>
                  <a:lnTo>
                    <a:pt x="0" y="222"/>
                  </a:lnTo>
                  <a:moveTo>
                    <a:pt x="0" y="222"/>
                  </a:moveTo>
                  <a:lnTo>
                    <a:pt x="0" y="2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47"/>
            <p:cNvSpPr>
              <a:spLocks noEditPoints="1"/>
            </p:cNvSpPr>
            <p:nvPr/>
          </p:nvSpPr>
          <p:spPr bwMode="auto">
            <a:xfrm>
              <a:off x="7870825" y="-285750"/>
              <a:ext cx="58738" cy="523875"/>
            </a:xfrm>
            <a:custGeom>
              <a:avLst/>
              <a:gdLst>
                <a:gd name="T0" fmla="*/ 34 w 37"/>
                <a:gd name="T1" fmla="*/ 0 h 330"/>
                <a:gd name="T2" fmla="*/ 0 w 37"/>
                <a:gd name="T3" fmla="*/ 330 h 330"/>
                <a:gd name="T4" fmla="*/ 4 w 37"/>
                <a:gd name="T5" fmla="*/ 330 h 330"/>
                <a:gd name="T6" fmla="*/ 37 w 37"/>
                <a:gd name="T7" fmla="*/ 0 h 330"/>
                <a:gd name="T8" fmla="*/ 34 w 37"/>
                <a:gd name="T9" fmla="*/ 0 h 330"/>
                <a:gd name="T10" fmla="*/ 34 w 37"/>
                <a:gd name="T11" fmla="*/ 0 h 330"/>
                <a:gd name="T12" fmla="*/ 34 w 37"/>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37" h="330">
                  <a:moveTo>
                    <a:pt x="34" y="0"/>
                  </a:moveTo>
                  <a:lnTo>
                    <a:pt x="0" y="330"/>
                  </a:lnTo>
                  <a:lnTo>
                    <a:pt x="4" y="330"/>
                  </a:lnTo>
                  <a:lnTo>
                    <a:pt x="37" y="0"/>
                  </a:lnTo>
                  <a:lnTo>
                    <a:pt x="34" y="0"/>
                  </a:lnTo>
                  <a:close/>
                  <a:moveTo>
                    <a:pt x="34" y="0"/>
                  </a:moveTo>
                  <a:lnTo>
                    <a:pt x="34"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48"/>
            <p:cNvSpPr>
              <a:spLocks noEditPoints="1"/>
            </p:cNvSpPr>
            <p:nvPr/>
          </p:nvSpPr>
          <p:spPr bwMode="auto">
            <a:xfrm>
              <a:off x="7870825" y="-285750"/>
              <a:ext cx="58738" cy="523875"/>
            </a:xfrm>
            <a:custGeom>
              <a:avLst/>
              <a:gdLst>
                <a:gd name="T0" fmla="*/ 34 w 37"/>
                <a:gd name="T1" fmla="*/ 0 h 330"/>
                <a:gd name="T2" fmla="*/ 0 w 37"/>
                <a:gd name="T3" fmla="*/ 330 h 330"/>
                <a:gd name="T4" fmla="*/ 4 w 37"/>
                <a:gd name="T5" fmla="*/ 330 h 330"/>
                <a:gd name="T6" fmla="*/ 37 w 37"/>
                <a:gd name="T7" fmla="*/ 0 h 330"/>
                <a:gd name="T8" fmla="*/ 34 w 37"/>
                <a:gd name="T9" fmla="*/ 0 h 330"/>
                <a:gd name="T10" fmla="*/ 34 w 37"/>
                <a:gd name="T11" fmla="*/ 0 h 330"/>
                <a:gd name="T12" fmla="*/ 34 w 37"/>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37" h="330">
                  <a:moveTo>
                    <a:pt x="34" y="0"/>
                  </a:moveTo>
                  <a:lnTo>
                    <a:pt x="0" y="330"/>
                  </a:lnTo>
                  <a:lnTo>
                    <a:pt x="4" y="330"/>
                  </a:lnTo>
                  <a:lnTo>
                    <a:pt x="37" y="0"/>
                  </a:lnTo>
                  <a:lnTo>
                    <a:pt x="34" y="0"/>
                  </a:lnTo>
                  <a:moveTo>
                    <a:pt x="34" y="0"/>
                  </a:move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49"/>
            <p:cNvSpPr>
              <a:spLocks noEditPoints="1"/>
            </p:cNvSpPr>
            <p:nvPr/>
          </p:nvSpPr>
          <p:spPr bwMode="auto">
            <a:xfrm>
              <a:off x="7950200" y="-412750"/>
              <a:ext cx="390525" cy="115888"/>
            </a:xfrm>
            <a:custGeom>
              <a:avLst/>
              <a:gdLst>
                <a:gd name="T0" fmla="*/ 0 w 246"/>
                <a:gd name="T1" fmla="*/ 68 h 73"/>
                <a:gd name="T2" fmla="*/ 246 w 246"/>
                <a:gd name="T3" fmla="*/ 0 h 73"/>
                <a:gd name="T4" fmla="*/ 246 w 246"/>
                <a:gd name="T5" fmla="*/ 6 h 73"/>
                <a:gd name="T6" fmla="*/ 0 w 246"/>
                <a:gd name="T7" fmla="*/ 73 h 73"/>
                <a:gd name="T8" fmla="*/ 0 w 246"/>
                <a:gd name="T9" fmla="*/ 68 h 73"/>
                <a:gd name="T10" fmla="*/ 0 w 246"/>
                <a:gd name="T11" fmla="*/ 68 h 73"/>
                <a:gd name="T12" fmla="*/ 0 w 246"/>
                <a:gd name="T13" fmla="*/ 68 h 73"/>
              </a:gdLst>
              <a:ahLst/>
              <a:cxnLst>
                <a:cxn ang="0">
                  <a:pos x="T0" y="T1"/>
                </a:cxn>
                <a:cxn ang="0">
                  <a:pos x="T2" y="T3"/>
                </a:cxn>
                <a:cxn ang="0">
                  <a:pos x="T4" y="T5"/>
                </a:cxn>
                <a:cxn ang="0">
                  <a:pos x="T6" y="T7"/>
                </a:cxn>
                <a:cxn ang="0">
                  <a:pos x="T8" y="T9"/>
                </a:cxn>
                <a:cxn ang="0">
                  <a:pos x="T10" y="T11"/>
                </a:cxn>
                <a:cxn ang="0">
                  <a:pos x="T12" y="T13"/>
                </a:cxn>
              </a:cxnLst>
              <a:rect l="0" t="0" r="r" b="b"/>
              <a:pathLst>
                <a:path w="246" h="73">
                  <a:moveTo>
                    <a:pt x="0" y="68"/>
                  </a:moveTo>
                  <a:lnTo>
                    <a:pt x="246" y="0"/>
                  </a:lnTo>
                  <a:lnTo>
                    <a:pt x="246" y="6"/>
                  </a:lnTo>
                  <a:lnTo>
                    <a:pt x="0" y="73"/>
                  </a:lnTo>
                  <a:lnTo>
                    <a:pt x="0" y="68"/>
                  </a:lnTo>
                  <a:close/>
                  <a:moveTo>
                    <a:pt x="0" y="68"/>
                  </a:moveTo>
                  <a:lnTo>
                    <a:pt x="0" y="68"/>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50"/>
            <p:cNvSpPr>
              <a:spLocks noEditPoints="1"/>
            </p:cNvSpPr>
            <p:nvPr/>
          </p:nvSpPr>
          <p:spPr bwMode="auto">
            <a:xfrm>
              <a:off x="7950200" y="-412750"/>
              <a:ext cx="390525" cy="115888"/>
            </a:xfrm>
            <a:custGeom>
              <a:avLst/>
              <a:gdLst>
                <a:gd name="T0" fmla="*/ 0 w 246"/>
                <a:gd name="T1" fmla="*/ 68 h 73"/>
                <a:gd name="T2" fmla="*/ 246 w 246"/>
                <a:gd name="T3" fmla="*/ 0 h 73"/>
                <a:gd name="T4" fmla="*/ 246 w 246"/>
                <a:gd name="T5" fmla="*/ 6 h 73"/>
                <a:gd name="T6" fmla="*/ 0 w 246"/>
                <a:gd name="T7" fmla="*/ 73 h 73"/>
                <a:gd name="T8" fmla="*/ 0 w 246"/>
                <a:gd name="T9" fmla="*/ 68 h 73"/>
                <a:gd name="T10" fmla="*/ 0 w 246"/>
                <a:gd name="T11" fmla="*/ 68 h 73"/>
                <a:gd name="T12" fmla="*/ 0 w 246"/>
                <a:gd name="T13" fmla="*/ 68 h 73"/>
              </a:gdLst>
              <a:ahLst/>
              <a:cxnLst>
                <a:cxn ang="0">
                  <a:pos x="T0" y="T1"/>
                </a:cxn>
                <a:cxn ang="0">
                  <a:pos x="T2" y="T3"/>
                </a:cxn>
                <a:cxn ang="0">
                  <a:pos x="T4" y="T5"/>
                </a:cxn>
                <a:cxn ang="0">
                  <a:pos x="T6" y="T7"/>
                </a:cxn>
                <a:cxn ang="0">
                  <a:pos x="T8" y="T9"/>
                </a:cxn>
                <a:cxn ang="0">
                  <a:pos x="T10" y="T11"/>
                </a:cxn>
                <a:cxn ang="0">
                  <a:pos x="T12" y="T13"/>
                </a:cxn>
              </a:cxnLst>
              <a:rect l="0" t="0" r="r" b="b"/>
              <a:pathLst>
                <a:path w="246" h="73">
                  <a:moveTo>
                    <a:pt x="0" y="68"/>
                  </a:moveTo>
                  <a:lnTo>
                    <a:pt x="246" y="0"/>
                  </a:lnTo>
                  <a:lnTo>
                    <a:pt x="246" y="6"/>
                  </a:lnTo>
                  <a:lnTo>
                    <a:pt x="0" y="73"/>
                  </a:lnTo>
                  <a:lnTo>
                    <a:pt x="0" y="68"/>
                  </a:lnTo>
                  <a:moveTo>
                    <a:pt x="0" y="68"/>
                  </a:moveTo>
                  <a:lnTo>
                    <a:pt x="0" y="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51"/>
            <p:cNvSpPr>
              <a:spLocks noEditPoints="1"/>
            </p:cNvSpPr>
            <p:nvPr/>
          </p:nvSpPr>
          <p:spPr bwMode="auto">
            <a:xfrm>
              <a:off x="8528050" y="-617538"/>
              <a:ext cx="241300" cy="254000"/>
            </a:xfrm>
            <a:custGeom>
              <a:avLst/>
              <a:gdLst>
                <a:gd name="T0" fmla="*/ 0 w 152"/>
                <a:gd name="T1" fmla="*/ 5 h 160"/>
                <a:gd name="T2" fmla="*/ 151 w 152"/>
                <a:gd name="T3" fmla="*/ 160 h 160"/>
                <a:gd name="T4" fmla="*/ 152 w 152"/>
                <a:gd name="T5" fmla="*/ 158 h 160"/>
                <a:gd name="T6" fmla="*/ 0 w 152"/>
                <a:gd name="T7" fmla="*/ 0 h 160"/>
                <a:gd name="T8" fmla="*/ 0 w 152"/>
                <a:gd name="T9" fmla="*/ 5 h 160"/>
                <a:gd name="T10" fmla="*/ 0 w 152"/>
                <a:gd name="T11" fmla="*/ 5 h 160"/>
                <a:gd name="T12" fmla="*/ 0 w 152"/>
                <a:gd name="T13" fmla="*/ 5 h 160"/>
              </a:gdLst>
              <a:ahLst/>
              <a:cxnLst>
                <a:cxn ang="0">
                  <a:pos x="T0" y="T1"/>
                </a:cxn>
                <a:cxn ang="0">
                  <a:pos x="T2" y="T3"/>
                </a:cxn>
                <a:cxn ang="0">
                  <a:pos x="T4" y="T5"/>
                </a:cxn>
                <a:cxn ang="0">
                  <a:pos x="T6" y="T7"/>
                </a:cxn>
                <a:cxn ang="0">
                  <a:pos x="T8" y="T9"/>
                </a:cxn>
                <a:cxn ang="0">
                  <a:pos x="T10" y="T11"/>
                </a:cxn>
                <a:cxn ang="0">
                  <a:pos x="T12" y="T13"/>
                </a:cxn>
              </a:cxnLst>
              <a:rect l="0" t="0" r="r" b="b"/>
              <a:pathLst>
                <a:path w="152" h="160">
                  <a:moveTo>
                    <a:pt x="0" y="5"/>
                  </a:moveTo>
                  <a:lnTo>
                    <a:pt x="151" y="160"/>
                  </a:lnTo>
                  <a:lnTo>
                    <a:pt x="152" y="158"/>
                  </a:lnTo>
                  <a:lnTo>
                    <a:pt x="0" y="0"/>
                  </a:lnTo>
                  <a:lnTo>
                    <a:pt x="0" y="5"/>
                  </a:lnTo>
                  <a:close/>
                  <a:moveTo>
                    <a:pt x="0" y="5"/>
                  </a:moveTo>
                  <a:lnTo>
                    <a:pt x="0" y="5"/>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52"/>
            <p:cNvSpPr>
              <a:spLocks noEditPoints="1"/>
            </p:cNvSpPr>
            <p:nvPr/>
          </p:nvSpPr>
          <p:spPr bwMode="auto">
            <a:xfrm>
              <a:off x="8528050" y="-617538"/>
              <a:ext cx="241300" cy="254000"/>
            </a:xfrm>
            <a:custGeom>
              <a:avLst/>
              <a:gdLst>
                <a:gd name="T0" fmla="*/ 0 w 152"/>
                <a:gd name="T1" fmla="*/ 5 h 160"/>
                <a:gd name="T2" fmla="*/ 151 w 152"/>
                <a:gd name="T3" fmla="*/ 160 h 160"/>
                <a:gd name="T4" fmla="*/ 152 w 152"/>
                <a:gd name="T5" fmla="*/ 158 h 160"/>
                <a:gd name="T6" fmla="*/ 0 w 152"/>
                <a:gd name="T7" fmla="*/ 0 h 160"/>
                <a:gd name="T8" fmla="*/ 0 w 152"/>
                <a:gd name="T9" fmla="*/ 5 h 160"/>
                <a:gd name="T10" fmla="*/ 0 w 152"/>
                <a:gd name="T11" fmla="*/ 5 h 160"/>
                <a:gd name="T12" fmla="*/ 0 w 152"/>
                <a:gd name="T13" fmla="*/ 5 h 160"/>
              </a:gdLst>
              <a:ahLst/>
              <a:cxnLst>
                <a:cxn ang="0">
                  <a:pos x="T0" y="T1"/>
                </a:cxn>
                <a:cxn ang="0">
                  <a:pos x="T2" y="T3"/>
                </a:cxn>
                <a:cxn ang="0">
                  <a:pos x="T4" y="T5"/>
                </a:cxn>
                <a:cxn ang="0">
                  <a:pos x="T6" y="T7"/>
                </a:cxn>
                <a:cxn ang="0">
                  <a:pos x="T8" y="T9"/>
                </a:cxn>
                <a:cxn ang="0">
                  <a:pos x="T10" y="T11"/>
                </a:cxn>
                <a:cxn ang="0">
                  <a:pos x="T12" y="T13"/>
                </a:cxn>
              </a:cxnLst>
              <a:rect l="0" t="0" r="r" b="b"/>
              <a:pathLst>
                <a:path w="152" h="160">
                  <a:moveTo>
                    <a:pt x="0" y="5"/>
                  </a:moveTo>
                  <a:lnTo>
                    <a:pt x="151" y="160"/>
                  </a:lnTo>
                  <a:lnTo>
                    <a:pt x="152" y="158"/>
                  </a:lnTo>
                  <a:lnTo>
                    <a:pt x="0" y="0"/>
                  </a:lnTo>
                  <a:lnTo>
                    <a:pt x="0" y="5"/>
                  </a:lnTo>
                  <a:moveTo>
                    <a:pt x="0" y="5"/>
                  </a:move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53"/>
            <p:cNvSpPr>
              <a:spLocks noEditPoints="1"/>
            </p:cNvSpPr>
            <p:nvPr/>
          </p:nvSpPr>
          <p:spPr bwMode="auto">
            <a:xfrm>
              <a:off x="8378825" y="-414338"/>
              <a:ext cx="385763" cy="58738"/>
            </a:xfrm>
            <a:custGeom>
              <a:avLst/>
              <a:gdLst>
                <a:gd name="T0" fmla="*/ 0 w 243"/>
                <a:gd name="T1" fmla="*/ 0 h 37"/>
                <a:gd name="T2" fmla="*/ 243 w 243"/>
                <a:gd name="T3" fmla="*/ 35 h 37"/>
                <a:gd name="T4" fmla="*/ 243 w 243"/>
                <a:gd name="T5" fmla="*/ 37 h 37"/>
                <a:gd name="T6" fmla="*/ 0 w 243"/>
                <a:gd name="T7" fmla="*/ 3 h 37"/>
                <a:gd name="T8" fmla="*/ 0 w 243"/>
                <a:gd name="T9" fmla="*/ 0 h 37"/>
                <a:gd name="T10" fmla="*/ 0 w 243"/>
                <a:gd name="T11" fmla="*/ 0 h 37"/>
                <a:gd name="T12" fmla="*/ 0 w 243"/>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243" h="37">
                  <a:moveTo>
                    <a:pt x="0" y="0"/>
                  </a:moveTo>
                  <a:lnTo>
                    <a:pt x="243" y="35"/>
                  </a:lnTo>
                  <a:lnTo>
                    <a:pt x="243" y="37"/>
                  </a:lnTo>
                  <a:lnTo>
                    <a:pt x="0" y="3"/>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54"/>
            <p:cNvSpPr>
              <a:spLocks noEditPoints="1"/>
            </p:cNvSpPr>
            <p:nvPr/>
          </p:nvSpPr>
          <p:spPr bwMode="auto">
            <a:xfrm>
              <a:off x="8378825" y="-414338"/>
              <a:ext cx="385763" cy="58738"/>
            </a:xfrm>
            <a:custGeom>
              <a:avLst/>
              <a:gdLst>
                <a:gd name="T0" fmla="*/ 0 w 243"/>
                <a:gd name="T1" fmla="*/ 0 h 37"/>
                <a:gd name="T2" fmla="*/ 243 w 243"/>
                <a:gd name="T3" fmla="*/ 35 h 37"/>
                <a:gd name="T4" fmla="*/ 243 w 243"/>
                <a:gd name="T5" fmla="*/ 37 h 37"/>
                <a:gd name="T6" fmla="*/ 0 w 243"/>
                <a:gd name="T7" fmla="*/ 3 h 37"/>
                <a:gd name="T8" fmla="*/ 0 w 243"/>
                <a:gd name="T9" fmla="*/ 0 h 37"/>
                <a:gd name="T10" fmla="*/ 0 w 243"/>
                <a:gd name="T11" fmla="*/ 0 h 37"/>
                <a:gd name="T12" fmla="*/ 0 w 243"/>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243" h="37">
                  <a:moveTo>
                    <a:pt x="0" y="0"/>
                  </a:moveTo>
                  <a:lnTo>
                    <a:pt x="243" y="35"/>
                  </a:lnTo>
                  <a:lnTo>
                    <a:pt x="243" y="37"/>
                  </a:lnTo>
                  <a:lnTo>
                    <a:pt x="0" y="3"/>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55"/>
            <p:cNvSpPr>
              <a:spLocks noEditPoints="1"/>
            </p:cNvSpPr>
            <p:nvPr/>
          </p:nvSpPr>
          <p:spPr bwMode="auto">
            <a:xfrm>
              <a:off x="8797925" y="-347663"/>
              <a:ext cx="179388" cy="33338"/>
            </a:xfrm>
            <a:custGeom>
              <a:avLst/>
              <a:gdLst>
                <a:gd name="T0" fmla="*/ 2 w 113"/>
                <a:gd name="T1" fmla="*/ 0 h 21"/>
                <a:gd name="T2" fmla="*/ 113 w 113"/>
                <a:gd name="T3" fmla="*/ 16 h 21"/>
                <a:gd name="T4" fmla="*/ 113 w 113"/>
                <a:gd name="T5" fmla="*/ 21 h 21"/>
                <a:gd name="T6" fmla="*/ 0 w 113"/>
                <a:gd name="T7" fmla="*/ 2 h 21"/>
                <a:gd name="T8" fmla="*/ 2 w 113"/>
                <a:gd name="T9" fmla="*/ 0 h 21"/>
                <a:gd name="T10" fmla="*/ 2 w 113"/>
                <a:gd name="T11" fmla="*/ 0 h 21"/>
                <a:gd name="T12" fmla="*/ 2 w 11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13" h="21">
                  <a:moveTo>
                    <a:pt x="2" y="0"/>
                  </a:moveTo>
                  <a:lnTo>
                    <a:pt x="113" y="16"/>
                  </a:lnTo>
                  <a:lnTo>
                    <a:pt x="113" y="21"/>
                  </a:lnTo>
                  <a:lnTo>
                    <a:pt x="0" y="2"/>
                  </a:lnTo>
                  <a:lnTo>
                    <a:pt x="2" y="0"/>
                  </a:lnTo>
                  <a:close/>
                  <a:moveTo>
                    <a:pt x="2" y="0"/>
                  </a:moveTo>
                  <a:lnTo>
                    <a:pt x="2"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56"/>
            <p:cNvSpPr>
              <a:spLocks noEditPoints="1"/>
            </p:cNvSpPr>
            <p:nvPr/>
          </p:nvSpPr>
          <p:spPr bwMode="auto">
            <a:xfrm>
              <a:off x="8797925" y="-347663"/>
              <a:ext cx="179388" cy="33338"/>
            </a:xfrm>
            <a:custGeom>
              <a:avLst/>
              <a:gdLst>
                <a:gd name="T0" fmla="*/ 2 w 113"/>
                <a:gd name="T1" fmla="*/ 0 h 21"/>
                <a:gd name="T2" fmla="*/ 113 w 113"/>
                <a:gd name="T3" fmla="*/ 16 h 21"/>
                <a:gd name="T4" fmla="*/ 113 w 113"/>
                <a:gd name="T5" fmla="*/ 21 h 21"/>
                <a:gd name="T6" fmla="*/ 0 w 113"/>
                <a:gd name="T7" fmla="*/ 2 h 21"/>
                <a:gd name="T8" fmla="*/ 2 w 113"/>
                <a:gd name="T9" fmla="*/ 0 h 21"/>
                <a:gd name="T10" fmla="*/ 2 w 113"/>
                <a:gd name="T11" fmla="*/ 0 h 21"/>
                <a:gd name="T12" fmla="*/ 2 w 11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13" h="21">
                  <a:moveTo>
                    <a:pt x="2" y="0"/>
                  </a:moveTo>
                  <a:lnTo>
                    <a:pt x="113" y="16"/>
                  </a:lnTo>
                  <a:lnTo>
                    <a:pt x="113" y="21"/>
                  </a:lnTo>
                  <a:lnTo>
                    <a:pt x="0" y="2"/>
                  </a:lnTo>
                  <a:lnTo>
                    <a:pt x="2" y="0"/>
                  </a:lnTo>
                  <a:moveTo>
                    <a:pt x="2" y="0"/>
                  </a:move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57"/>
            <p:cNvSpPr>
              <a:spLocks noEditPoints="1"/>
            </p:cNvSpPr>
            <p:nvPr/>
          </p:nvSpPr>
          <p:spPr bwMode="auto">
            <a:xfrm>
              <a:off x="8789988" y="-341313"/>
              <a:ext cx="190500" cy="288925"/>
            </a:xfrm>
            <a:custGeom>
              <a:avLst/>
              <a:gdLst>
                <a:gd name="T0" fmla="*/ 0 w 120"/>
                <a:gd name="T1" fmla="*/ 3 h 182"/>
                <a:gd name="T2" fmla="*/ 118 w 120"/>
                <a:gd name="T3" fmla="*/ 182 h 182"/>
                <a:gd name="T4" fmla="*/ 120 w 120"/>
                <a:gd name="T5" fmla="*/ 179 h 182"/>
                <a:gd name="T6" fmla="*/ 1 w 120"/>
                <a:gd name="T7" fmla="*/ 0 h 182"/>
                <a:gd name="T8" fmla="*/ 0 w 120"/>
                <a:gd name="T9" fmla="*/ 3 h 182"/>
                <a:gd name="T10" fmla="*/ 0 w 120"/>
                <a:gd name="T11" fmla="*/ 3 h 182"/>
                <a:gd name="T12" fmla="*/ 0 w 120"/>
                <a:gd name="T13" fmla="*/ 3 h 182"/>
              </a:gdLst>
              <a:ahLst/>
              <a:cxnLst>
                <a:cxn ang="0">
                  <a:pos x="T0" y="T1"/>
                </a:cxn>
                <a:cxn ang="0">
                  <a:pos x="T2" y="T3"/>
                </a:cxn>
                <a:cxn ang="0">
                  <a:pos x="T4" y="T5"/>
                </a:cxn>
                <a:cxn ang="0">
                  <a:pos x="T6" y="T7"/>
                </a:cxn>
                <a:cxn ang="0">
                  <a:pos x="T8" y="T9"/>
                </a:cxn>
                <a:cxn ang="0">
                  <a:pos x="T10" y="T11"/>
                </a:cxn>
                <a:cxn ang="0">
                  <a:pos x="T12" y="T13"/>
                </a:cxn>
              </a:cxnLst>
              <a:rect l="0" t="0" r="r" b="b"/>
              <a:pathLst>
                <a:path w="120" h="182">
                  <a:moveTo>
                    <a:pt x="0" y="3"/>
                  </a:moveTo>
                  <a:lnTo>
                    <a:pt x="118" y="182"/>
                  </a:lnTo>
                  <a:lnTo>
                    <a:pt x="120" y="179"/>
                  </a:lnTo>
                  <a:lnTo>
                    <a:pt x="1" y="0"/>
                  </a:lnTo>
                  <a:lnTo>
                    <a:pt x="0" y="3"/>
                  </a:lnTo>
                  <a:close/>
                  <a:moveTo>
                    <a:pt x="0" y="3"/>
                  </a:moveTo>
                  <a:lnTo>
                    <a:pt x="0" y="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58"/>
            <p:cNvSpPr>
              <a:spLocks noEditPoints="1"/>
            </p:cNvSpPr>
            <p:nvPr/>
          </p:nvSpPr>
          <p:spPr bwMode="auto">
            <a:xfrm>
              <a:off x="8789988" y="-341313"/>
              <a:ext cx="190500" cy="288925"/>
            </a:xfrm>
            <a:custGeom>
              <a:avLst/>
              <a:gdLst>
                <a:gd name="T0" fmla="*/ 0 w 120"/>
                <a:gd name="T1" fmla="*/ 3 h 182"/>
                <a:gd name="T2" fmla="*/ 118 w 120"/>
                <a:gd name="T3" fmla="*/ 182 h 182"/>
                <a:gd name="T4" fmla="*/ 120 w 120"/>
                <a:gd name="T5" fmla="*/ 179 h 182"/>
                <a:gd name="T6" fmla="*/ 1 w 120"/>
                <a:gd name="T7" fmla="*/ 0 h 182"/>
                <a:gd name="T8" fmla="*/ 0 w 120"/>
                <a:gd name="T9" fmla="*/ 3 h 182"/>
                <a:gd name="T10" fmla="*/ 0 w 120"/>
                <a:gd name="T11" fmla="*/ 3 h 182"/>
                <a:gd name="T12" fmla="*/ 0 w 120"/>
                <a:gd name="T13" fmla="*/ 3 h 182"/>
              </a:gdLst>
              <a:ahLst/>
              <a:cxnLst>
                <a:cxn ang="0">
                  <a:pos x="T0" y="T1"/>
                </a:cxn>
                <a:cxn ang="0">
                  <a:pos x="T2" y="T3"/>
                </a:cxn>
                <a:cxn ang="0">
                  <a:pos x="T4" y="T5"/>
                </a:cxn>
                <a:cxn ang="0">
                  <a:pos x="T6" y="T7"/>
                </a:cxn>
                <a:cxn ang="0">
                  <a:pos x="T8" y="T9"/>
                </a:cxn>
                <a:cxn ang="0">
                  <a:pos x="T10" y="T11"/>
                </a:cxn>
                <a:cxn ang="0">
                  <a:pos x="T12" y="T13"/>
                </a:cxn>
              </a:cxnLst>
              <a:rect l="0" t="0" r="r" b="b"/>
              <a:pathLst>
                <a:path w="120" h="182">
                  <a:moveTo>
                    <a:pt x="0" y="3"/>
                  </a:moveTo>
                  <a:lnTo>
                    <a:pt x="118" y="182"/>
                  </a:lnTo>
                  <a:lnTo>
                    <a:pt x="120" y="179"/>
                  </a:lnTo>
                  <a:lnTo>
                    <a:pt x="1" y="0"/>
                  </a:lnTo>
                  <a:lnTo>
                    <a:pt x="0" y="3"/>
                  </a:lnTo>
                  <a:moveTo>
                    <a:pt x="0" y="3"/>
                  </a:move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59"/>
            <p:cNvSpPr>
              <a:spLocks noEditPoints="1"/>
            </p:cNvSpPr>
            <p:nvPr/>
          </p:nvSpPr>
          <p:spPr bwMode="auto">
            <a:xfrm>
              <a:off x="8662988" y="-338138"/>
              <a:ext cx="117475" cy="271463"/>
            </a:xfrm>
            <a:custGeom>
              <a:avLst/>
              <a:gdLst>
                <a:gd name="T0" fmla="*/ 71 w 74"/>
                <a:gd name="T1" fmla="*/ 0 h 171"/>
                <a:gd name="T2" fmla="*/ 0 w 74"/>
                <a:gd name="T3" fmla="*/ 171 h 171"/>
                <a:gd name="T4" fmla="*/ 5 w 74"/>
                <a:gd name="T5" fmla="*/ 171 h 171"/>
                <a:gd name="T6" fmla="*/ 74 w 74"/>
                <a:gd name="T7" fmla="*/ 0 h 171"/>
                <a:gd name="T8" fmla="*/ 71 w 74"/>
                <a:gd name="T9" fmla="*/ 0 h 171"/>
                <a:gd name="T10" fmla="*/ 71 w 74"/>
                <a:gd name="T11" fmla="*/ 0 h 171"/>
                <a:gd name="T12" fmla="*/ 71 w 74"/>
                <a:gd name="T13" fmla="*/ 0 h 171"/>
              </a:gdLst>
              <a:ahLst/>
              <a:cxnLst>
                <a:cxn ang="0">
                  <a:pos x="T0" y="T1"/>
                </a:cxn>
                <a:cxn ang="0">
                  <a:pos x="T2" y="T3"/>
                </a:cxn>
                <a:cxn ang="0">
                  <a:pos x="T4" y="T5"/>
                </a:cxn>
                <a:cxn ang="0">
                  <a:pos x="T6" y="T7"/>
                </a:cxn>
                <a:cxn ang="0">
                  <a:pos x="T8" y="T9"/>
                </a:cxn>
                <a:cxn ang="0">
                  <a:pos x="T10" y="T11"/>
                </a:cxn>
                <a:cxn ang="0">
                  <a:pos x="T12" y="T13"/>
                </a:cxn>
              </a:cxnLst>
              <a:rect l="0" t="0" r="r" b="b"/>
              <a:pathLst>
                <a:path w="74" h="171">
                  <a:moveTo>
                    <a:pt x="71" y="0"/>
                  </a:moveTo>
                  <a:lnTo>
                    <a:pt x="0" y="171"/>
                  </a:lnTo>
                  <a:lnTo>
                    <a:pt x="5" y="171"/>
                  </a:lnTo>
                  <a:lnTo>
                    <a:pt x="74" y="0"/>
                  </a:lnTo>
                  <a:lnTo>
                    <a:pt x="71" y="0"/>
                  </a:lnTo>
                  <a:close/>
                  <a:moveTo>
                    <a:pt x="71" y="0"/>
                  </a:moveTo>
                  <a:lnTo>
                    <a:pt x="71"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60"/>
            <p:cNvSpPr>
              <a:spLocks noEditPoints="1"/>
            </p:cNvSpPr>
            <p:nvPr/>
          </p:nvSpPr>
          <p:spPr bwMode="auto">
            <a:xfrm>
              <a:off x="8662988" y="-338138"/>
              <a:ext cx="117475" cy="271463"/>
            </a:xfrm>
            <a:custGeom>
              <a:avLst/>
              <a:gdLst>
                <a:gd name="T0" fmla="*/ 71 w 74"/>
                <a:gd name="T1" fmla="*/ 0 h 171"/>
                <a:gd name="T2" fmla="*/ 0 w 74"/>
                <a:gd name="T3" fmla="*/ 171 h 171"/>
                <a:gd name="T4" fmla="*/ 5 w 74"/>
                <a:gd name="T5" fmla="*/ 171 h 171"/>
                <a:gd name="T6" fmla="*/ 74 w 74"/>
                <a:gd name="T7" fmla="*/ 0 h 171"/>
                <a:gd name="T8" fmla="*/ 71 w 74"/>
                <a:gd name="T9" fmla="*/ 0 h 171"/>
                <a:gd name="T10" fmla="*/ 71 w 74"/>
                <a:gd name="T11" fmla="*/ 0 h 171"/>
                <a:gd name="T12" fmla="*/ 71 w 74"/>
                <a:gd name="T13" fmla="*/ 0 h 171"/>
              </a:gdLst>
              <a:ahLst/>
              <a:cxnLst>
                <a:cxn ang="0">
                  <a:pos x="T0" y="T1"/>
                </a:cxn>
                <a:cxn ang="0">
                  <a:pos x="T2" y="T3"/>
                </a:cxn>
                <a:cxn ang="0">
                  <a:pos x="T4" y="T5"/>
                </a:cxn>
                <a:cxn ang="0">
                  <a:pos x="T6" y="T7"/>
                </a:cxn>
                <a:cxn ang="0">
                  <a:pos x="T8" y="T9"/>
                </a:cxn>
                <a:cxn ang="0">
                  <a:pos x="T10" y="T11"/>
                </a:cxn>
                <a:cxn ang="0">
                  <a:pos x="T12" y="T13"/>
                </a:cxn>
              </a:cxnLst>
              <a:rect l="0" t="0" r="r" b="b"/>
              <a:pathLst>
                <a:path w="74" h="171">
                  <a:moveTo>
                    <a:pt x="71" y="0"/>
                  </a:moveTo>
                  <a:lnTo>
                    <a:pt x="0" y="171"/>
                  </a:lnTo>
                  <a:lnTo>
                    <a:pt x="5" y="171"/>
                  </a:lnTo>
                  <a:lnTo>
                    <a:pt x="74" y="0"/>
                  </a:lnTo>
                  <a:lnTo>
                    <a:pt x="71" y="0"/>
                  </a:lnTo>
                  <a:moveTo>
                    <a:pt x="71" y="0"/>
                  </a:move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61"/>
            <p:cNvSpPr>
              <a:spLocks noEditPoints="1"/>
            </p:cNvSpPr>
            <p:nvPr/>
          </p:nvSpPr>
          <p:spPr bwMode="auto">
            <a:xfrm>
              <a:off x="7932738" y="-288925"/>
              <a:ext cx="258763" cy="250825"/>
            </a:xfrm>
            <a:custGeom>
              <a:avLst/>
              <a:gdLst>
                <a:gd name="T0" fmla="*/ 0 w 163"/>
                <a:gd name="T1" fmla="*/ 0 h 158"/>
                <a:gd name="T2" fmla="*/ 159 w 163"/>
                <a:gd name="T3" fmla="*/ 158 h 158"/>
                <a:gd name="T4" fmla="*/ 163 w 163"/>
                <a:gd name="T5" fmla="*/ 153 h 158"/>
                <a:gd name="T6" fmla="*/ 5 w 163"/>
                <a:gd name="T7" fmla="*/ 0 h 158"/>
                <a:gd name="T8" fmla="*/ 0 w 163"/>
                <a:gd name="T9" fmla="*/ 0 h 158"/>
                <a:gd name="T10" fmla="*/ 0 w 163"/>
                <a:gd name="T11" fmla="*/ 0 h 158"/>
                <a:gd name="T12" fmla="*/ 0 w 163"/>
                <a:gd name="T13" fmla="*/ 0 h 158"/>
              </a:gdLst>
              <a:ahLst/>
              <a:cxnLst>
                <a:cxn ang="0">
                  <a:pos x="T0" y="T1"/>
                </a:cxn>
                <a:cxn ang="0">
                  <a:pos x="T2" y="T3"/>
                </a:cxn>
                <a:cxn ang="0">
                  <a:pos x="T4" y="T5"/>
                </a:cxn>
                <a:cxn ang="0">
                  <a:pos x="T6" y="T7"/>
                </a:cxn>
                <a:cxn ang="0">
                  <a:pos x="T8" y="T9"/>
                </a:cxn>
                <a:cxn ang="0">
                  <a:pos x="T10" y="T11"/>
                </a:cxn>
                <a:cxn ang="0">
                  <a:pos x="T12" y="T13"/>
                </a:cxn>
              </a:cxnLst>
              <a:rect l="0" t="0" r="r" b="b"/>
              <a:pathLst>
                <a:path w="163" h="158">
                  <a:moveTo>
                    <a:pt x="0" y="0"/>
                  </a:moveTo>
                  <a:lnTo>
                    <a:pt x="159" y="158"/>
                  </a:lnTo>
                  <a:lnTo>
                    <a:pt x="163" y="153"/>
                  </a:lnTo>
                  <a:lnTo>
                    <a:pt x="5"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62"/>
            <p:cNvSpPr>
              <a:spLocks noEditPoints="1"/>
            </p:cNvSpPr>
            <p:nvPr/>
          </p:nvSpPr>
          <p:spPr bwMode="auto">
            <a:xfrm>
              <a:off x="7932738" y="-288925"/>
              <a:ext cx="258763" cy="250825"/>
            </a:xfrm>
            <a:custGeom>
              <a:avLst/>
              <a:gdLst>
                <a:gd name="T0" fmla="*/ 0 w 163"/>
                <a:gd name="T1" fmla="*/ 0 h 158"/>
                <a:gd name="T2" fmla="*/ 159 w 163"/>
                <a:gd name="T3" fmla="*/ 158 h 158"/>
                <a:gd name="T4" fmla="*/ 163 w 163"/>
                <a:gd name="T5" fmla="*/ 153 h 158"/>
                <a:gd name="T6" fmla="*/ 5 w 163"/>
                <a:gd name="T7" fmla="*/ 0 h 158"/>
                <a:gd name="T8" fmla="*/ 0 w 163"/>
                <a:gd name="T9" fmla="*/ 0 h 158"/>
                <a:gd name="T10" fmla="*/ 0 w 163"/>
                <a:gd name="T11" fmla="*/ 0 h 158"/>
                <a:gd name="T12" fmla="*/ 0 w 163"/>
                <a:gd name="T13" fmla="*/ 0 h 158"/>
              </a:gdLst>
              <a:ahLst/>
              <a:cxnLst>
                <a:cxn ang="0">
                  <a:pos x="T0" y="T1"/>
                </a:cxn>
                <a:cxn ang="0">
                  <a:pos x="T2" y="T3"/>
                </a:cxn>
                <a:cxn ang="0">
                  <a:pos x="T4" y="T5"/>
                </a:cxn>
                <a:cxn ang="0">
                  <a:pos x="T6" y="T7"/>
                </a:cxn>
                <a:cxn ang="0">
                  <a:pos x="T8" y="T9"/>
                </a:cxn>
                <a:cxn ang="0">
                  <a:pos x="T10" y="T11"/>
                </a:cxn>
                <a:cxn ang="0">
                  <a:pos x="T12" y="T13"/>
                </a:cxn>
              </a:cxnLst>
              <a:rect l="0" t="0" r="r" b="b"/>
              <a:pathLst>
                <a:path w="163" h="158">
                  <a:moveTo>
                    <a:pt x="0" y="0"/>
                  </a:moveTo>
                  <a:lnTo>
                    <a:pt x="159" y="158"/>
                  </a:lnTo>
                  <a:lnTo>
                    <a:pt x="163" y="153"/>
                  </a:lnTo>
                  <a:lnTo>
                    <a:pt x="5"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63"/>
            <p:cNvSpPr>
              <a:spLocks noEditPoints="1"/>
            </p:cNvSpPr>
            <p:nvPr/>
          </p:nvSpPr>
          <p:spPr bwMode="auto">
            <a:xfrm>
              <a:off x="8202613" y="-406400"/>
              <a:ext cx="149225" cy="363538"/>
            </a:xfrm>
            <a:custGeom>
              <a:avLst/>
              <a:gdLst>
                <a:gd name="T0" fmla="*/ 90 w 94"/>
                <a:gd name="T1" fmla="*/ 0 h 229"/>
                <a:gd name="T2" fmla="*/ 0 w 94"/>
                <a:gd name="T3" fmla="*/ 229 h 229"/>
                <a:gd name="T4" fmla="*/ 3 w 94"/>
                <a:gd name="T5" fmla="*/ 229 h 229"/>
                <a:gd name="T6" fmla="*/ 94 w 94"/>
                <a:gd name="T7" fmla="*/ 0 h 229"/>
                <a:gd name="T8" fmla="*/ 90 w 94"/>
                <a:gd name="T9" fmla="*/ 0 h 229"/>
                <a:gd name="T10" fmla="*/ 90 w 94"/>
                <a:gd name="T11" fmla="*/ 0 h 229"/>
                <a:gd name="T12" fmla="*/ 90 w 94"/>
                <a:gd name="T13" fmla="*/ 0 h 229"/>
              </a:gdLst>
              <a:ahLst/>
              <a:cxnLst>
                <a:cxn ang="0">
                  <a:pos x="T0" y="T1"/>
                </a:cxn>
                <a:cxn ang="0">
                  <a:pos x="T2" y="T3"/>
                </a:cxn>
                <a:cxn ang="0">
                  <a:pos x="T4" y="T5"/>
                </a:cxn>
                <a:cxn ang="0">
                  <a:pos x="T6" y="T7"/>
                </a:cxn>
                <a:cxn ang="0">
                  <a:pos x="T8" y="T9"/>
                </a:cxn>
                <a:cxn ang="0">
                  <a:pos x="T10" y="T11"/>
                </a:cxn>
                <a:cxn ang="0">
                  <a:pos x="T12" y="T13"/>
                </a:cxn>
              </a:cxnLst>
              <a:rect l="0" t="0" r="r" b="b"/>
              <a:pathLst>
                <a:path w="94" h="229">
                  <a:moveTo>
                    <a:pt x="90" y="0"/>
                  </a:moveTo>
                  <a:lnTo>
                    <a:pt x="0" y="229"/>
                  </a:lnTo>
                  <a:lnTo>
                    <a:pt x="3" y="229"/>
                  </a:lnTo>
                  <a:lnTo>
                    <a:pt x="94" y="0"/>
                  </a:lnTo>
                  <a:lnTo>
                    <a:pt x="90" y="0"/>
                  </a:lnTo>
                  <a:close/>
                  <a:moveTo>
                    <a:pt x="90" y="0"/>
                  </a:moveTo>
                  <a:lnTo>
                    <a:pt x="9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64"/>
            <p:cNvSpPr>
              <a:spLocks noEditPoints="1"/>
            </p:cNvSpPr>
            <p:nvPr/>
          </p:nvSpPr>
          <p:spPr bwMode="auto">
            <a:xfrm>
              <a:off x="8202613" y="-406400"/>
              <a:ext cx="149225" cy="363538"/>
            </a:xfrm>
            <a:custGeom>
              <a:avLst/>
              <a:gdLst>
                <a:gd name="T0" fmla="*/ 90 w 94"/>
                <a:gd name="T1" fmla="*/ 0 h 229"/>
                <a:gd name="T2" fmla="*/ 0 w 94"/>
                <a:gd name="T3" fmla="*/ 229 h 229"/>
                <a:gd name="T4" fmla="*/ 3 w 94"/>
                <a:gd name="T5" fmla="*/ 229 h 229"/>
                <a:gd name="T6" fmla="*/ 94 w 94"/>
                <a:gd name="T7" fmla="*/ 0 h 229"/>
                <a:gd name="T8" fmla="*/ 90 w 94"/>
                <a:gd name="T9" fmla="*/ 0 h 229"/>
                <a:gd name="T10" fmla="*/ 90 w 94"/>
                <a:gd name="T11" fmla="*/ 0 h 229"/>
                <a:gd name="T12" fmla="*/ 90 w 94"/>
                <a:gd name="T13" fmla="*/ 0 h 229"/>
              </a:gdLst>
              <a:ahLst/>
              <a:cxnLst>
                <a:cxn ang="0">
                  <a:pos x="T0" y="T1"/>
                </a:cxn>
                <a:cxn ang="0">
                  <a:pos x="T2" y="T3"/>
                </a:cxn>
                <a:cxn ang="0">
                  <a:pos x="T4" y="T5"/>
                </a:cxn>
                <a:cxn ang="0">
                  <a:pos x="T6" y="T7"/>
                </a:cxn>
                <a:cxn ang="0">
                  <a:pos x="T8" y="T9"/>
                </a:cxn>
                <a:cxn ang="0">
                  <a:pos x="T10" y="T11"/>
                </a:cxn>
                <a:cxn ang="0">
                  <a:pos x="T12" y="T13"/>
                </a:cxn>
              </a:cxnLst>
              <a:rect l="0" t="0" r="r" b="b"/>
              <a:pathLst>
                <a:path w="94" h="229">
                  <a:moveTo>
                    <a:pt x="90" y="0"/>
                  </a:moveTo>
                  <a:lnTo>
                    <a:pt x="0" y="229"/>
                  </a:lnTo>
                  <a:lnTo>
                    <a:pt x="3" y="229"/>
                  </a:lnTo>
                  <a:lnTo>
                    <a:pt x="94" y="0"/>
                  </a:lnTo>
                  <a:lnTo>
                    <a:pt x="90" y="0"/>
                  </a:lnTo>
                  <a:moveTo>
                    <a:pt x="90" y="0"/>
                  </a:move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65"/>
            <p:cNvSpPr>
              <a:spLocks noEditPoints="1"/>
            </p:cNvSpPr>
            <p:nvPr/>
          </p:nvSpPr>
          <p:spPr bwMode="auto">
            <a:xfrm>
              <a:off x="8364538" y="-406400"/>
              <a:ext cx="293688" cy="342900"/>
            </a:xfrm>
            <a:custGeom>
              <a:avLst/>
              <a:gdLst>
                <a:gd name="T0" fmla="*/ 0 w 185"/>
                <a:gd name="T1" fmla="*/ 0 h 216"/>
                <a:gd name="T2" fmla="*/ 179 w 185"/>
                <a:gd name="T3" fmla="*/ 216 h 216"/>
                <a:gd name="T4" fmla="*/ 185 w 185"/>
                <a:gd name="T5" fmla="*/ 216 h 216"/>
                <a:gd name="T6" fmla="*/ 6 w 185"/>
                <a:gd name="T7" fmla="*/ 0 h 216"/>
                <a:gd name="T8" fmla="*/ 0 w 185"/>
                <a:gd name="T9" fmla="*/ 0 h 216"/>
                <a:gd name="T10" fmla="*/ 0 w 185"/>
                <a:gd name="T11" fmla="*/ 0 h 216"/>
                <a:gd name="T12" fmla="*/ 0 w 185"/>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185" h="216">
                  <a:moveTo>
                    <a:pt x="0" y="0"/>
                  </a:moveTo>
                  <a:lnTo>
                    <a:pt x="179" y="216"/>
                  </a:lnTo>
                  <a:lnTo>
                    <a:pt x="185" y="216"/>
                  </a:lnTo>
                  <a:lnTo>
                    <a:pt x="6"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66"/>
            <p:cNvSpPr>
              <a:spLocks noEditPoints="1"/>
            </p:cNvSpPr>
            <p:nvPr/>
          </p:nvSpPr>
          <p:spPr bwMode="auto">
            <a:xfrm>
              <a:off x="8364538" y="-406400"/>
              <a:ext cx="293688" cy="342900"/>
            </a:xfrm>
            <a:custGeom>
              <a:avLst/>
              <a:gdLst>
                <a:gd name="T0" fmla="*/ 0 w 185"/>
                <a:gd name="T1" fmla="*/ 0 h 216"/>
                <a:gd name="T2" fmla="*/ 179 w 185"/>
                <a:gd name="T3" fmla="*/ 216 h 216"/>
                <a:gd name="T4" fmla="*/ 185 w 185"/>
                <a:gd name="T5" fmla="*/ 216 h 216"/>
                <a:gd name="T6" fmla="*/ 6 w 185"/>
                <a:gd name="T7" fmla="*/ 0 h 216"/>
                <a:gd name="T8" fmla="*/ 0 w 185"/>
                <a:gd name="T9" fmla="*/ 0 h 216"/>
                <a:gd name="T10" fmla="*/ 0 w 185"/>
                <a:gd name="T11" fmla="*/ 0 h 216"/>
                <a:gd name="T12" fmla="*/ 0 w 185"/>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185" h="216">
                  <a:moveTo>
                    <a:pt x="0" y="0"/>
                  </a:moveTo>
                  <a:lnTo>
                    <a:pt x="179" y="216"/>
                  </a:lnTo>
                  <a:lnTo>
                    <a:pt x="185" y="216"/>
                  </a:lnTo>
                  <a:lnTo>
                    <a:pt x="6"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67"/>
            <p:cNvSpPr>
              <a:spLocks noEditPoints="1"/>
            </p:cNvSpPr>
            <p:nvPr/>
          </p:nvSpPr>
          <p:spPr bwMode="auto">
            <a:xfrm>
              <a:off x="8205788" y="-49213"/>
              <a:ext cx="439738" cy="17463"/>
            </a:xfrm>
            <a:custGeom>
              <a:avLst/>
              <a:gdLst>
                <a:gd name="T0" fmla="*/ 0 w 277"/>
                <a:gd name="T1" fmla="*/ 7 h 11"/>
                <a:gd name="T2" fmla="*/ 277 w 277"/>
                <a:gd name="T3" fmla="*/ 0 h 11"/>
                <a:gd name="T4" fmla="*/ 277 w 277"/>
                <a:gd name="T5" fmla="*/ 4 h 11"/>
                <a:gd name="T6" fmla="*/ 3 w 277"/>
                <a:gd name="T7" fmla="*/ 11 h 11"/>
                <a:gd name="T8" fmla="*/ 0 w 277"/>
                <a:gd name="T9" fmla="*/ 7 h 11"/>
                <a:gd name="T10" fmla="*/ 0 w 277"/>
                <a:gd name="T11" fmla="*/ 7 h 11"/>
                <a:gd name="T12" fmla="*/ 0 w 277"/>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277" h="11">
                  <a:moveTo>
                    <a:pt x="0" y="7"/>
                  </a:moveTo>
                  <a:lnTo>
                    <a:pt x="277" y="0"/>
                  </a:lnTo>
                  <a:lnTo>
                    <a:pt x="277" y="4"/>
                  </a:lnTo>
                  <a:lnTo>
                    <a:pt x="3" y="11"/>
                  </a:lnTo>
                  <a:lnTo>
                    <a:pt x="0" y="7"/>
                  </a:lnTo>
                  <a:close/>
                  <a:moveTo>
                    <a:pt x="0" y="7"/>
                  </a:moveTo>
                  <a:lnTo>
                    <a:pt x="0" y="7"/>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68"/>
            <p:cNvSpPr>
              <a:spLocks noEditPoints="1"/>
            </p:cNvSpPr>
            <p:nvPr/>
          </p:nvSpPr>
          <p:spPr bwMode="auto">
            <a:xfrm>
              <a:off x="8205788" y="-49213"/>
              <a:ext cx="439738" cy="17463"/>
            </a:xfrm>
            <a:custGeom>
              <a:avLst/>
              <a:gdLst>
                <a:gd name="T0" fmla="*/ 0 w 277"/>
                <a:gd name="T1" fmla="*/ 7 h 11"/>
                <a:gd name="T2" fmla="*/ 277 w 277"/>
                <a:gd name="T3" fmla="*/ 0 h 11"/>
                <a:gd name="T4" fmla="*/ 277 w 277"/>
                <a:gd name="T5" fmla="*/ 4 h 11"/>
                <a:gd name="T6" fmla="*/ 3 w 277"/>
                <a:gd name="T7" fmla="*/ 11 h 11"/>
                <a:gd name="T8" fmla="*/ 0 w 277"/>
                <a:gd name="T9" fmla="*/ 7 h 11"/>
                <a:gd name="T10" fmla="*/ 0 w 277"/>
                <a:gd name="T11" fmla="*/ 7 h 11"/>
                <a:gd name="T12" fmla="*/ 0 w 277"/>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277" h="11">
                  <a:moveTo>
                    <a:pt x="0" y="7"/>
                  </a:moveTo>
                  <a:lnTo>
                    <a:pt x="277" y="0"/>
                  </a:lnTo>
                  <a:lnTo>
                    <a:pt x="277" y="4"/>
                  </a:lnTo>
                  <a:lnTo>
                    <a:pt x="3" y="11"/>
                  </a:lnTo>
                  <a:lnTo>
                    <a:pt x="0" y="7"/>
                  </a:lnTo>
                  <a:moveTo>
                    <a:pt x="0" y="7"/>
                  </a:move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69"/>
            <p:cNvSpPr>
              <a:spLocks noEditPoints="1"/>
            </p:cNvSpPr>
            <p:nvPr/>
          </p:nvSpPr>
          <p:spPr bwMode="auto">
            <a:xfrm>
              <a:off x="9012238" y="-26988"/>
              <a:ext cx="176213" cy="276225"/>
            </a:xfrm>
            <a:custGeom>
              <a:avLst/>
              <a:gdLst>
                <a:gd name="T0" fmla="*/ 0 w 111"/>
                <a:gd name="T1" fmla="*/ 0 h 174"/>
                <a:gd name="T2" fmla="*/ 106 w 111"/>
                <a:gd name="T3" fmla="*/ 174 h 174"/>
                <a:gd name="T4" fmla="*/ 111 w 111"/>
                <a:gd name="T5" fmla="*/ 174 h 174"/>
                <a:gd name="T6" fmla="*/ 5 w 111"/>
                <a:gd name="T7" fmla="*/ 0 h 174"/>
                <a:gd name="T8" fmla="*/ 0 w 111"/>
                <a:gd name="T9" fmla="*/ 0 h 174"/>
                <a:gd name="T10" fmla="*/ 0 w 111"/>
                <a:gd name="T11" fmla="*/ 0 h 174"/>
                <a:gd name="T12" fmla="*/ 0 w 111"/>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11" h="174">
                  <a:moveTo>
                    <a:pt x="0" y="0"/>
                  </a:moveTo>
                  <a:lnTo>
                    <a:pt x="106" y="174"/>
                  </a:lnTo>
                  <a:lnTo>
                    <a:pt x="111" y="174"/>
                  </a:lnTo>
                  <a:lnTo>
                    <a:pt x="5"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70"/>
            <p:cNvSpPr>
              <a:spLocks noEditPoints="1"/>
            </p:cNvSpPr>
            <p:nvPr/>
          </p:nvSpPr>
          <p:spPr bwMode="auto">
            <a:xfrm>
              <a:off x="9012238" y="-26988"/>
              <a:ext cx="176213" cy="276225"/>
            </a:xfrm>
            <a:custGeom>
              <a:avLst/>
              <a:gdLst>
                <a:gd name="T0" fmla="*/ 0 w 111"/>
                <a:gd name="T1" fmla="*/ 0 h 174"/>
                <a:gd name="T2" fmla="*/ 106 w 111"/>
                <a:gd name="T3" fmla="*/ 174 h 174"/>
                <a:gd name="T4" fmla="*/ 111 w 111"/>
                <a:gd name="T5" fmla="*/ 174 h 174"/>
                <a:gd name="T6" fmla="*/ 5 w 111"/>
                <a:gd name="T7" fmla="*/ 0 h 174"/>
                <a:gd name="T8" fmla="*/ 0 w 111"/>
                <a:gd name="T9" fmla="*/ 0 h 174"/>
                <a:gd name="T10" fmla="*/ 0 w 111"/>
                <a:gd name="T11" fmla="*/ 0 h 174"/>
                <a:gd name="T12" fmla="*/ 0 w 111"/>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11" h="174">
                  <a:moveTo>
                    <a:pt x="0" y="0"/>
                  </a:moveTo>
                  <a:lnTo>
                    <a:pt x="106" y="174"/>
                  </a:lnTo>
                  <a:lnTo>
                    <a:pt x="111" y="174"/>
                  </a:lnTo>
                  <a:lnTo>
                    <a:pt x="5"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71"/>
            <p:cNvSpPr>
              <a:spLocks noEditPoints="1"/>
            </p:cNvSpPr>
            <p:nvPr/>
          </p:nvSpPr>
          <p:spPr bwMode="auto">
            <a:xfrm>
              <a:off x="8997950" y="-26988"/>
              <a:ext cx="187325" cy="276225"/>
            </a:xfrm>
            <a:custGeom>
              <a:avLst/>
              <a:gdLst>
                <a:gd name="T0" fmla="*/ 0 w 118"/>
                <a:gd name="T1" fmla="*/ 0 h 174"/>
                <a:gd name="T2" fmla="*/ 115 w 118"/>
                <a:gd name="T3" fmla="*/ 174 h 174"/>
                <a:gd name="T4" fmla="*/ 118 w 118"/>
                <a:gd name="T5" fmla="*/ 172 h 174"/>
                <a:gd name="T6" fmla="*/ 7 w 118"/>
                <a:gd name="T7" fmla="*/ 0 h 174"/>
                <a:gd name="T8" fmla="*/ 0 w 118"/>
                <a:gd name="T9" fmla="*/ 0 h 174"/>
                <a:gd name="T10" fmla="*/ 0 w 118"/>
                <a:gd name="T11" fmla="*/ 0 h 174"/>
                <a:gd name="T12" fmla="*/ 0 w 118"/>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18" h="174">
                  <a:moveTo>
                    <a:pt x="0" y="0"/>
                  </a:moveTo>
                  <a:lnTo>
                    <a:pt x="115" y="174"/>
                  </a:lnTo>
                  <a:lnTo>
                    <a:pt x="118" y="172"/>
                  </a:lnTo>
                  <a:lnTo>
                    <a:pt x="7"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72"/>
            <p:cNvSpPr>
              <a:spLocks noEditPoints="1"/>
            </p:cNvSpPr>
            <p:nvPr/>
          </p:nvSpPr>
          <p:spPr bwMode="auto">
            <a:xfrm>
              <a:off x="8997950" y="-26988"/>
              <a:ext cx="187325" cy="276225"/>
            </a:xfrm>
            <a:custGeom>
              <a:avLst/>
              <a:gdLst>
                <a:gd name="T0" fmla="*/ 0 w 118"/>
                <a:gd name="T1" fmla="*/ 0 h 174"/>
                <a:gd name="T2" fmla="*/ 115 w 118"/>
                <a:gd name="T3" fmla="*/ 174 h 174"/>
                <a:gd name="T4" fmla="*/ 118 w 118"/>
                <a:gd name="T5" fmla="*/ 172 h 174"/>
                <a:gd name="T6" fmla="*/ 7 w 118"/>
                <a:gd name="T7" fmla="*/ 0 h 174"/>
                <a:gd name="T8" fmla="*/ 0 w 118"/>
                <a:gd name="T9" fmla="*/ 0 h 174"/>
                <a:gd name="T10" fmla="*/ 0 w 118"/>
                <a:gd name="T11" fmla="*/ 0 h 174"/>
                <a:gd name="T12" fmla="*/ 0 w 118"/>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18" h="174">
                  <a:moveTo>
                    <a:pt x="0" y="0"/>
                  </a:moveTo>
                  <a:lnTo>
                    <a:pt x="115" y="174"/>
                  </a:lnTo>
                  <a:lnTo>
                    <a:pt x="118" y="172"/>
                  </a:lnTo>
                  <a:lnTo>
                    <a:pt x="7"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73"/>
            <p:cNvSpPr>
              <a:spLocks noEditPoints="1"/>
            </p:cNvSpPr>
            <p:nvPr/>
          </p:nvSpPr>
          <p:spPr bwMode="auto">
            <a:xfrm>
              <a:off x="8674100" y="-52388"/>
              <a:ext cx="354013" cy="101600"/>
            </a:xfrm>
            <a:custGeom>
              <a:avLst/>
              <a:gdLst>
                <a:gd name="T0" fmla="*/ 0 w 223"/>
                <a:gd name="T1" fmla="*/ 0 h 64"/>
                <a:gd name="T2" fmla="*/ 223 w 223"/>
                <a:gd name="T3" fmla="*/ 61 h 64"/>
                <a:gd name="T4" fmla="*/ 218 w 223"/>
                <a:gd name="T5" fmla="*/ 64 h 64"/>
                <a:gd name="T6" fmla="*/ 0 w 223"/>
                <a:gd name="T7" fmla="*/ 4 h 64"/>
                <a:gd name="T8" fmla="*/ 0 w 223"/>
                <a:gd name="T9" fmla="*/ 0 h 64"/>
                <a:gd name="T10" fmla="*/ 0 w 223"/>
                <a:gd name="T11" fmla="*/ 0 h 64"/>
                <a:gd name="T12" fmla="*/ 0 w 223"/>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223" h="64">
                  <a:moveTo>
                    <a:pt x="0" y="0"/>
                  </a:moveTo>
                  <a:lnTo>
                    <a:pt x="223" y="61"/>
                  </a:lnTo>
                  <a:lnTo>
                    <a:pt x="218" y="64"/>
                  </a:lnTo>
                  <a:lnTo>
                    <a:pt x="0" y="4"/>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74"/>
            <p:cNvSpPr>
              <a:spLocks noEditPoints="1"/>
            </p:cNvSpPr>
            <p:nvPr/>
          </p:nvSpPr>
          <p:spPr bwMode="auto">
            <a:xfrm>
              <a:off x="8674100" y="-52388"/>
              <a:ext cx="354013" cy="101600"/>
            </a:xfrm>
            <a:custGeom>
              <a:avLst/>
              <a:gdLst>
                <a:gd name="T0" fmla="*/ 0 w 223"/>
                <a:gd name="T1" fmla="*/ 0 h 64"/>
                <a:gd name="T2" fmla="*/ 223 w 223"/>
                <a:gd name="T3" fmla="*/ 61 h 64"/>
                <a:gd name="T4" fmla="*/ 218 w 223"/>
                <a:gd name="T5" fmla="*/ 64 h 64"/>
                <a:gd name="T6" fmla="*/ 0 w 223"/>
                <a:gd name="T7" fmla="*/ 4 h 64"/>
                <a:gd name="T8" fmla="*/ 0 w 223"/>
                <a:gd name="T9" fmla="*/ 0 h 64"/>
                <a:gd name="T10" fmla="*/ 0 w 223"/>
                <a:gd name="T11" fmla="*/ 0 h 64"/>
                <a:gd name="T12" fmla="*/ 0 w 223"/>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223" h="64">
                  <a:moveTo>
                    <a:pt x="0" y="0"/>
                  </a:moveTo>
                  <a:lnTo>
                    <a:pt x="223" y="61"/>
                  </a:lnTo>
                  <a:lnTo>
                    <a:pt x="218" y="64"/>
                  </a:lnTo>
                  <a:lnTo>
                    <a:pt x="0" y="4"/>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75"/>
            <p:cNvSpPr>
              <a:spLocks noEditPoints="1"/>
            </p:cNvSpPr>
            <p:nvPr/>
          </p:nvSpPr>
          <p:spPr bwMode="auto">
            <a:xfrm>
              <a:off x="8659813" y="-41275"/>
              <a:ext cx="146050" cy="436563"/>
            </a:xfrm>
            <a:custGeom>
              <a:avLst/>
              <a:gdLst>
                <a:gd name="T0" fmla="*/ 0 w 92"/>
                <a:gd name="T1" fmla="*/ 0 h 275"/>
                <a:gd name="T2" fmla="*/ 91 w 92"/>
                <a:gd name="T3" fmla="*/ 275 h 275"/>
                <a:gd name="T4" fmla="*/ 92 w 92"/>
                <a:gd name="T5" fmla="*/ 275 h 275"/>
                <a:gd name="T6" fmla="*/ 4 w 92"/>
                <a:gd name="T7" fmla="*/ 0 h 275"/>
                <a:gd name="T8" fmla="*/ 0 w 92"/>
                <a:gd name="T9" fmla="*/ 0 h 275"/>
                <a:gd name="T10" fmla="*/ 0 w 92"/>
                <a:gd name="T11" fmla="*/ 0 h 275"/>
                <a:gd name="T12" fmla="*/ 0 w 92"/>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92" h="275">
                  <a:moveTo>
                    <a:pt x="0" y="0"/>
                  </a:moveTo>
                  <a:lnTo>
                    <a:pt x="91" y="275"/>
                  </a:lnTo>
                  <a:lnTo>
                    <a:pt x="92" y="275"/>
                  </a:lnTo>
                  <a:lnTo>
                    <a:pt x="4"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76"/>
            <p:cNvSpPr>
              <a:spLocks noEditPoints="1"/>
            </p:cNvSpPr>
            <p:nvPr/>
          </p:nvSpPr>
          <p:spPr bwMode="auto">
            <a:xfrm>
              <a:off x="8659813" y="-41275"/>
              <a:ext cx="146050" cy="436563"/>
            </a:xfrm>
            <a:custGeom>
              <a:avLst/>
              <a:gdLst>
                <a:gd name="T0" fmla="*/ 0 w 92"/>
                <a:gd name="T1" fmla="*/ 0 h 275"/>
                <a:gd name="T2" fmla="*/ 91 w 92"/>
                <a:gd name="T3" fmla="*/ 275 h 275"/>
                <a:gd name="T4" fmla="*/ 92 w 92"/>
                <a:gd name="T5" fmla="*/ 275 h 275"/>
                <a:gd name="T6" fmla="*/ 4 w 92"/>
                <a:gd name="T7" fmla="*/ 0 h 275"/>
                <a:gd name="T8" fmla="*/ 0 w 92"/>
                <a:gd name="T9" fmla="*/ 0 h 275"/>
                <a:gd name="T10" fmla="*/ 0 w 92"/>
                <a:gd name="T11" fmla="*/ 0 h 275"/>
                <a:gd name="T12" fmla="*/ 0 w 92"/>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92" h="275">
                  <a:moveTo>
                    <a:pt x="0" y="0"/>
                  </a:moveTo>
                  <a:lnTo>
                    <a:pt x="91" y="275"/>
                  </a:lnTo>
                  <a:lnTo>
                    <a:pt x="92" y="275"/>
                  </a:lnTo>
                  <a:lnTo>
                    <a:pt x="4"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77"/>
            <p:cNvSpPr>
              <a:spLocks noEditPoints="1"/>
            </p:cNvSpPr>
            <p:nvPr/>
          </p:nvSpPr>
          <p:spPr bwMode="auto">
            <a:xfrm>
              <a:off x="8458200" y="-38100"/>
              <a:ext cx="200025" cy="309563"/>
            </a:xfrm>
            <a:custGeom>
              <a:avLst/>
              <a:gdLst>
                <a:gd name="T0" fmla="*/ 0 w 126"/>
                <a:gd name="T1" fmla="*/ 195 h 195"/>
                <a:gd name="T2" fmla="*/ 120 w 126"/>
                <a:gd name="T3" fmla="*/ 0 h 195"/>
                <a:gd name="T4" fmla="*/ 126 w 126"/>
                <a:gd name="T5" fmla="*/ 0 h 195"/>
                <a:gd name="T6" fmla="*/ 2 w 126"/>
                <a:gd name="T7" fmla="*/ 195 h 195"/>
                <a:gd name="T8" fmla="*/ 0 w 126"/>
                <a:gd name="T9" fmla="*/ 195 h 195"/>
                <a:gd name="T10" fmla="*/ 0 w 126"/>
                <a:gd name="T11" fmla="*/ 195 h 195"/>
                <a:gd name="T12" fmla="*/ 0 w 126"/>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126" h="195">
                  <a:moveTo>
                    <a:pt x="0" y="195"/>
                  </a:moveTo>
                  <a:lnTo>
                    <a:pt x="120" y="0"/>
                  </a:lnTo>
                  <a:lnTo>
                    <a:pt x="126" y="0"/>
                  </a:lnTo>
                  <a:lnTo>
                    <a:pt x="2" y="195"/>
                  </a:lnTo>
                  <a:lnTo>
                    <a:pt x="0" y="195"/>
                  </a:lnTo>
                  <a:close/>
                  <a:moveTo>
                    <a:pt x="0" y="195"/>
                  </a:moveTo>
                  <a:lnTo>
                    <a:pt x="0" y="195"/>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78"/>
            <p:cNvSpPr>
              <a:spLocks noEditPoints="1"/>
            </p:cNvSpPr>
            <p:nvPr/>
          </p:nvSpPr>
          <p:spPr bwMode="auto">
            <a:xfrm>
              <a:off x="8458200" y="-38100"/>
              <a:ext cx="200025" cy="309563"/>
            </a:xfrm>
            <a:custGeom>
              <a:avLst/>
              <a:gdLst>
                <a:gd name="T0" fmla="*/ 0 w 126"/>
                <a:gd name="T1" fmla="*/ 195 h 195"/>
                <a:gd name="T2" fmla="*/ 120 w 126"/>
                <a:gd name="T3" fmla="*/ 0 h 195"/>
                <a:gd name="T4" fmla="*/ 126 w 126"/>
                <a:gd name="T5" fmla="*/ 0 h 195"/>
                <a:gd name="T6" fmla="*/ 2 w 126"/>
                <a:gd name="T7" fmla="*/ 195 h 195"/>
                <a:gd name="T8" fmla="*/ 0 w 126"/>
                <a:gd name="T9" fmla="*/ 195 h 195"/>
                <a:gd name="T10" fmla="*/ 0 w 126"/>
                <a:gd name="T11" fmla="*/ 195 h 195"/>
                <a:gd name="T12" fmla="*/ 0 w 126"/>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126" h="195">
                  <a:moveTo>
                    <a:pt x="0" y="195"/>
                  </a:moveTo>
                  <a:lnTo>
                    <a:pt x="120" y="0"/>
                  </a:lnTo>
                  <a:lnTo>
                    <a:pt x="126" y="0"/>
                  </a:lnTo>
                  <a:lnTo>
                    <a:pt x="2" y="195"/>
                  </a:lnTo>
                  <a:lnTo>
                    <a:pt x="0" y="195"/>
                  </a:lnTo>
                  <a:moveTo>
                    <a:pt x="0" y="195"/>
                  </a:moveTo>
                  <a:lnTo>
                    <a:pt x="0" y="1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79"/>
            <p:cNvSpPr>
              <a:spLocks noEditPoints="1"/>
            </p:cNvSpPr>
            <p:nvPr/>
          </p:nvSpPr>
          <p:spPr bwMode="auto">
            <a:xfrm>
              <a:off x="8450263" y="92075"/>
              <a:ext cx="55563" cy="179388"/>
            </a:xfrm>
            <a:custGeom>
              <a:avLst/>
              <a:gdLst>
                <a:gd name="T0" fmla="*/ 31 w 35"/>
                <a:gd name="T1" fmla="*/ 0 h 113"/>
                <a:gd name="T2" fmla="*/ 0 w 35"/>
                <a:gd name="T3" fmla="*/ 113 h 113"/>
                <a:gd name="T4" fmla="*/ 1 w 35"/>
                <a:gd name="T5" fmla="*/ 113 h 113"/>
                <a:gd name="T6" fmla="*/ 35 w 35"/>
                <a:gd name="T7" fmla="*/ 0 h 113"/>
                <a:gd name="T8" fmla="*/ 31 w 35"/>
                <a:gd name="T9" fmla="*/ 0 h 113"/>
                <a:gd name="T10" fmla="*/ 31 w 35"/>
                <a:gd name="T11" fmla="*/ 0 h 113"/>
                <a:gd name="T12" fmla="*/ 31 w 35"/>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35" h="113">
                  <a:moveTo>
                    <a:pt x="31" y="0"/>
                  </a:moveTo>
                  <a:lnTo>
                    <a:pt x="0" y="113"/>
                  </a:lnTo>
                  <a:lnTo>
                    <a:pt x="1" y="113"/>
                  </a:lnTo>
                  <a:lnTo>
                    <a:pt x="35" y="0"/>
                  </a:lnTo>
                  <a:lnTo>
                    <a:pt x="31" y="0"/>
                  </a:lnTo>
                  <a:close/>
                  <a:moveTo>
                    <a:pt x="31" y="0"/>
                  </a:moveTo>
                  <a:lnTo>
                    <a:pt x="31"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80"/>
            <p:cNvSpPr>
              <a:spLocks noEditPoints="1"/>
            </p:cNvSpPr>
            <p:nvPr/>
          </p:nvSpPr>
          <p:spPr bwMode="auto">
            <a:xfrm>
              <a:off x="8450263" y="92075"/>
              <a:ext cx="55563" cy="179388"/>
            </a:xfrm>
            <a:custGeom>
              <a:avLst/>
              <a:gdLst>
                <a:gd name="T0" fmla="*/ 31 w 35"/>
                <a:gd name="T1" fmla="*/ 0 h 113"/>
                <a:gd name="T2" fmla="*/ 0 w 35"/>
                <a:gd name="T3" fmla="*/ 113 h 113"/>
                <a:gd name="T4" fmla="*/ 1 w 35"/>
                <a:gd name="T5" fmla="*/ 113 h 113"/>
                <a:gd name="T6" fmla="*/ 35 w 35"/>
                <a:gd name="T7" fmla="*/ 0 h 113"/>
                <a:gd name="T8" fmla="*/ 31 w 35"/>
                <a:gd name="T9" fmla="*/ 0 h 113"/>
                <a:gd name="T10" fmla="*/ 31 w 35"/>
                <a:gd name="T11" fmla="*/ 0 h 113"/>
                <a:gd name="T12" fmla="*/ 31 w 35"/>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35" h="113">
                  <a:moveTo>
                    <a:pt x="31" y="0"/>
                  </a:moveTo>
                  <a:lnTo>
                    <a:pt x="0" y="113"/>
                  </a:lnTo>
                  <a:lnTo>
                    <a:pt x="1" y="113"/>
                  </a:lnTo>
                  <a:lnTo>
                    <a:pt x="35" y="0"/>
                  </a:lnTo>
                  <a:lnTo>
                    <a:pt x="31" y="0"/>
                  </a:lnTo>
                  <a:moveTo>
                    <a:pt x="31" y="0"/>
                  </a:move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81"/>
            <p:cNvSpPr>
              <a:spLocks noEditPoints="1"/>
            </p:cNvSpPr>
            <p:nvPr/>
          </p:nvSpPr>
          <p:spPr bwMode="auto">
            <a:xfrm>
              <a:off x="8202613" y="-26988"/>
              <a:ext cx="241300" cy="298450"/>
            </a:xfrm>
            <a:custGeom>
              <a:avLst/>
              <a:gdLst>
                <a:gd name="T0" fmla="*/ 0 w 152"/>
                <a:gd name="T1" fmla="*/ 0 h 188"/>
                <a:gd name="T2" fmla="*/ 149 w 152"/>
                <a:gd name="T3" fmla="*/ 188 h 188"/>
                <a:gd name="T4" fmla="*/ 152 w 152"/>
                <a:gd name="T5" fmla="*/ 188 h 188"/>
                <a:gd name="T6" fmla="*/ 3 w 152"/>
                <a:gd name="T7" fmla="*/ 0 h 188"/>
                <a:gd name="T8" fmla="*/ 0 w 152"/>
                <a:gd name="T9" fmla="*/ 0 h 188"/>
                <a:gd name="T10" fmla="*/ 0 w 152"/>
                <a:gd name="T11" fmla="*/ 0 h 188"/>
                <a:gd name="T12" fmla="*/ 0 w 152"/>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152" h="188">
                  <a:moveTo>
                    <a:pt x="0" y="0"/>
                  </a:moveTo>
                  <a:lnTo>
                    <a:pt x="149" y="188"/>
                  </a:lnTo>
                  <a:lnTo>
                    <a:pt x="152" y="188"/>
                  </a:lnTo>
                  <a:lnTo>
                    <a:pt x="3"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82"/>
            <p:cNvSpPr>
              <a:spLocks noEditPoints="1"/>
            </p:cNvSpPr>
            <p:nvPr/>
          </p:nvSpPr>
          <p:spPr bwMode="auto">
            <a:xfrm>
              <a:off x="8202613" y="-26988"/>
              <a:ext cx="241300" cy="298450"/>
            </a:xfrm>
            <a:custGeom>
              <a:avLst/>
              <a:gdLst>
                <a:gd name="T0" fmla="*/ 0 w 152"/>
                <a:gd name="T1" fmla="*/ 0 h 188"/>
                <a:gd name="T2" fmla="*/ 149 w 152"/>
                <a:gd name="T3" fmla="*/ 188 h 188"/>
                <a:gd name="T4" fmla="*/ 152 w 152"/>
                <a:gd name="T5" fmla="*/ 188 h 188"/>
                <a:gd name="T6" fmla="*/ 3 w 152"/>
                <a:gd name="T7" fmla="*/ 0 h 188"/>
                <a:gd name="T8" fmla="*/ 0 w 152"/>
                <a:gd name="T9" fmla="*/ 0 h 188"/>
                <a:gd name="T10" fmla="*/ 0 w 152"/>
                <a:gd name="T11" fmla="*/ 0 h 188"/>
                <a:gd name="T12" fmla="*/ 0 w 152"/>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152" h="188">
                  <a:moveTo>
                    <a:pt x="0" y="0"/>
                  </a:moveTo>
                  <a:lnTo>
                    <a:pt x="149" y="188"/>
                  </a:lnTo>
                  <a:lnTo>
                    <a:pt x="152" y="188"/>
                  </a:lnTo>
                  <a:lnTo>
                    <a:pt x="3"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83"/>
            <p:cNvSpPr>
              <a:spLocks noEditPoints="1"/>
            </p:cNvSpPr>
            <p:nvPr/>
          </p:nvSpPr>
          <p:spPr bwMode="auto">
            <a:xfrm>
              <a:off x="7772400" y="-31750"/>
              <a:ext cx="419100" cy="117475"/>
            </a:xfrm>
            <a:custGeom>
              <a:avLst/>
              <a:gdLst>
                <a:gd name="T0" fmla="*/ 0 w 264"/>
                <a:gd name="T1" fmla="*/ 69 h 74"/>
                <a:gd name="T2" fmla="*/ 4 w 264"/>
                <a:gd name="T3" fmla="*/ 69 h 74"/>
                <a:gd name="T4" fmla="*/ 264 w 264"/>
                <a:gd name="T5" fmla="*/ 0 h 74"/>
                <a:gd name="T6" fmla="*/ 264 w 264"/>
                <a:gd name="T7" fmla="*/ 5 h 74"/>
                <a:gd name="T8" fmla="*/ 0 w 264"/>
                <a:gd name="T9" fmla="*/ 74 h 74"/>
                <a:gd name="T10" fmla="*/ 0 w 264"/>
                <a:gd name="T11" fmla="*/ 69 h 74"/>
                <a:gd name="T12" fmla="*/ 0 w 264"/>
                <a:gd name="T13" fmla="*/ 69 h 74"/>
                <a:gd name="T14" fmla="*/ 0 w 264"/>
                <a:gd name="T15" fmla="*/ 69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74">
                  <a:moveTo>
                    <a:pt x="0" y="69"/>
                  </a:moveTo>
                  <a:lnTo>
                    <a:pt x="4" y="69"/>
                  </a:lnTo>
                  <a:lnTo>
                    <a:pt x="264" y="0"/>
                  </a:lnTo>
                  <a:lnTo>
                    <a:pt x="264" y="5"/>
                  </a:lnTo>
                  <a:lnTo>
                    <a:pt x="0" y="74"/>
                  </a:lnTo>
                  <a:lnTo>
                    <a:pt x="0" y="69"/>
                  </a:lnTo>
                  <a:close/>
                  <a:moveTo>
                    <a:pt x="0" y="69"/>
                  </a:moveTo>
                  <a:lnTo>
                    <a:pt x="0" y="69"/>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84"/>
            <p:cNvSpPr>
              <a:spLocks noEditPoints="1"/>
            </p:cNvSpPr>
            <p:nvPr/>
          </p:nvSpPr>
          <p:spPr bwMode="auto">
            <a:xfrm>
              <a:off x="7772400" y="-31750"/>
              <a:ext cx="419100" cy="117475"/>
            </a:xfrm>
            <a:custGeom>
              <a:avLst/>
              <a:gdLst>
                <a:gd name="T0" fmla="*/ 0 w 264"/>
                <a:gd name="T1" fmla="*/ 69 h 74"/>
                <a:gd name="T2" fmla="*/ 4 w 264"/>
                <a:gd name="T3" fmla="*/ 69 h 74"/>
                <a:gd name="T4" fmla="*/ 264 w 264"/>
                <a:gd name="T5" fmla="*/ 0 h 74"/>
                <a:gd name="T6" fmla="*/ 264 w 264"/>
                <a:gd name="T7" fmla="*/ 5 h 74"/>
                <a:gd name="T8" fmla="*/ 0 w 264"/>
                <a:gd name="T9" fmla="*/ 74 h 74"/>
                <a:gd name="T10" fmla="*/ 0 w 264"/>
                <a:gd name="T11" fmla="*/ 69 h 74"/>
                <a:gd name="T12" fmla="*/ 0 w 264"/>
                <a:gd name="T13" fmla="*/ 69 h 74"/>
                <a:gd name="T14" fmla="*/ 0 w 264"/>
                <a:gd name="T15" fmla="*/ 69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74">
                  <a:moveTo>
                    <a:pt x="0" y="69"/>
                  </a:moveTo>
                  <a:lnTo>
                    <a:pt x="4" y="69"/>
                  </a:lnTo>
                  <a:lnTo>
                    <a:pt x="264" y="0"/>
                  </a:lnTo>
                  <a:lnTo>
                    <a:pt x="264" y="5"/>
                  </a:lnTo>
                  <a:lnTo>
                    <a:pt x="0" y="74"/>
                  </a:lnTo>
                  <a:lnTo>
                    <a:pt x="0" y="69"/>
                  </a:lnTo>
                  <a:moveTo>
                    <a:pt x="0" y="69"/>
                  </a:moveTo>
                  <a:lnTo>
                    <a:pt x="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85"/>
            <p:cNvSpPr>
              <a:spLocks noEditPoints="1"/>
            </p:cNvSpPr>
            <p:nvPr/>
          </p:nvSpPr>
          <p:spPr bwMode="auto">
            <a:xfrm>
              <a:off x="8067675" y="-23813"/>
              <a:ext cx="128588" cy="422275"/>
            </a:xfrm>
            <a:custGeom>
              <a:avLst/>
              <a:gdLst>
                <a:gd name="T0" fmla="*/ 78 w 81"/>
                <a:gd name="T1" fmla="*/ 0 h 266"/>
                <a:gd name="T2" fmla="*/ 0 w 81"/>
                <a:gd name="T3" fmla="*/ 266 h 266"/>
                <a:gd name="T4" fmla="*/ 3 w 81"/>
                <a:gd name="T5" fmla="*/ 266 h 266"/>
                <a:gd name="T6" fmla="*/ 81 w 81"/>
                <a:gd name="T7" fmla="*/ 2 h 266"/>
                <a:gd name="T8" fmla="*/ 78 w 81"/>
                <a:gd name="T9" fmla="*/ 0 h 266"/>
                <a:gd name="T10" fmla="*/ 78 w 81"/>
                <a:gd name="T11" fmla="*/ 0 h 266"/>
                <a:gd name="T12" fmla="*/ 78 w 81"/>
                <a:gd name="T13" fmla="*/ 0 h 266"/>
              </a:gdLst>
              <a:ahLst/>
              <a:cxnLst>
                <a:cxn ang="0">
                  <a:pos x="T0" y="T1"/>
                </a:cxn>
                <a:cxn ang="0">
                  <a:pos x="T2" y="T3"/>
                </a:cxn>
                <a:cxn ang="0">
                  <a:pos x="T4" y="T5"/>
                </a:cxn>
                <a:cxn ang="0">
                  <a:pos x="T6" y="T7"/>
                </a:cxn>
                <a:cxn ang="0">
                  <a:pos x="T8" y="T9"/>
                </a:cxn>
                <a:cxn ang="0">
                  <a:pos x="T10" y="T11"/>
                </a:cxn>
                <a:cxn ang="0">
                  <a:pos x="T12" y="T13"/>
                </a:cxn>
              </a:cxnLst>
              <a:rect l="0" t="0" r="r" b="b"/>
              <a:pathLst>
                <a:path w="81" h="266">
                  <a:moveTo>
                    <a:pt x="78" y="0"/>
                  </a:moveTo>
                  <a:lnTo>
                    <a:pt x="0" y="266"/>
                  </a:lnTo>
                  <a:lnTo>
                    <a:pt x="3" y="266"/>
                  </a:lnTo>
                  <a:lnTo>
                    <a:pt x="81" y="2"/>
                  </a:lnTo>
                  <a:lnTo>
                    <a:pt x="78" y="0"/>
                  </a:lnTo>
                  <a:close/>
                  <a:moveTo>
                    <a:pt x="78" y="0"/>
                  </a:moveTo>
                  <a:lnTo>
                    <a:pt x="78"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86"/>
            <p:cNvSpPr>
              <a:spLocks noEditPoints="1"/>
            </p:cNvSpPr>
            <p:nvPr/>
          </p:nvSpPr>
          <p:spPr bwMode="auto">
            <a:xfrm>
              <a:off x="8067675" y="-23813"/>
              <a:ext cx="128588" cy="422275"/>
            </a:xfrm>
            <a:custGeom>
              <a:avLst/>
              <a:gdLst>
                <a:gd name="T0" fmla="*/ 78 w 81"/>
                <a:gd name="T1" fmla="*/ 0 h 266"/>
                <a:gd name="T2" fmla="*/ 0 w 81"/>
                <a:gd name="T3" fmla="*/ 266 h 266"/>
                <a:gd name="T4" fmla="*/ 3 w 81"/>
                <a:gd name="T5" fmla="*/ 266 h 266"/>
                <a:gd name="T6" fmla="*/ 81 w 81"/>
                <a:gd name="T7" fmla="*/ 2 h 266"/>
                <a:gd name="T8" fmla="*/ 78 w 81"/>
                <a:gd name="T9" fmla="*/ 0 h 266"/>
                <a:gd name="T10" fmla="*/ 78 w 81"/>
                <a:gd name="T11" fmla="*/ 0 h 266"/>
                <a:gd name="T12" fmla="*/ 78 w 81"/>
                <a:gd name="T13" fmla="*/ 0 h 266"/>
              </a:gdLst>
              <a:ahLst/>
              <a:cxnLst>
                <a:cxn ang="0">
                  <a:pos x="T0" y="T1"/>
                </a:cxn>
                <a:cxn ang="0">
                  <a:pos x="T2" y="T3"/>
                </a:cxn>
                <a:cxn ang="0">
                  <a:pos x="T4" y="T5"/>
                </a:cxn>
                <a:cxn ang="0">
                  <a:pos x="T6" y="T7"/>
                </a:cxn>
                <a:cxn ang="0">
                  <a:pos x="T8" y="T9"/>
                </a:cxn>
                <a:cxn ang="0">
                  <a:pos x="T10" y="T11"/>
                </a:cxn>
                <a:cxn ang="0">
                  <a:pos x="T12" y="T13"/>
                </a:cxn>
              </a:cxnLst>
              <a:rect l="0" t="0" r="r" b="b"/>
              <a:pathLst>
                <a:path w="81" h="266">
                  <a:moveTo>
                    <a:pt x="78" y="0"/>
                  </a:moveTo>
                  <a:lnTo>
                    <a:pt x="0" y="266"/>
                  </a:lnTo>
                  <a:lnTo>
                    <a:pt x="3" y="266"/>
                  </a:lnTo>
                  <a:lnTo>
                    <a:pt x="81" y="2"/>
                  </a:lnTo>
                  <a:lnTo>
                    <a:pt x="78" y="0"/>
                  </a:lnTo>
                  <a:moveTo>
                    <a:pt x="78" y="0"/>
                  </a:move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87"/>
            <p:cNvSpPr>
              <a:spLocks noEditPoints="1"/>
            </p:cNvSpPr>
            <p:nvPr/>
          </p:nvSpPr>
          <p:spPr bwMode="auto">
            <a:xfrm>
              <a:off x="7893050" y="68262"/>
              <a:ext cx="601663" cy="200025"/>
            </a:xfrm>
            <a:custGeom>
              <a:avLst/>
              <a:gdLst>
                <a:gd name="T0" fmla="*/ 0 w 379"/>
                <a:gd name="T1" fmla="*/ 123 h 126"/>
                <a:gd name="T2" fmla="*/ 377 w 379"/>
                <a:gd name="T3" fmla="*/ 0 h 126"/>
                <a:gd name="T4" fmla="*/ 379 w 379"/>
                <a:gd name="T5" fmla="*/ 4 h 126"/>
                <a:gd name="T6" fmla="*/ 4 w 379"/>
                <a:gd name="T7" fmla="*/ 126 h 126"/>
                <a:gd name="T8" fmla="*/ 0 w 379"/>
                <a:gd name="T9" fmla="*/ 123 h 126"/>
                <a:gd name="T10" fmla="*/ 0 w 379"/>
                <a:gd name="T11" fmla="*/ 123 h 126"/>
                <a:gd name="T12" fmla="*/ 0 w 379"/>
                <a:gd name="T13" fmla="*/ 123 h 126"/>
              </a:gdLst>
              <a:ahLst/>
              <a:cxnLst>
                <a:cxn ang="0">
                  <a:pos x="T0" y="T1"/>
                </a:cxn>
                <a:cxn ang="0">
                  <a:pos x="T2" y="T3"/>
                </a:cxn>
                <a:cxn ang="0">
                  <a:pos x="T4" y="T5"/>
                </a:cxn>
                <a:cxn ang="0">
                  <a:pos x="T6" y="T7"/>
                </a:cxn>
                <a:cxn ang="0">
                  <a:pos x="T8" y="T9"/>
                </a:cxn>
                <a:cxn ang="0">
                  <a:pos x="T10" y="T11"/>
                </a:cxn>
                <a:cxn ang="0">
                  <a:pos x="T12" y="T13"/>
                </a:cxn>
              </a:cxnLst>
              <a:rect l="0" t="0" r="r" b="b"/>
              <a:pathLst>
                <a:path w="379" h="126">
                  <a:moveTo>
                    <a:pt x="0" y="123"/>
                  </a:moveTo>
                  <a:lnTo>
                    <a:pt x="377" y="0"/>
                  </a:lnTo>
                  <a:lnTo>
                    <a:pt x="379" y="4"/>
                  </a:lnTo>
                  <a:lnTo>
                    <a:pt x="4" y="126"/>
                  </a:lnTo>
                  <a:lnTo>
                    <a:pt x="0" y="123"/>
                  </a:lnTo>
                  <a:close/>
                  <a:moveTo>
                    <a:pt x="0" y="123"/>
                  </a:moveTo>
                  <a:lnTo>
                    <a:pt x="0" y="12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88"/>
            <p:cNvSpPr>
              <a:spLocks noEditPoints="1"/>
            </p:cNvSpPr>
            <p:nvPr/>
          </p:nvSpPr>
          <p:spPr bwMode="auto">
            <a:xfrm>
              <a:off x="7893050" y="68262"/>
              <a:ext cx="601663" cy="200025"/>
            </a:xfrm>
            <a:custGeom>
              <a:avLst/>
              <a:gdLst>
                <a:gd name="T0" fmla="*/ 0 w 379"/>
                <a:gd name="T1" fmla="*/ 123 h 126"/>
                <a:gd name="T2" fmla="*/ 377 w 379"/>
                <a:gd name="T3" fmla="*/ 0 h 126"/>
                <a:gd name="T4" fmla="*/ 379 w 379"/>
                <a:gd name="T5" fmla="*/ 4 h 126"/>
                <a:gd name="T6" fmla="*/ 4 w 379"/>
                <a:gd name="T7" fmla="*/ 126 h 126"/>
                <a:gd name="T8" fmla="*/ 0 w 379"/>
                <a:gd name="T9" fmla="*/ 123 h 126"/>
                <a:gd name="T10" fmla="*/ 0 w 379"/>
                <a:gd name="T11" fmla="*/ 123 h 126"/>
                <a:gd name="T12" fmla="*/ 0 w 379"/>
                <a:gd name="T13" fmla="*/ 123 h 126"/>
              </a:gdLst>
              <a:ahLst/>
              <a:cxnLst>
                <a:cxn ang="0">
                  <a:pos x="T0" y="T1"/>
                </a:cxn>
                <a:cxn ang="0">
                  <a:pos x="T2" y="T3"/>
                </a:cxn>
                <a:cxn ang="0">
                  <a:pos x="T4" y="T5"/>
                </a:cxn>
                <a:cxn ang="0">
                  <a:pos x="T6" y="T7"/>
                </a:cxn>
                <a:cxn ang="0">
                  <a:pos x="T8" y="T9"/>
                </a:cxn>
                <a:cxn ang="0">
                  <a:pos x="T10" y="T11"/>
                </a:cxn>
                <a:cxn ang="0">
                  <a:pos x="T12" y="T13"/>
                </a:cxn>
              </a:cxnLst>
              <a:rect l="0" t="0" r="r" b="b"/>
              <a:pathLst>
                <a:path w="379" h="126">
                  <a:moveTo>
                    <a:pt x="0" y="123"/>
                  </a:moveTo>
                  <a:lnTo>
                    <a:pt x="377" y="0"/>
                  </a:lnTo>
                  <a:lnTo>
                    <a:pt x="379" y="4"/>
                  </a:lnTo>
                  <a:lnTo>
                    <a:pt x="4" y="126"/>
                  </a:lnTo>
                  <a:lnTo>
                    <a:pt x="0" y="123"/>
                  </a:lnTo>
                  <a:moveTo>
                    <a:pt x="0" y="123"/>
                  </a:moveTo>
                  <a:lnTo>
                    <a:pt x="0" y="1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89"/>
            <p:cNvSpPr>
              <a:spLocks noEditPoints="1"/>
            </p:cNvSpPr>
            <p:nvPr/>
          </p:nvSpPr>
          <p:spPr bwMode="auto">
            <a:xfrm>
              <a:off x="7429500" y="100012"/>
              <a:ext cx="412750" cy="163513"/>
            </a:xfrm>
            <a:custGeom>
              <a:avLst/>
              <a:gdLst>
                <a:gd name="T0" fmla="*/ 0 w 260"/>
                <a:gd name="T1" fmla="*/ 5 h 103"/>
                <a:gd name="T2" fmla="*/ 260 w 260"/>
                <a:gd name="T3" fmla="*/ 103 h 103"/>
                <a:gd name="T4" fmla="*/ 260 w 260"/>
                <a:gd name="T5" fmla="*/ 99 h 103"/>
                <a:gd name="T6" fmla="*/ 5 w 260"/>
                <a:gd name="T7" fmla="*/ 0 h 103"/>
                <a:gd name="T8" fmla="*/ 0 w 260"/>
                <a:gd name="T9" fmla="*/ 5 h 103"/>
                <a:gd name="T10" fmla="*/ 0 w 260"/>
                <a:gd name="T11" fmla="*/ 5 h 103"/>
                <a:gd name="T12" fmla="*/ 0 w 260"/>
                <a:gd name="T13" fmla="*/ 5 h 103"/>
              </a:gdLst>
              <a:ahLst/>
              <a:cxnLst>
                <a:cxn ang="0">
                  <a:pos x="T0" y="T1"/>
                </a:cxn>
                <a:cxn ang="0">
                  <a:pos x="T2" y="T3"/>
                </a:cxn>
                <a:cxn ang="0">
                  <a:pos x="T4" y="T5"/>
                </a:cxn>
                <a:cxn ang="0">
                  <a:pos x="T6" y="T7"/>
                </a:cxn>
                <a:cxn ang="0">
                  <a:pos x="T8" y="T9"/>
                </a:cxn>
                <a:cxn ang="0">
                  <a:pos x="T10" y="T11"/>
                </a:cxn>
                <a:cxn ang="0">
                  <a:pos x="T12" y="T13"/>
                </a:cxn>
              </a:cxnLst>
              <a:rect l="0" t="0" r="r" b="b"/>
              <a:pathLst>
                <a:path w="260" h="103">
                  <a:moveTo>
                    <a:pt x="0" y="5"/>
                  </a:moveTo>
                  <a:lnTo>
                    <a:pt x="260" y="103"/>
                  </a:lnTo>
                  <a:lnTo>
                    <a:pt x="260" y="99"/>
                  </a:lnTo>
                  <a:lnTo>
                    <a:pt x="5" y="0"/>
                  </a:lnTo>
                  <a:lnTo>
                    <a:pt x="0" y="5"/>
                  </a:lnTo>
                  <a:close/>
                  <a:moveTo>
                    <a:pt x="0" y="5"/>
                  </a:moveTo>
                  <a:lnTo>
                    <a:pt x="0" y="5"/>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90"/>
            <p:cNvSpPr>
              <a:spLocks noEditPoints="1"/>
            </p:cNvSpPr>
            <p:nvPr/>
          </p:nvSpPr>
          <p:spPr bwMode="auto">
            <a:xfrm>
              <a:off x="7429500" y="100012"/>
              <a:ext cx="412750" cy="163513"/>
            </a:xfrm>
            <a:custGeom>
              <a:avLst/>
              <a:gdLst>
                <a:gd name="T0" fmla="*/ 0 w 260"/>
                <a:gd name="T1" fmla="*/ 5 h 103"/>
                <a:gd name="T2" fmla="*/ 260 w 260"/>
                <a:gd name="T3" fmla="*/ 103 h 103"/>
                <a:gd name="T4" fmla="*/ 260 w 260"/>
                <a:gd name="T5" fmla="*/ 99 h 103"/>
                <a:gd name="T6" fmla="*/ 5 w 260"/>
                <a:gd name="T7" fmla="*/ 0 h 103"/>
                <a:gd name="T8" fmla="*/ 0 w 260"/>
                <a:gd name="T9" fmla="*/ 5 h 103"/>
                <a:gd name="T10" fmla="*/ 0 w 260"/>
                <a:gd name="T11" fmla="*/ 5 h 103"/>
                <a:gd name="T12" fmla="*/ 0 w 260"/>
                <a:gd name="T13" fmla="*/ 5 h 103"/>
              </a:gdLst>
              <a:ahLst/>
              <a:cxnLst>
                <a:cxn ang="0">
                  <a:pos x="T0" y="T1"/>
                </a:cxn>
                <a:cxn ang="0">
                  <a:pos x="T2" y="T3"/>
                </a:cxn>
                <a:cxn ang="0">
                  <a:pos x="T4" y="T5"/>
                </a:cxn>
                <a:cxn ang="0">
                  <a:pos x="T6" y="T7"/>
                </a:cxn>
                <a:cxn ang="0">
                  <a:pos x="T8" y="T9"/>
                </a:cxn>
                <a:cxn ang="0">
                  <a:pos x="T10" y="T11"/>
                </a:cxn>
                <a:cxn ang="0">
                  <a:pos x="T12" y="T13"/>
                </a:cxn>
              </a:cxnLst>
              <a:rect l="0" t="0" r="r" b="b"/>
              <a:pathLst>
                <a:path w="260" h="103">
                  <a:moveTo>
                    <a:pt x="0" y="5"/>
                  </a:moveTo>
                  <a:lnTo>
                    <a:pt x="260" y="103"/>
                  </a:lnTo>
                  <a:lnTo>
                    <a:pt x="260" y="99"/>
                  </a:lnTo>
                  <a:lnTo>
                    <a:pt x="5" y="0"/>
                  </a:lnTo>
                  <a:lnTo>
                    <a:pt x="0" y="5"/>
                  </a:lnTo>
                  <a:moveTo>
                    <a:pt x="0" y="5"/>
                  </a:move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91"/>
            <p:cNvSpPr>
              <a:spLocks noEditPoints="1"/>
            </p:cNvSpPr>
            <p:nvPr/>
          </p:nvSpPr>
          <p:spPr bwMode="auto">
            <a:xfrm>
              <a:off x="7429500" y="88900"/>
              <a:ext cx="320675" cy="193675"/>
            </a:xfrm>
            <a:custGeom>
              <a:avLst/>
              <a:gdLst>
                <a:gd name="T0" fmla="*/ 0 w 202"/>
                <a:gd name="T1" fmla="*/ 119 h 122"/>
                <a:gd name="T2" fmla="*/ 198 w 202"/>
                <a:gd name="T3" fmla="*/ 0 h 122"/>
                <a:gd name="T4" fmla="*/ 202 w 202"/>
                <a:gd name="T5" fmla="*/ 3 h 122"/>
                <a:gd name="T6" fmla="*/ 2 w 202"/>
                <a:gd name="T7" fmla="*/ 122 h 122"/>
                <a:gd name="T8" fmla="*/ 0 w 202"/>
                <a:gd name="T9" fmla="*/ 119 h 122"/>
                <a:gd name="T10" fmla="*/ 0 w 202"/>
                <a:gd name="T11" fmla="*/ 119 h 122"/>
                <a:gd name="T12" fmla="*/ 0 w 202"/>
                <a:gd name="T13" fmla="*/ 119 h 122"/>
              </a:gdLst>
              <a:ahLst/>
              <a:cxnLst>
                <a:cxn ang="0">
                  <a:pos x="T0" y="T1"/>
                </a:cxn>
                <a:cxn ang="0">
                  <a:pos x="T2" y="T3"/>
                </a:cxn>
                <a:cxn ang="0">
                  <a:pos x="T4" y="T5"/>
                </a:cxn>
                <a:cxn ang="0">
                  <a:pos x="T6" y="T7"/>
                </a:cxn>
                <a:cxn ang="0">
                  <a:pos x="T8" y="T9"/>
                </a:cxn>
                <a:cxn ang="0">
                  <a:pos x="T10" y="T11"/>
                </a:cxn>
                <a:cxn ang="0">
                  <a:pos x="T12" y="T13"/>
                </a:cxn>
              </a:cxnLst>
              <a:rect l="0" t="0" r="r" b="b"/>
              <a:pathLst>
                <a:path w="202" h="122">
                  <a:moveTo>
                    <a:pt x="0" y="119"/>
                  </a:moveTo>
                  <a:lnTo>
                    <a:pt x="198" y="0"/>
                  </a:lnTo>
                  <a:lnTo>
                    <a:pt x="202" y="3"/>
                  </a:lnTo>
                  <a:lnTo>
                    <a:pt x="2" y="122"/>
                  </a:lnTo>
                  <a:lnTo>
                    <a:pt x="0" y="119"/>
                  </a:lnTo>
                  <a:close/>
                  <a:moveTo>
                    <a:pt x="0" y="119"/>
                  </a:moveTo>
                  <a:lnTo>
                    <a:pt x="0" y="119"/>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92"/>
            <p:cNvSpPr>
              <a:spLocks noEditPoints="1"/>
            </p:cNvSpPr>
            <p:nvPr/>
          </p:nvSpPr>
          <p:spPr bwMode="auto">
            <a:xfrm>
              <a:off x="7429500" y="88900"/>
              <a:ext cx="320675" cy="193675"/>
            </a:xfrm>
            <a:custGeom>
              <a:avLst/>
              <a:gdLst>
                <a:gd name="T0" fmla="*/ 0 w 202"/>
                <a:gd name="T1" fmla="*/ 119 h 122"/>
                <a:gd name="T2" fmla="*/ 198 w 202"/>
                <a:gd name="T3" fmla="*/ 0 h 122"/>
                <a:gd name="T4" fmla="*/ 202 w 202"/>
                <a:gd name="T5" fmla="*/ 3 h 122"/>
                <a:gd name="T6" fmla="*/ 2 w 202"/>
                <a:gd name="T7" fmla="*/ 122 h 122"/>
                <a:gd name="T8" fmla="*/ 0 w 202"/>
                <a:gd name="T9" fmla="*/ 119 h 122"/>
                <a:gd name="T10" fmla="*/ 0 w 202"/>
                <a:gd name="T11" fmla="*/ 119 h 122"/>
                <a:gd name="T12" fmla="*/ 0 w 202"/>
                <a:gd name="T13" fmla="*/ 119 h 122"/>
              </a:gdLst>
              <a:ahLst/>
              <a:cxnLst>
                <a:cxn ang="0">
                  <a:pos x="T0" y="T1"/>
                </a:cxn>
                <a:cxn ang="0">
                  <a:pos x="T2" y="T3"/>
                </a:cxn>
                <a:cxn ang="0">
                  <a:pos x="T4" y="T5"/>
                </a:cxn>
                <a:cxn ang="0">
                  <a:pos x="T6" y="T7"/>
                </a:cxn>
                <a:cxn ang="0">
                  <a:pos x="T8" y="T9"/>
                </a:cxn>
                <a:cxn ang="0">
                  <a:pos x="T10" y="T11"/>
                </a:cxn>
                <a:cxn ang="0">
                  <a:pos x="T12" y="T13"/>
                </a:cxn>
              </a:cxnLst>
              <a:rect l="0" t="0" r="r" b="b"/>
              <a:pathLst>
                <a:path w="202" h="122">
                  <a:moveTo>
                    <a:pt x="0" y="119"/>
                  </a:moveTo>
                  <a:lnTo>
                    <a:pt x="198" y="0"/>
                  </a:lnTo>
                  <a:lnTo>
                    <a:pt x="202" y="3"/>
                  </a:lnTo>
                  <a:lnTo>
                    <a:pt x="2" y="122"/>
                  </a:lnTo>
                  <a:lnTo>
                    <a:pt x="0" y="119"/>
                  </a:lnTo>
                  <a:moveTo>
                    <a:pt x="0" y="119"/>
                  </a:moveTo>
                  <a:lnTo>
                    <a:pt x="0" y="1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93"/>
            <p:cNvSpPr>
              <a:spLocks noEditPoints="1"/>
            </p:cNvSpPr>
            <p:nvPr/>
          </p:nvSpPr>
          <p:spPr bwMode="auto">
            <a:xfrm>
              <a:off x="7323138" y="300037"/>
              <a:ext cx="87313" cy="222250"/>
            </a:xfrm>
            <a:custGeom>
              <a:avLst/>
              <a:gdLst>
                <a:gd name="T0" fmla="*/ 51 w 55"/>
                <a:gd name="T1" fmla="*/ 0 h 140"/>
                <a:gd name="T2" fmla="*/ 0 w 55"/>
                <a:gd name="T3" fmla="*/ 140 h 140"/>
                <a:gd name="T4" fmla="*/ 5 w 55"/>
                <a:gd name="T5" fmla="*/ 140 h 140"/>
                <a:gd name="T6" fmla="*/ 55 w 55"/>
                <a:gd name="T7" fmla="*/ 2 h 140"/>
                <a:gd name="T8" fmla="*/ 51 w 55"/>
                <a:gd name="T9" fmla="*/ 0 h 140"/>
                <a:gd name="T10" fmla="*/ 51 w 55"/>
                <a:gd name="T11" fmla="*/ 0 h 140"/>
                <a:gd name="T12" fmla="*/ 51 w 5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55" h="140">
                  <a:moveTo>
                    <a:pt x="51" y="0"/>
                  </a:moveTo>
                  <a:lnTo>
                    <a:pt x="0" y="140"/>
                  </a:lnTo>
                  <a:lnTo>
                    <a:pt x="5" y="140"/>
                  </a:lnTo>
                  <a:lnTo>
                    <a:pt x="55" y="2"/>
                  </a:lnTo>
                  <a:lnTo>
                    <a:pt x="51" y="0"/>
                  </a:lnTo>
                  <a:close/>
                  <a:moveTo>
                    <a:pt x="51" y="0"/>
                  </a:moveTo>
                  <a:lnTo>
                    <a:pt x="51"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94"/>
            <p:cNvSpPr>
              <a:spLocks noEditPoints="1"/>
            </p:cNvSpPr>
            <p:nvPr/>
          </p:nvSpPr>
          <p:spPr bwMode="auto">
            <a:xfrm>
              <a:off x="7323138" y="300037"/>
              <a:ext cx="87313" cy="222250"/>
            </a:xfrm>
            <a:custGeom>
              <a:avLst/>
              <a:gdLst>
                <a:gd name="T0" fmla="*/ 51 w 55"/>
                <a:gd name="T1" fmla="*/ 0 h 140"/>
                <a:gd name="T2" fmla="*/ 0 w 55"/>
                <a:gd name="T3" fmla="*/ 140 h 140"/>
                <a:gd name="T4" fmla="*/ 5 w 55"/>
                <a:gd name="T5" fmla="*/ 140 h 140"/>
                <a:gd name="T6" fmla="*/ 55 w 55"/>
                <a:gd name="T7" fmla="*/ 2 h 140"/>
                <a:gd name="T8" fmla="*/ 51 w 55"/>
                <a:gd name="T9" fmla="*/ 0 h 140"/>
                <a:gd name="T10" fmla="*/ 51 w 55"/>
                <a:gd name="T11" fmla="*/ 0 h 140"/>
                <a:gd name="T12" fmla="*/ 51 w 5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55" h="140">
                  <a:moveTo>
                    <a:pt x="51" y="0"/>
                  </a:moveTo>
                  <a:lnTo>
                    <a:pt x="0" y="140"/>
                  </a:lnTo>
                  <a:lnTo>
                    <a:pt x="5" y="140"/>
                  </a:lnTo>
                  <a:lnTo>
                    <a:pt x="55" y="2"/>
                  </a:lnTo>
                  <a:lnTo>
                    <a:pt x="51" y="0"/>
                  </a:lnTo>
                  <a:moveTo>
                    <a:pt x="51" y="0"/>
                  </a:moveTo>
                  <a:lnTo>
                    <a:pt x="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95"/>
            <p:cNvSpPr>
              <a:spLocks noEditPoints="1"/>
            </p:cNvSpPr>
            <p:nvPr/>
          </p:nvSpPr>
          <p:spPr bwMode="auto">
            <a:xfrm>
              <a:off x="7413625" y="303212"/>
              <a:ext cx="150813" cy="477838"/>
            </a:xfrm>
            <a:custGeom>
              <a:avLst/>
              <a:gdLst>
                <a:gd name="T0" fmla="*/ 0 w 95"/>
                <a:gd name="T1" fmla="*/ 0 h 301"/>
                <a:gd name="T2" fmla="*/ 90 w 95"/>
                <a:gd name="T3" fmla="*/ 301 h 301"/>
                <a:gd name="T4" fmla="*/ 95 w 95"/>
                <a:gd name="T5" fmla="*/ 301 h 301"/>
                <a:gd name="T6" fmla="*/ 5 w 95"/>
                <a:gd name="T7" fmla="*/ 0 h 301"/>
                <a:gd name="T8" fmla="*/ 0 w 95"/>
                <a:gd name="T9" fmla="*/ 0 h 301"/>
                <a:gd name="T10" fmla="*/ 0 w 95"/>
                <a:gd name="T11" fmla="*/ 0 h 301"/>
                <a:gd name="T12" fmla="*/ 0 w 95"/>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95" h="301">
                  <a:moveTo>
                    <a:pt x="0" y="0"/>
                  </a:moveTo>
                  <a:lnTo>
                    <a:pt x="90" y="301"/>
                  </a:lnTo>
                  <a:lnTo>
                    <a:pt x="95" y="301"/>
                  </a:lnTo>
                  <a:lnTo>
                    <a:pt x="5"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96"/>
            <p:cNvSpPr>
              <a:spLocks noEditPoints="1"/>
            </p:cNvSpPr>
            <p:nvPr/>
          </p:nvSpPr>
          <p:spPr bwMode="auto">
            <a:xfrm>
              <a:off x="7413625" y="303212"/>
              <a:ext cx="150813" cy="477838"/>
            </a:xfrm>
            <a:custGeom>
              <a:avLst/>
              <a:gdLst>
                <a:gd name="T0" fmla="*/ 0 w 95"/>
                <a:gd name="T1" fmla="*/ 0 h 301"/>
                <a:gd name="T2" fmla="*/ 90 w 95"/>
                <a:gd name="T3" fmla="*/ 301 h 301"/>
                <a:gd name="T4" fmla="*/ 95 w 95"/>
                <a:gd name="T5" fmla="*/ 301 h 301"/>
                <a:gd name="T6" fmla="*/ 5 w 95"/>
                <a:gd name="T7" fmla="*/ 0 h 301"/>
                <a:gd name="T8" fmla="*/ 0 w 95"/>
                <a:gd name="T9" fmla="*/ 0 h 301"/>
                <a:gd name="T10" fmla="*/ 0 w 95"/>
                <a:gd name="T11" fmla="*/ 0 h 301"/>
                <a:gd name="T12" fmla="*/ 0 w 95"/>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95" h="301">
                  <a:moveTo>
                    <a:pt x="0" y="0"/>
                  </a:moveTo>
                  <a:lnTo>
                    <a:pt x="90" y="301"/>
                  </a:lnTo>
                  <a:lnTo>
                    <a:pt x="95" y="301"/>
                  </a:lnTo>
                  <a:lnTo>
                    <a:pt x="5"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97"/>
            <p:cNvSpPr>
              <a:spLocks noEditPoints="1"/>
            </p:cNvSpPr>
            <p:nvPr/>
          </p:nvSpPr>
          <p:spPr bwMode="auto">
            <a:xfrm>
              <a:off x="7327900" y="555625"/>
              <a:ext cx="222250" cy="230188"/>
            </a:xfrm>
            <a:custGeom>
              <a:avLst/>
              <a:gdLst>
                <a:gd name="T0" fmla="*/ 0 w 140"/>
                <a:gd name="T1" fmla="*/ 5 h 145"/>
                <a:gd name="T2" fmla="*/ 139 w 140"/>
                <a:gd name="T3" fmla="*/ 145 h 145"/>
                <a:gd name="T4" fmla="*/ 140 w 140"/>
                <a:gd name="T5" fmla="*/ 142 h 145"/>
                <a:gd name="T6" fmla="*/ 2 w 140"/>
                <a:gd name="T7" fmla="*/ 0 h 145"/>
                <a:gd name="T8" fmla="*/ 0 w 140"/>
                <a:gd name="T9" fmla="*/ 5 h 145"/>
                <a:gd name="T10" fmla="*/ 0 w 140"/>
                <a:gd name="T11" fmla="*/ 5 h 145"/>
                <a:gd name="T12" fmla="*/ 0 w 140"/>
                <a:gd name="T13" fmla="*/ 5 h 145"/>
              </a:gdLst>
              <a:ahLst/>
              <a:cxnLst>
                <a:cxn ang="0">
                  <a:pos x="T0" y="T1"/>
                </a:cxn>
                <a:cxn ang="0">
                  <a:pos x="T2" y="T3"/>
                </a:cxn>
                <a:cxn ang="0">
                  <a:pos x="T4" y="T5"/>
                </a:cxn>
                <a:cxn ang="0">
                  <a:pos x="T6" y="T7"/>
                </a:cxn>
                <a:cxn ang="0">
                  <a:pos x="T8" y="T9"/>
                </a:cxn>
                <a:cxn ang="0">
                  <a:pos x="T10" y="T11"/>
                </a:cxn>
                <a:cxn ang="0">
                  <a:pos x="T12" y="T13"/>
                </a:cxn>
              </a:cxnLst>
              <a:rect l="0" t="0" r="r" b="b"/>
              <a:pathLst>
                <a:path w="140" h="145">
                  <a:moveTo>
                    <a:pt x="0" y="5"/>
                  </a:moveTo>
                  <a:lnTo>
                    <a:pt x="139" y="145"/>
                  </a:lnTo>
                  <a:lnTo>
                    <a:pt x="140" y="142"/>
                  </a:lnTo>
                  <a:lnTo>
                    <a:pt x="2" y="0"/>
                  </a:lnTo>
                  <a:lnTo>
                    <a:pt x="0" y="5"/>
                  </a:lnTo>
                  <a:close/>
                  <a:moveTo>
                    <a:pt x="0" y="5"/>
                  </a:moveTo>
                  <a:lnTo>
                    <a:pt x="0" y="5"/>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98"/>
            <p:cNvSpPr>
              <a:spLocks noEditPoints="1"/>
            </p:cNvSpPr>
            <p:nvPr/>
          </p:nvSpPr>
          <p:spPr bwMode="auto">
            <a:xfrm>
              <a:off x="7327900" y="555625"/>
              <a:ext cx="222250" cy="230188"/>
            </a:xfrm>
            <a:custGeom>
              <a:avLst/>
              <a:gdLst>
                <a:gd name="T0" fmla="*/ 0 w 140"/>
                <a:gd name="T1" fmla="*/ 5 h 145"/>
                <a:gd name="T2" fmla="*/ 139 w 140"/>
                <a:gd name="T3" fmla="*/ 145 h 145"/>
                <a:gd name="T4" fmla="*/ 140 w 140"/>
                <a:gd name="T5" fmla="*/ 142 h 145"/>
                <a:gd name="T6" fmla="*/ 2 w 140"/>
                <a:gd name="T7" fmla="*/ 0 h 145"/>
                <a:gd name="T8" fmla="*/ 0 w 140"/>
                <a:gd name="T9" fmla="*/ 5 h 145"/>
                <a:gd name="T10" fmla="*/ 0 w 140"/>
                <a:gd name="T11" fmla="*/ 5 h 145"/>
                <a:gd name="T12" fmla="*/ 0 w 140"/>
                <a:gd name="T13" fmla="*/ 5 h 145"/>
              </a:gdLst>
              <a:ahLst/>
              <a:cxnLst>
                <a:cxn ang="0">
                  <a:pos x="T0" y="T1"/>
                </a:cxn>
                <a:cxn ang="0">
                  <a:pos x="T2" y="T3"/>
                </a:cxn>
                <a:cxn ang="0">
                  <a:pos x="T4" y="T5"/>
                </a:cxn>
                <a:cxn ang="0">
                  <a:pos x="T6" y="T7"/>
                </a:cxn>
                <a:cxn ang="0">
                  <a:pos x="T8" y="T9"/>
                </a:cxn>
                <a:cxn ang="0">
                  <a:pos x="T10" y="T11"/>
                </a:cxn>
                <a:cxn ang="0">
                  <a:pos x="T12" y="T13"/>
                </a:cxn>
              </a:cxnLst>
              <a:rect l="0" t="0" r="r" b="b"/>
              <a:pathLst>
                <a:path w="140" h="145">
                  <a:moveTo>
                    <a:pt x="0" y="5"/>
                  </a:moveTo>
                  <a:lnTo>
                    <a:pt x="139" y="145"/>
                  </a:lnTo>
                  <a:lnTo>
                    <a:pt x="140" y="142"/>
                  </a:lnTo>
                  <a:lnTo>
                    <a:pt x="2" y="0"/>
                  </a:lnTo>
                  <a:lnTo>
                    <a:pt x="0" y="5"/>
                  </a:lnTo>
                  <a:moveTo>
                    <a:pt x="0" y="5"/>
                  </a:move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99"/>
            <p:cNvSpPr>
              <a:spLocks noEditPoints="1"/>
            </p:cNvSpPr>
            <p:nvPr/>
          </p:nvSpPr>
          <p:spPr bwMode="auto">
            <a:xfrm>
              <a:off x="7615238" y="519112"/>
              <a:ext cx="84138" cy="228600"/>
            </a:xfrm>
            <a:custGeom>
              <a:avLst/>
              <a:gdLst>
                <a:gd name="T0" fmla="*/ 50 w 53"/>
                <a:gd name="T1" fmla="*/ 0 h 144"/>
                <a:gd name="T2" fmla="*/ 0 w 53"/>
                <a:gd name="T3" fmla="*/ 137 h 144"/>
                <a:gd name="T4" fmla="*/ 4 w 53"/>
                <a:gd name="T5" fmla="*/ 144 h 144"/>
                <a:gd name="T6" fmla="*/ 53 w 53"/>
                <a:gd name="T7" fmla="*/ 4 h 144"/>
                <a:gd name="T8" fmla="*/ 50 w 53"/>
                <a:gd name="T9" fmla="*/ 0 h 144"/>
                <a:gd name="T10" fmla="*/ 50 w 53"/>
                <a:gd name="T11" fmla="*/ 0 h 144"/>
                <a:gd name="T12" fmla="*/ 50 w 53"/>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53" h="144">
                  <a:moveTo>
                    <a:pt x="50" y="0"/>
                  </a:moveTo>
                  <a:lnTo>
                    <a:pt x="0" y="137"/>
                  </a:lnTo>
                  <a:lnTo>
                    <a:pt x="4" y="144"/>
                  </a:lnTo>
                  <a:lnTo>
                    <a:pt x="53" y="4"/>
                  </a:lnTo>
                  <a:lnTo>
                    <a:pt x="50" y="0"/>
                  </a:lnTo>
                  <a:close/>
                  <a:moveTo>
                    <a:pt x="50" y="0"/>
                  </a:moveTo>
                  <a:lnTo>
                    <a:pt x="5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100"/>
            <p:cNvSpPr>
              <a:spLocks noEditPoints="1"/>
            </p:cNvSpPr>
            <p:nvPr/>
          </p:nvSpPr>
          <p:spPr bwMode="auto">
            <a:xfrm>
              <a:off x="7615238" y="519112"/>
              <a:ext cx="84138" cy="228600"/>
            </a:xfrm>
            <a:custGeom>
              <a:avLst/>
              <a:gdLst>
                <a:gd name="T0" fmla="*/ 50 w 53"/>
                <a:gd name="T1" fmla="*/ 0 h 144"/>
                <a:gd name="T2" fmla="*/ 0 w 53"/>
                <a:gd name="T3" fmla="*/ 137 h 144"/>
                <a:gd name="T4" fmla="*/ 4 w 53"/>
                <a:gd name="T5" fmla="*/ 144 h 144"/>
                <a:gd name="T6" fmla="*/ 53 w 53"/>
                <a:gd name="T7" fmla="*/ 4 h 144"/>
                <a:gd name="T8" fmla="*/ 50 w 53"/>
                <a:gd name="T9" fmla="*/ 0 h 144"/>
                <a:gd name="T10" fmla="*/ 50 w 53"/>
                <a:gd name="T11" fmla="*/ 0 h 144"/>
                <a:gd name="T12" fmla="*/ 50 w 53"/>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53" h="144">
                  <a:moveTo>
                    <a:pt x="50" y="0"/>
                  </a:moveTo>
                  <a:lnTo>
                    <a:pt x="0" y="137"/>
                  </a:lnTo>
                  <a:lnTo>
                    <a:pt x="4" y="144"/>
                  </a:lnTo>
                  <a:lnTo>
                    <a:pt x="53" y="4"/>
                  </a:lnTo>
                  <a:lnTo>
                    <a:pt x="50" y="0"/>
                  </a:lnTo>
                  <a:moveTo>
                    <a:pt x="50" y="0"/>
                  </a:move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101"/>
            <p:cNvSpPr>
              <a:spLocks noEditPoints="1"/>
            </p:cNvSpPr>
            <p:nvPr/>
          </p:nvSpPr>
          <p:spPr bwMode="auto">
            <a:xfrm>
              <a:off x="7421563" y="293687"/>
              <a:ext cx="266700" cy="206375"/>
            </a:xfrm>
            <a:custGeom>
              <a:avLst/>
              <a:gdLst>
                <a:gd name="T0" fmla="*/ 0 w 168"/>
                <a:gd name="T1" fmla="*/ 4 h 130"/>
                <a:gd name="T2" fmla="*/ 164 w 168"/>
                <a:gd name="T3" fmla="*/ 130 h 130"/>
                <a:gd name="T4" fmla="*/ 168 w 168"/>
                <a:gd name="T5" fmla="*/ 126 h 130"/>
                <a:gd name="T6" fmla="*/ 5 w 168"/>
                <a:gd name="T7" fmla="*/ 0 h 130"/>
                <a:gd name="T8" fmla="*/ 0 w 168"/>
                <a:gd name="T9" fmla="*/ 4 h 130"/>
                <a:gd name="T10" fmla="*/ 0 w 168"/>
                <a:gd name="T11" fmla="*/ 4 h 130"/>
                <a:gd name="T12" fmla="*/ 0 w 168"/>
                <a:gd name="T13" fmla="*/ 4 h 130"/>
              </a:gdLst>
              <a:ahLst/>
              <a:cxnLst>
                <a:cxn ang="0">
                  <a:pos x="T0" y="T1"/>
                </a:cxn>
                <a:cxn ang="0">
                  <a:pos x="T2" y="T3"/>
                </a:cxn>
                <a:cxn ang="0">
                  <a:pos x="T4" y="T5"/>
                </a:cxn>
                <a:cxn ang="0">
                  <a:pos x="T6" y="T7"/>
                </a:cxn>
                <a:cxn ang="0">
                  <a:pos x="T8" y="T9"/>
                </a:cxn>
                <a:cxn ang="0">
                  <a:pos x="T10" y="T11"/>
                </a:cxn>
                <a:cxn ang="0">
                  <a:pos x="T12" y="T13"/>
                </a:cxn>
              </a:cxnLst>
              <a:rect l="0" t="0" r="r" b="b"/>
              <a:pathLst>
                <a:path w="168" h="130">
                  <a:moveTo>
                    <a:pt x="0" y="4"/>
                  </a:moveTo>
                  <a:lnTo>
                    <a:pt x="164" y="130"/>
                  </a:lnTo>
                  <a:lnTo>
                    <a:pt x="168" y="126"/>
                  </a:lnTo>
                  <a:lnTo>
                    <a:pt x="5" y="0"/>
                  </a:lnTo>
                  <a:lnTo>
                    <a:pt x="0" y="4"/>
                  </a:lnTo>
                  <a:close/>
                  <a:moveTo>
                    <a:pt x="0" y="4"/>
                  </a:moveTo>
                  <a:lnTo>
                    <a:pt x="0" y="4"/>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102"/>
            <p:cNvSpPr>
              <a:spLocks noEditPoints="1"/>
            </p:cNvSpPr>
            <p:nvPr/>
          </p:nvSpPr>
          <p:spPr bwMode="auto">
            <a:xfrm>
              <a:off x="7421563" y="293687"/>
              <a:ext cx="266700" cy="206375"/>
            </a:xfrm>
            <a:custGeom>
              <a:avLst/>
              <a:gdLst>
                <a:gd name="T0" fmla="*/ 0 w 168"/>
                <a:gd name="T1" fmla="*/ 4 h 130"/>
                <a:gd name="T2" fmla="*/ 164 w 168"/>
                <a:gd name="T3" fmla="*/ 130 h 130"/>
                <a:gd name="T4" fmla="*/ 168 w 168"/>
                <a:gd name="T5" fmla="*/ 126 h 130"/>
                <a:gd name="T6" fmla="*/ 5 w 168"/>
                <a:gd name="T7" fmla="*/ 0 h 130"/>
                <a:gd name="T8" fmla="*/ 0 w 168"/>
                <a:gd name="T9" fmla="*/ 4 h 130"/>
                <a:gd name="T10" fmla="*/ 0 w 168"/>
                <a:gd name="T11" fmla="*/ 4 h 130"/>
                <a:gd name="T12" fmla="*/ 0 w 168"/>
                <a:gd name="T13" fmla="*/ 4 h 130"/>
              </a:gdLst>
              <a:ahLst/>
              <a:cxnLst>
                <a:cxn ang="0">
                  <a:pos x="T0" y="T1"/>
                </a:cxn>
                <a:cxn ang="0">
                  <a:pos x="T2" y="T3"/>
                </a:cxn>
                <a:cxn ang="0">
                  <a:pos x="T4" y="T5"/>
                </a:cxn>
                <a:cxn ang="0">
                  <a:pos x="T6" y="T7"/>
                </a:cxn>
                <a:cxn ang="0">
                  <a:pos x="T8" y="T9"/>
                </a:cxn>
                <a:cxn ang="0">
                  <a:pos x="T10" y="T11"/>
                </a:cxn>
                <a:cxn ang="0">
                  <a:pos x="T12" y="T13"/>
                </a:cxn>
              </a:cxnLst>
              <a:rect l="0" t="0" r="r" b="b"/>
              <a:pathLst>
                <a:path w="168" h="130">
                  <a:moveTo>
                    <a:pt x="0" y="4"/>
                  </a:moveTo>
                  <a:lnTo>
                    <a:pt x="164" y="130"/>
                  </a:lnTo>
                  <a:lnTo>
                    <a:pt x="168" y="126"/>
                  </a:lnTo>
                  <a:lnTo>
                    <a:pt x="5" y="0"/>
                  </a:lnTo>
                  <a:lnTo>
                    <a:pt x="0" y="4"/>
                  </a:lnTo>
                  <a:moveTo>
                    <a:pt x="0" y="4"/>
                  </a:move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103"/>
            <p:cNvSpPr>
              <a:spLocks noEditPoints="1"/>
            </p:cNvSpPr>
            <p:nvPr/>
          </p:nvSpPr>
          <p:spPr bwMode="auto">
            <a:xfrm>
              <a:off x="7702550" y="92075"/>
              <a:ext cx="50800" cy="396875"/>
            </a:xfrm>
            <a:custGeom>
              <a:avLst/>
              <a:gdLst>
                <a:gd name="T0" fmla="*/ 28 w 32"/>
                <a:gd name="T1" fmla="*/ 0 h 250"/>
                <a:gd name="T2" fmla="*/ 0 w 32"/>
                <a:gd name="T3" fmla="*/ 250 h 250"/>
                <a:gd name="T4" fmla="*/ 3 w 32"/>
                <a:gd name="T5" fmla="*/ 250 h 250"/>
                <a:gd name="T6" fmla="*/ 32 w 32"/>
                <a:gd name="T7" fmla="*/ 0 h 250"/>
                <a:gd name="T8" fmla="*/ 28 w 32"/>
                <a:gd name="T9" fmla="*/ 0 h 250"/>
                <a:gd name="T10" fmla="*/ 28 w 32"/>
                <a:gd name="T11" fmla="*/ 0 h 250"/>
                <a:gd name="T12" fmla="*/ 28 w 32"/>
                <a:gd name="T13" fmla="*/ 0 h 250"/>
              </a:gdLst>
              <a:ahLst/>
              <a:cxnLst>
                <a:cxn ang="0">
                  <a:pos x="T0" y="T1"/>
                </a:cxn>
                <a:cxn ang="0">
                  <a:pos x="T2" y="T3"/>
                </a:cxn>
                <a:cxn ang="0">
                  <a:pos x="T4" y="T5"/>
                </a:cxn>
                <a:cxn ang="0">
                  <a:pos x="T6" y="T7"/>
                </a:cxn>
                <a:cxn ang="0">
                  <a:pos x="T8" y="T9"/>
                </a:cxn>
                <a:cxn ang="0">
                  <a:pos x="T10" y="T11"/>
                </a:cxn>
                <a:cxn ang="0">
                  <a:pos x="T12" y="T13"/>
                </a:cxn>
              </a:cxnLst>
              <a:rect l="0" t="0" r="r" b="b"/>
              <a:pathLst>
                <a:path w="32" h="250">
                  <a:moveTo>
                    <a:pt x="28" y="0"/>
                  </a:moveTo>
                  <a:lnTo>
                    <a:pt x="0" y="250"/>
                  </a:lnTo>
                  <a:lnTo>
                    <a:pt x="3" y="250"/>
                  </a:lnTo>
                  <a:lnTo>
                    <a:pt x="32" y="0"/>
                  </a:lnTo>
                  <a:lnTo>
                    <a:pt x="28" y="0"/>
                  </a:lnTo>
                  <a:close/>
                  <a:moveTo>
                    <a:pt x="28" y="0"/>
                  </a:moveTo>
                  <a:lnTo>
                    <a:pt x="28"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104"/>
            <p:cNvSpPr>
              <a:spLocks noEditPoints="1"/>
            </p:cNvSpPr>
            <p:nvPr/>
          </p:nvSpPr>
          <p:spPr bwMode="auto">
            <a:xfrm>
              <a:off x="7702550" y="92075"/>
              <a:ext cx="50800" cy="396875"/>
            </a:xfrm>
            <a:custGeom>
              <a:avLst/>
              <a:gdLst>
                <a:gd name="T0" fmla="*/ 28 w 32"/>
                <a:gd name="T1" fmla="*/ 0 h 250"/>
                <a:gd name="T2" fmla="*/ 0 w 32"/>
                <a:gd name="T3" fmla="*/ 250 h 250"/>
                <a:gd name="T4" fmla="*/ 3 w 32"/>
                <a:gd name="T5" fmla="*/ 250 h 250"/>
                <a:gd name="T6" fmla="*/ 32 w 32"/>
                <a:gd name="T7" fmla="*/ 0 h 250"/>
                <a:gd name="T8" fmla="*/ 28 w 32"/>
                <a:gd name="T9" fmla="*/ 0 h 250"/>
                <a:gd name="T10" fmla="*/ 28 w 32"/>
                <a:gd name="T11" fmla="*/ 0 h 250"/>
                <a:gd name="T12" fmla="*/ 28 w 32"/>
                <a:gd name="T13" fmla="*/ 0 h 250"/>
              </a:gdLst>
              <a:ahLst/>
              <a:cxnLst>
                <a:cxn ang="0">
                  <a:pos x="T0" y="T1"/>
                </a:cxn>
                <a:cxn ang="0">
                  <a:pos x="T2" y="T3"/>
                </a:cxn>
                <a:cxn ang="0">
                  <a:pos x="T4" y="T5"/>
                </a:cxn>
                <a:cxn ang="0">
                  <a:pos x="T6" y="T7"/>
                </a:cxn>
                <a:cxn ang="0">
                  <a:pos x="T8" y="T9"/>
                </a:cxn>
                <a:cxn ang="0">
                  <a:pos x="T10" y="T11"/>
                </a:cxn>
                <a:cxn ang="0">
                  <a:pos x="T12" y="T13"/>
                </a:cxn>
              </a:cxnLst>
              <a:rect l="0" t="0" r="r" b="b"/>
              <a:pathLst>
                <a:path w="32" h="250">
                  <a:moveTo>
                    <a:pt x="28" y="0"/>
                  </a:moveTo>
                  <a:lnTo>
                    <a:pt x="0" y="250"/>
                  </a:lnTo>
                  <a:lnTo>
                    <a:pt x="3" y="250"/>
                  </a:lnTo>
                  <a:lnTo>
                    <a:pt x="32" y="0"/>
                  </a:lnTo>
                  <a:lnTo>
                    <a:pt x="28" y="0"/>
                  </a:lnTo>
                  <a:moveTo>
                    <a:pt x="28" y="0"/>
                  </a:move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105"/>
            <p:cNvSpPr>
              <a:spLocks noEditPoints="1"/>
            </p:cNvSpPr>
            <p:nvPr/>
          </p:nvSpPr>
          <p:spPr bwMode="auto">
            <a:xfrm>
              <a:off x="7753350" y="96837"/>
              <a:ext cx="306388" cy="304800"/>
            </a:xfrm>
            <a:custGeom>
              <a:avLst/>
              <a:gdLst>
                <a:gd name="T0" fmla="*/ 0 w 193"/>
                <a:gd name="T1" fmla="*/ 0 h 192"/>
                <a:gd name="T2" fmla="*/ 189 w 193"/>
                <a:gd name="T3" fmla="*/ 192 h 192"/>
                <a:gd name="T4" fmla="*/ 193 w 193"/>
                <a:gd name="T5" fmla="*/ 190 h 192"/>
                <a:gd name="T6" fmla="*/ 5 w 193"/>
                <a:gd name="T7" fmla="*/ 0 h 192"/>
                <a:gd name="T8" fmla="*/ 0 w 193"/>
                <a:gd name="T9" fmla="*/ 0 h 192"/>
                <a:gd name="T10" fmla="*/ 0 w 193"/>
                <a:gd name="T11" fmla="*/ 0 h 192"/>
                <a:gd name="T12" fmla="*/ 0 w 19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93" h="192">
                  <a:moveTo>
                    <a:pt x="0" y="0"/>
                  </a:moveTo>
                  <a:lnTo>
                    <a:pt x="189" y="192"/>
                  </a:lnTo>
                  <a:lnTo>
                    <a:pt x="193" y="190"/>
                  </a:lnTo>
                  <a:lnTo>
                    <a:pt x="5"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106"/>
            <p:cNvSpPr>
              <a:spLocks noEditPoints="1"/>
            </p:cNvSpPr>
            <p:nvPr/>
          </p:nvSpPr>
          <p:spPr bwMode="auto">
            <a:xfrm>
              <a:off x="7753350" y="96837"/>
              <a:ext cx="306388" cy="304800"/>
            </a:xfrm>
            <a:custGeom>
              <a:avLst/>
              <a:gdLst>
                <a:gd name="T0" fmla="*/ 0 w 193"/>
                <a:gd name="T1" fmla="*/ 0 h 192"/>
                <a:gd name="T2" fmla="*/ 189 w 193"/>
                <a:gd name="T3" fmla="*/ 192 h 192"/>
                <a:gd name="T4" fmla="*/ 193 w 193"/>
                <a:gd name="T5" fmla="*/ 190 h 192"/>
                <a:gd name="T6" fmla="*/ 5 w 193"/>
                <a:gd name="T7" fmla="*/ 0 h 192"/>
                <a:gd name="T8" fmla="*/ 0 w 193"/>
                <a:gd name="T9" fmla="*/ 0 h 192"/>
                <a:gd name="T10" fmla="*/ 0 w 193"/>
                <a:gd name="T11" fmla="*/ 0 h 192"/>
                <a:gd name="T12" fmla="*/ 0 w 19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93" h="192">
                  <a:moveTo>
                    <a:pt x="0" y="0"/>
                  </a:moveTo>
                  <a:lnTo>
                    <a:pt x="189" y="192"/>
                  </a:lnTo>
                  <a:lnTo>
                    <a:pt x="193" y="190"/>
                  </a:lnTo>
                  <a:lnTo>
                    <a:pt x="5"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107"/>
            <p:cNvSpPr>
              <a:spLocks noEditPoints="1"/>
            </p:cNvSpPr>
            <p:nvPr/>
          </p:nvSpPr>
          <p:spPr bwMode="auto">
            <a:xfrm>
              <a:off x="7626350" y="288925"/>
              <a:ext cx="233363" cy="447675"/>
            </a:xfrm>
            <a:custGeom>
              <a:avLst/>
              <a:gdLst>
                <a:gd name="T0" fmla="*/ 145 w 147"/>
                <a:gd name="T1" fmla="*/ 0 h 282"/>
                <a:gd name="T2" fmla="*/ 0 w 147"/>
                <a:gd name="T3" fmla="*/ 282 h 282"/>
                <a:gd name="T4" fmla="*/ 5 w 147"/>
                <a:gd name="T5" fmla="*/ 282 h 282"/>
                <a:gd name="T6" fmla="*/ 147 w 147"/>
                <a:gd name="T7" fmla="*/ 3 h 282"/>
                <a:gd name="T8" fmla="*/ 145 w 147"/>
                <a:gd name="T9" fmla="*/ 0 h 282"/>
                <a:gd name="T10" fmla="*/ 145 w 147"/>
                <a:gd name="T11" fmla="*/ 0 h 282"/>
                <a:gd name="T12" fmla="*/ 145 w 147"/>
                <a:gd name="T13" fmla="*/ 0 h 282"/>
              </a:gdLst>
              <a:ahLst/>
              <a:cxnLst>
                <a:cxn ang="0">
                  <a:pos x="T0" y="T1"/>
                </a:cxn>
                <a:cxn ang="0">
                  <a:pos x="T2" y="T3"/>
                </a:cxn>
                <a:cxn ang="0">
                  <a:pos x="T4" y="T5"/>
                </a:cxn>
                <a:cxn ang="0">
                  <a:pos x="T6" y="T7"/>
                </a:cxn>
                <a:cxn ang="0">
                  <a:pos x="T8" y="T9"/>
                </a:cxn>
                <a:cxn ang="0">
                  <a:pos x="T10" y="T11"/>
                </a:cxn>
                <a:cxn ang="0">
                  <a:pos x="T12" y="T13"/>
                </a:cxn>
              </a:cxnLst>
              <a:rect l="0" t="0" r="r" b="b"/>
              <a:pathLst>
                <a:path w="147" h="282">
                  <a:moveTo>
                    <a:pt x="145" y="0"/>
                  </a:moveTo>
                  <a:lnTo>
                    <a:pt x="0" y="282"/>
                  </a:lnTo>
                  <a:lnTo>
                    <a:pt x="5" y="282"/>
                  </a:lnTo>
                  <a:lnTo>
                    <a:pt x="147" y="3"/>
                  </a:lnTo>
                  <a:lnTo>
                    <a:pt x="145" y="0"/>
                  </a:lnTo>
                  <a:close/>
                  <a:moveTo>
                    <a:pt x="145" y="0"/>
                  </a:moveTo>
                  <a:lnTo>
                    <a:pt x="145"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108"/>
            <p:cNvSpPr>
              <a:spLocks noEditPoints="1"/>
            </p:cNvSpPr>
            <p:nvPr/>
          </p:nvSpPr>
          <p:spPr bwMode="auto">
            <a:xfrm>
              <a:off x="7626350" y="288925"/>
              <a:ext cx="233363" cy="447675"/>
            </a:xfrm>
            <a:custGeom>
              <a:avLst/>
              <a:gdLst>
                <a:gd name="T0" fmla="*/ 145 w 147"/>
                <a:gd name="T1" fmla="*/ 0 h 282"/>
                <a:gd name="T2" fmla="*/ 0 w 147"/>
                <a:gd name="T3" fmla="*/ 282 h 282"/>
                <a:gd name="T4" fmla="*/ 5 w 147"/>
                <a:gd name="T5" fmla="*/ 282 h 282"/>
                <a:gd name="T6" fmla="*/ 147 w 147"/>
                <a:gd name="T7" fmla="*/ 3 h 282"/>
                <a:gd name="T8" fmla="*/ 145 w 147"/>
                <a:gd name="T9" fmla="*/ 0 h 282"/>
                <a:gd name="T10" fmla="*/ 145 w 147"/>
                <a:gd name="T11" fmla="*/ 0 h 282"/>
                <a:gd name="T12" fmla="*/ 145 w 147"/>
                <a:gd name="T13" fmla="*/ 0 h 282"/>
              </a:gdLst>
              <a:ahLst/>
              <a:cxnLst>
                <a:cxn ang="0">
                  <a:pos x="T0" y="T1"/>
                </a:cxn>
                <a:cxn ang="0">
                  <a:pos x="T2" y="T3"/>
                </a:cxn>
                <a:cxn ang="0">
                  <a:pos x="T4" y="T5"/>
                </a:cxn>
                <a:cxn ang="0">
                  <a:pos x="T6" y="T7"/>
                </a:cxn>
                <a:cxn ang="0">
                  <a:pos x="T8" y="T9"/>
                </a:cxn>
                <a:cxn ang="0">
                  <a:pos x="T10" y="T11"/>
                </a:cxn>
                <a:cxn ang="0">
                  <a:pos x="T12" y="T13"/>
                </a:cxn>
              </a:cxnLst>
              <a:rect l="0" t="0" r="r" b="b"/>
              <a:pathLst>
                <a:path w="147" h="282">
                  <a:moveTo>
                    <a:pt x="145" y="0"/>
                  </a:moveTo>
                  <a:lnTo>
                    <a:pt x="0" y="282"/>
                  </a:lnTo>
                  <a:lnTo>
                    <a:pt x="5" y="282"/>
                  </a:lnTo>
                  <a:lnTo>
                    <a:pt x="147" y="3"/>
                  </a:lnTo>
                  <a:lnTo>
                    <a:pt x="145" y="0"/>
                  </a:lnTo>
                  <a:moveTo>
                    <a:pt x="145" y="0"/>
                  </a:moveTo>
                  <a:lnTo>
                    <a:pt x="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109"/>
            <p:cNvSpPr>
              <a:spLocks noEditPoints="1"/>
            </p:cNvSpPr>
            <p:nvPr/>
          </p:nvSpPr>
          <p:spPr bwMode="auto">
            <a:xfrm>
              <a:off x="7721600" y="409575"/>
              <a:ext cx="331788" cy="98425"/>
            </a:xfrm>
            <a:custGeom>
              <a:avLst/>
              <a:gdLst>
                <a:gd name="T0" fmla="*/ 0 w 209"/>
                <a:gd name="T1" fmla="*/ 57 h 62"/>
                <a:gd name="T2" fmla="*/ 209 w 209"/>
                <a:gd name="T3" fmla="*/ 0 h 62"/>
                <a:gd name="T4" fmla="*/ 209 w 209"/>
                <a:gd name="T5" fmla="*/ 2 h 62"/>
                <a:gd name="T6" fmla="*/ 0 w 209"/>
                <a:gd name="T7" fmla="*/ 62 h 62"/>
                <a:gd name="T8" fmla="*/ 0 w 209"/>
                <a:gd name="T9" fmla="*/ 57 h 62"/>
                <a:gd name="T10" fmla="*/ 0 w 209"/>
                <a:gd name="T11" fmla="*/ 57 h 62"/>
                <a:gd name="T12" fmla="*/ 0 w 209"/>
                <a:gd name="T13" fmla="*/ 57 h 62"/>
              </a:gdLst>
              <a:ahLst/>
              <a:cxnLst>
                <a:cxn ang="0">
                  <a:pos x="T0" y="T1"/>
                </a:cxn>
                <a:cxn ang="0">
                  <a:pos x="T2" y="T3"/>
                </a:cxn>
                <a:cxn ang="0">
                  <a:pos x="T4" y="T5"/>
                </a:cxn>
                <a:cxn ang="0">
                  <a:pos x="T6" y="T7"/>
                </a:cxn>
                <a:cxn ang="0">
                  <a:pos x="T8" y="T9"/>
                </a:cxn>
                <a:cxn ang="0">
                  <a:pos x="T10" y="T11"/>
                </a:cxn>
                <a:cxn ang="0">
                  <a:pos x="T12" y="T13"/>
                </a:cxn>
              </a:cxnLst>
              <a:rect l="0" t="0" r="r" b="b"/>
              <a:pathLst>
                <a:path w="209" h="62">
                  <a:moveTo>
                    <a:pt x="0" y="57"/>
                  </a:moveTo>
                  <a:lnTo>
                    <a:pt x="209" y="0"/>
                  </a:lnTo>
                  <a:lnTo>
                    <a:pt x="209" y="2"/>
                  </a:lnTo>
                  <a:lnTo>
                    <a:pt x="0" y="62"/>
                  </a:lnTo>
                  <a:lnTo>
                    <a:pt x="0" y="57"/>
                  </a:lnTo>
                  <a:close/>
                  <a:moveTo>
                    <a:pt x="0" y="57"/>
                  </a:moveTo>
                  <a:lnTo>
                    <a:pt x="0" y="57"/>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110"/>
            <p:cNvSpPr>
              <a:spLocks noEditPoints="1"/>
            </p:cNvSpPr>
            <p:nvPr/>
          </p:nvSpPr>
          <p:spPr bwMode="auto">
            <a:xfrm>
              <a:off x="7721600" y="409575"/>
              <a:ext cx="331788" cy="98425"/>
            </a:xfrm>
            <a:custGeom>
              <a:avLst/>
              <a:gdLst>
                <a:gd name="T0" fmla="*/ 0 w 209"/>
                <a:gd name="T1" fmla="*/ 57 h 62"/>
                <a:gd name="T2" fmla="*/ 209 w 209"/>
                <a:gd name="T3" fmla="*/ 0 h 62"/>
                <a:gd name="T4" fmla="*/ 209 w 209"/>
                <a:gd name="T5" fmla="*/ 2 h 62"/>
                <a:gd name="T6" fmla="*/ 0 w 209"/>
                <a:gd name="T7" fmla="*/ 62 h 62"/>
                <a:gd name="T8" fmla="*/ 0 w 209"/>
                <a:gd name="T9" fmla="*/ 57 h 62"/>
                <a:gd name="T10" fmla="*/ 0 w 209"/>
                <a:gd name="T11" fmla="*/ 57 h 62"/>
                <a:gd name="T12" fmla="*/ 0 w 209"/>
                <a:gd name="T13" fmla="*/ 57 h 62"/>
              </a:gdLst>
              <a:ahLst/>
              <a:cxnLst>
                <a:cxn ang="0">
                  <a:pos x="T0" y="T1"/>
                </a:cxn>
                <a:cxn ang="0">
                  <a:pos x="T2" y="T3"/>
                </a:cxn>
                <a:cxn ang="0">
                  <a:pos x="T4" y="T5"/>
                </a:cxn>
                <a:cxn ang="0">
                  <a:pos x="T6" y="T7"/>
                </a:cxn>
                <a:cxn ang="0">
                  <a:pos x="T8" y="T9"/>
                </a:cxn>
                <a:cxn ang="0">
                  <a:pos x="T10" y="T11"/>
                </a:cxn>
                <a:cxn ang="0">
                  <a:pos x="T12" y="T13"/>
                </a:cxn>
              </a:cxnLst>
              <a:rect l="0" t="0" r="r" b="b"/>
              <a:pathLst>
                <a:path w="209" h="62">
                  <a:moveTo>
                    <a:pt x="0" y="57"/>
                  </a:moveTo>
                  <a:lnTo>
                    <a:pt x="209" y="0"/>
                  </a:lnTo>
                  <a:lnTo>
                    <a:pt x="209" y="2"/>
                  </a:lnTo>
                  <a:lnTo>
                    <a:pt x="0" y="62"/>
                  </a:lnTo>
                  <a:lnTo>
                    <a:pt x="0" y="57"/>
                  </a:lnTo>
                  <a:moveTo>
                    <a:pt x="0" y="57"/>
                  </a:moveTo>
                  <a:lnTo>
                    <a:pt x="0" y="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111"/>
            <p:cNvSpPr>
              <a:spLocks noEditPoints="1"/>
            </p:cNvSpPr>
            <p:nvPr/>
          </p:nvSpPr>
          <p:spPr bwMode="auto">
            <a:xfrm>
              <a:off x="8075613" y="285750"/>
              <a:ext cx="368300" cy="123825"/>
            </a:xfrm>
            <a:custGeom>
              <a:avLst/>
              <a:gdLst>
                <a:gd name="T0" fmla="*/ 0 w 232"/>
                <a:gd name="T1" fmla="*/ 73 h 78"/>
                <a:gd name="T2" fmla="*/ 232 w 232"/>
                <a:gd name="T3" fmla="*/ 0 h 78"/>
                <a:gd name="T4" fmla="*/ 232 w 232"/>
                <a:gd name="T5" fmla="*/ 5 h 78"/>
                <a:gd name="T6" fmla="*/ 0 w 232"/>
                <a:gd name="T7" fmla="*/ 78 h 78"/>
                <a:gd name="T8" fmla="*/ 0 w 232"/>
                <a:gd name="T9" fmla="*/ 73 h 78"/>
                <a:gd name="T10" fmla="*/ 0 w 232"/>
                <a:gd name="T11" fmla="*/ 73 h 78"/>
                <a:gd name="T12" fmla="*/ 0 w 232"/>
                <a:gd name="T13" fmla="*/ 73 h 78"/>
              </a:gdLst>
              <a:ahLst/>
              <a:cxnLst>
                <a:cxn ang="0">
                  <a:pos x="T0" y="T1"/>
                </a:cxn>
                <a:cxn ang="0">
                  <a:pos x="T2" y="T3"/>
                </a:cxn>
                <a:cxn ang="0">
                  <a:pos x="T4" y="T5"/>
                </a:cxn>
                <a:cxn ang="0">
                  <a:pos x="T6" y="T7"/>
                </a:cxn>
                <a:cxn ang="0">
                  <a:pos x="T8" y="T9"/>
                </a:cxn>
                <a:cxn ang="0">
                  <a:pos x="T10" y="T11"/>
                </a:cxn>
                <a:cxn ang="0">
                  <a:pos x="T12" y="T13"/>
                </a:cxn>
              </a:cxnLst>
              <a:rect l="0" t="0" r="r" b="b"/>
              <a:pathLst>
                <a:path w="232" h="78">
                  <a:moveTo>
                    <a:pt x="0" y="73"/>
                  </a:moveTo>
                  <a:lnTo>
                    <a:pt x="232" y="0"/>
                  </a:lnTo>
                  <a:lnTo>
                    <a:pt x="232" y="5"/>
                  </a:lnTo>
                  <a:lnTo>
                    <a:pt x="0" y="78"/>
                  </a:lnTo>
                  <a:lnTo>
                    <a:pt x="0" y="73"/>
                  </a:lnTo>
                  <a:close/>
                  <a:moveTo>
                    <a:pt x="0" y="73"/>
                  </a:moveTo>
                  <a:lnTo>
                    <a:pt x="0" y="7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112"/>
            <p:cNvSpPr>
              <a:spLocks noEditPoints="1"/>
            </p:cNvSpPr>
            <p:nvPr/>
          </p:nvSpPr>
          <p:spPr bwMode="auto">
            <a:xfrm>
              <a:off x="8075613" y="285750"/>
              <a:ext cx="368300" cy="123825"/>
            </a:xfrm>
            <a:custGeom>
              <a:avLst/>
              <a:gdLst>
                <a:gd name="T0" fmla="*/ 0 w 232"/>
                <a:gd name="T1" fmla="*/ 73 h 78"/>
                <a:gd name="T2" fmla="*/ 232 w 232"/>
                <a:gd name="T3" fmla="*/ 0 h 78"/>
                <a:gd name="T4" fmla="*/ 232 w 232"/>
                <a:gd name="T5" fmla="*/ 5 h 78"/>
                <a:gd name="T6" fmla="*/ 0 w 232"/>
                <a:gd name="T7" fmla="*/ 78 h 78"/>
                <a:gd name="T8" fmla="*/ 0 w 232"/>
                <a:gd name="T9" fmla="*/ 73 h 78"/>
                <a:gd name="T10" fmla="*/ 0 w 232"/>
                <a:gd name="T11" fmla="*/ 73 h 78"/>
                <a:gd name="T12" fmla="*/ 0 w 232"/>
                <a:gd name="T13" fmla="*/ 73 h 78"/>
              </a:gdLst>
              <a:ahLst/>
              <a:cxnLst>
                <a:cxn ang="0">
                  <a:pos x="T0" y="T1"/>
                </a:cxn>
                <a:cxn ang="0">
                  <a:pos x="T2" y="T3"/>
                </a:cxn>
                <a:cxn ang="0">
                  <a:pos x="T4" y="T5"/>
                </a:cxn>
                <a:cxn ang="0">
                  <a:pos x="T6" y="T7"/>
                </a:cxn>
                <a:cxn ang="0">
                  <a:pos x="T8" y="T9"/>
                </a:cxn>
                <a:cxn ang="0">
                  <a:pos x="T10" y="T11"/>
                </a:cxn>
                <a:cxn ang="0">
                  <a:pos x="T12" y="T13"/>
                </a:cxn>
              </a:cxnLst>
              <a:rect l="0" t="0" r="r" b="b"/>
              <a:pathLst>
                <a:path w="232" h="78">
                  <a:moveTo>
                    <a:pt x="0" y="73"/>
                  </a:moveTo>
                  <a:lnTo>
                    <a:pt x="232" y="0"/>
                  </a:lnTo>
                  <a:lnTo>
                    <a:pt x="232" y="5"/>
                  </a:lnTo>
                  <a:lnTo>
                    <a:pt x="0" y="78"/>
                  </a:lnTo>
                  <a:lnTo>
                    <a:pt x="0" y="73"/>
                  </a:lnTo>
                  <a:moveTo>
                    <a:pt x="0" y="73"/>
                  </a:moveTo>
                  <a:lnTo>
                    <a:pt x="0"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113"/>
            <p:cNvSpPr>
              <a:spLocks noEditPoints="1"/>
            </p:cNvSpPr>
            <p:nvPr/>
          </p:nvSpPr>
          <p:spPr bwMode="auto">
            <a:xfrm>
              <a:off x="8461375" y="285750"/>
              <a:ext cx="333375" cy="120650"/>
            </a:xfrm>
            <a:custGeom>
              <a:avLst/>
              <a:gdLst>
                <a:gd name="T0" fmla="*/ 0 w 210"/>
                <a:gd name="T1" fmla="*/ 5 h 76"/>
                <a:gd name="T2" fmla="*/ 208 w 210"/>
                <a:gd name="T3" fmla="*/ 76 h 76"/>
                <a:gd name="T4" fmla="*/ 210 w 210"/>
                <a:gd name="T5" fmla="*/ 71 h 76"/>
                <a:gd name="T6" fmla="*/ 0 w 210"/>
                <a:gd name="T7" fmla="*/ 0 h 76"/>
                <a:gd name="T8" fmla="*/ 0 w 210"/>
                <a:gd name="T9" fmla="*/ 5 h 76"/>
                <a:gd name="T10" fmla="*/ 0 w 210"/>
                <a:gd name="T11" fmla="*/ 5 h 76"/>
                <a:gd name="T12" fmla="*/ 0 w 210"/>
                <a:gd name="T13" fmla="*/ 5 h 76"/>
              </a:gdLst>
              <a:ahLst/>
              <a:cxnLst>
                <a:cxn ang="0">
                  <a:pos x="T0" y="T1"/>
                </a:cxn>
                <a:cxn ang="0">
                  <a:pos x="T2" y="T3"/>
                </a:cxn>
                <a:cxn ang="0">
                  <a:pos x="T4" y="T5"/>
                </a:cxn>
                <a:cxn ang="0">
                  <a:pos x="T6" y="T7"/>
                </a:cxn>
                <a:cxn ang="0">
                  <a:pos x="T8" y="T9"/>
                </a:cxn>
                <a:cxn ang="0">
                  <a:pos x="T10" y="T11"/>
                </a:cxn>
                <a:cxn ang="0">
                  <a:pos x="T12" y="T13"/>
                </a:cxn>
              </a:cxnLst>
              <a:rect l="0" t="0" r="r" b="b"/>
              <a:pathLst>
                <a:path w="210" h="76">
                  <a:moveTo>
                    <a:pt x="0" y="5"/>
                  </a:moveTo>
                  <a:lnTo>
                    <a:pt x="208" y="76"/>
                  </a:lnTo>
                  <a:lnTo>
                    <a:pt x="210" y="71"/>
                  </a:lnTo>
                  <a:lnTo>
                    <a:pt x="0" y="0"/>
                  </a:lnTo>
                  <a:lnTo>
                    <a:pt x="0" y="5"/>
                  </a:lnTo>
                  <a:close/>
                  <a:moveTo>
                    <a:pt x="0" y="5"/>
                  </a:moveTo>
                  <a:lnTo>
                    <a:pt x="0" y="5"/>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114"/>
            <p:cNvSpPr>
              <a:spLocks noEditPoints="1"/>
            </p:cNvSpPr>
            <p:nvPr/>
          </p:nvSpPr>
          <p:spPr bwMode="auto">
            <a:xfrm>
              <a:off x="8461375" y="285750"/>
              <a:ext cx="333375" cy="120650"/>
            </a:xfrm>
            <a:custGeom>
              <a:avLst/>
              <a:gdLst>
                <a:gd name="T0" fmla="*/ 0 w 210"/>
                <a:gd name="T1" fmla="*/ 5 h 76"/>
                <a:gd name="T2" fmla="*/ 208 w 210"/>
                <a:gd name="T3" fmla="*/ 76 h 76"/>
                <a:gd name="T4" fmla="*/ 210 w 210"/>
                <a:gd name="T5" fmla="*/ 71 h 76"/>
                <a:gd name="T6" fmla="*/ 0 w 210"/>
                <a:gd name="T7" fmla="*/ 0 h 76"/>
                <a:gd name="T8" fmla="*/ 0 w 210"/>
                <a:gd name="T9" fmla="*/ 5 h 76"/>
                <a:gd name="T10" fmla="*/ 0 w 210"/>
                <a:gd name="T11" fmla="*/ 5 h 76"/>
                <a:gd name="T12" fmla="*/ 0 w 210"/>
                <a:gd name="T13" fmla="*/ 5 h 76"/>
              </a:gdLst>
              <a:ahLst/>
              <a:cxnLst>
                <a:cxn ang="0">
                  <a:pos x="T0" y="T1"/>
                </a:cxn>
                <a:cxn ang="0">
                  <a:pos x="T2" y="T3"/>
                </a:cxn>
                <a:cxn ang="0">
                  <a:pos x="T4" y="T5"/>
                </a:cxn>
                <a:cxn ang="0">
                  <a:pos x="T6" y="T7"/>
                </a:cxn>
                <a:cxn ang="0">
                  <a:pos x="T8" y="T9"/>
                </a:cxn>
                <a:cxn ang="0">
                  <a:pos x="T10" y="T11"/>
                </a:cxn>
                <a:cxn ang="0">
                  <a:pos x="T12" y="T13"/>
                </a:cxn>
              </a:cxnLst>
              <a:rect l="0" t="0" r="r" b="b"/>
              <a:pathLst>
                <a:path w="210" h="76">
                  <a:moveTo>
                    <a:pt x="0" y="5"/>
                  </a:moveTo>
                  <a:lnTo>
                    <a:pt x="208" y="76"/>
                  </a:lnTo>
                  <a:lnTo>
                    <a:pt x="210" y="71"/>
                  </a:lnTo>
                  <a:lnTo>
                    <a:pt x="0" y="0"/>
                  </a:lnTo>
                  <a:lnTo>
                    <a:pt x="0" y="5"/>
                  </a:lnTo>
                  <a:moveTo>
                    <a:pt x="0" y="5"/>
                  </a:move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115"/>
            <p:cNvSpPr>
              <a:spLocks noEditPoints="1"/>
            </p:cNvSpPr>
            <p:nvPr/>
          </p:nvSpPr>
          <p:spPr bwMode="auto">
            <a:xfrm>
              <a:off x="8820150" y="55562"/>
              <a:ext cx="211138" cy="339725"/>
            </a:xfrm>
            <a:custGeom>
              <a:avLst/>
              <a:gdLst>
                <a:gd name="T0" fmla="*/ 133 w 133"/>
                <a:gd name="T1" fmla="*/ 0 h 214"/>
                <a:gd name="T2" fmla="*/ 0 w 133"/>
                <a:gd name="T3" fmla="*/ 214 h 214"/>
                <a:gd name="T4" fmla="*/ 2 w 133"/>
                <a:gd name="T5" fmla="*/ 214 h 214"/>
                <a:gd name="T6" fmla="*/ 133 w 133"/>
                <a:gd name="T7" fmla="*/ 5 h 214"/>
                <a:gd name="T8" fmla="*/ 133 w 133"/>
                <a:gd name="T9" fmla="*/ 0 h 214"/>
                <a:gd name="T10" fmla="*/ 133 w 133"/>
                <a:gd name="T11" fmla="*/ 0 h 214"/>
                <a:gd name="T12" fmla="*/ 133 w 133"/>
                <a:gd name="T13" fmla="*/ 0 h 214"/>
              </a:gdLst>
              <a:ahLst/>
              <a:cxnLst>
                <a:cxn ang="0">
                  <a:pos x="T0" y="T1"/>
                </a:cxn>
                <a:cxn ang="0">
                  <a:pos x="T2" y="T3"/>
                </a:cxn>
                <a:cxn ang="0">
                  <a:pos x="T4" y="T5"/>
                </a:cxn>
                <a:cxn ang="0">
                  <a:pos x="T6" y="T7"/>
                </a:cxn>
                <a:cxn ang="0">
                  <a:pos x="T8" y="T9"/>
                </a:cxn>
                <a:cxn ang="0">
                  <a:pos x="T10" y="T11"/>
                </a:cxn>
                <a:cxn ang="0">
                  <a:pos x="T12" y="T13"/>
                </a:cxn>
              </a:cxnLst>
              <a:rect l="0" t="0" r="r" b="b"/>
              <a:pathLst>
                <a:path w="133" h="214">
                  <a:moveTo>
                    <a:pt x="133" y="0"/>
                  </a:moveTo>
                  <a:lnTo>
                    <a:pt x="0" y="214"/>
                  </a:lnTo>
                  <a:lnTo>
                    <a:pt x="2" y="214"/>
                  </a:lnTo>
                  <a:lnTo>
                    <a:pt x="133" y="5"/>
                  </a:lnTo>
                  <a:lnTo>
                    <a:pt x="133" y="0"/>
                  </a:lnTo>
                  <a:close/>
                  <a:moveTo>
                    <a:pt x="133" y="0"/>
                  </a:moveTo>
                  <a:lnTo>
                    <a:pt x="133"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116"/>
            <p:cNvSpPr>
              <a:spLocks noEditPoints="1"/>
            </p:cNvSpPr>
            <p:nvPr/>
          </p:nvSpPr>
          <p:spPr bwMode="auto">
            <a:xfrm>
              <a:off x="8820150" y="55562"/>
              <a:ext cx="211138" cy="339725"/>
            </a:xfrm>
            <a:custGeom>
              <a:avLst/>
              <a:gdLst>
                <a:gd name="T0" fmla="*/ 133 w 133"/>
                <a:gd name="T1" fmla="*/ 0 h 214"/>
                <a:gd name="T2" fmla="*/ 0 w 133"/>
                <a:gd name="T3" fmla="*/ 214 h 214"/>
                <a:gd name="T4" fmla="*/ 2 w 133"/>
                <a:gd name="T5" fmla="*/ 214 h 214"/>
                <a:gd name="T6" fmla="*/ 133 w 133"/>
                <a:gd name="T7" fmla="*/ 5 h 214"/>
                <a:gd name="T8" fmla="*/ 133 w 133"/>
                <a:gd name="T9" fmla="*/ 0 h 214"/>
                <a:gd name="T10" fmla="*/ 133 w 133"/>
                <a:gd name="T11" fmla="*/ 0 h 214"/>
                <a:gd name="T12" fmla="*/ 133 w 133"/>
                <a:gd name="T13" fmla="*/ 0 h 214"/>
              </a:gdLst>
              <a:ahLst/>
              <a:cxnLst>
                <a:cxn ang="0">
                  <a:pos x="T0" y="T1"/>
                </a:cxn>
                <a:cxn ang="0">
                  <a:pos x="T2" y="T3"/>
                </a:cxn>
                <a:cxn ang="0">
                  <a:pos x="T4" y="T5"/>
                </a:cxn>
                <a:cxn ang="0">
                  <a:pos x="T6" y="T7"/>
                </a:cxn>
                <a:cxn ang="0">
                  <a:pos x="T8" y="T9"/>
                </a:cxn>
                <a:cxn ang="0">
                  <a:pos x="T10" y="T11"/>
                </a:cxn>
                <a:cxn ang="0">
                  <a:pos x="T12" y="T13"/>
                </a:cxn>
              </a:cxnLst>
              <a:rect l="0" t="0" r="r" b="b"/>
              <a:pathLst>
                <a:path w="133" h="214">
                  <a:moveTo>
                    <a:pt x="133" y="0"/>
                  </a:moveTo>
                  <a:lnTo>
                    <a:pt x="0" y="214"/>
                  </a:lnTo>
                  <a:lnTo>
                    <a:pt x="2" y="214"/>
                  </a:lnTo>
                  <a:lnTo>
                    <a:pt x="133" y="5"/>
                  </a:lnTo>
                  <a:lnTo>
                    <a:pt x="133" y="0"/>
                  </a:lnTo>
                  <a:moveTo>
                    <a:pt x="133" y="0"/>
                  </a:moveTo>
                  <a:lnTo>
                    <a:pt x="1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117"/>
            <p:cNvSpPr>
              <a:spLocks noEditPoints="1"/>
            </p:cNvSpPr>
            <p:nvPr/>
          </p:nvSpPr>
          <p:spPr bwMode="auto">
            <a:xfrm>
              <a:off x="9045575" y="60325"/>
              <a:ext cx="33338" cy="444500"/>
            </a:xfrm>
            <a:custGeom>
              <a:avLst/>
              <a:gdLst>
                <a:gd name="T0" fmla="*/ 0 w 21"/>
                <a:gd name="T1" fmla="*/ 0 h 280"/>
                <a:gd name="T2" fmla="*/ 16 w 21"/>
                <a:gd name="T3" fmla="*/ 280 h 280"/>
                <a:gd name="T4" fmla="*/ 21 w 21"/>
                <a:gd name="T5" fmla="*/ 280 h 280"/>
                <a:gd name="T6" fmla="*/ 3 w 21"/>
                <a:gd name="T7" fmla="*/ 0 h 280"/>
                <a:gd name="T8" fmla="*/ 0 w 21"/>
                <a:gd name="T9" fmla="*/ 0 h 280"/>
                <a:gd name="T10" fmla="*/ 0 w 21"/>
                <a:gd name="T11" fmla="*/ 0 h 280"/>
                <a:gd name="T12" fmla="*/ 0 w 2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1" h="280">
                  <a:moveTo>
                    <a:pt x="0" y="0"/>
                  </a:moveTo>
                  <a:lnTo>
                    <a:pt x="16" y="280"/>
                  </a:lnTo>
                  <a:lnTo>
                    <a:pt x="21" y="280"/>
                  </a:lnTo>
                  <a:lnTo>
                    <a:pt x="3"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118"/>
            <p:cNvSpPr>
              <a:spLocks noEditPoints="1"/>
            </p:cNvSpPr>
            <p:nvPr/>
          </p:nvSpPr>
          <p:spPr bwMode="auto">
            <a:xfrm>
              <a:off x="9045575" y="60325"/>
              <a:ext cx="33338" cy="444500"/>
            </a:xfrm>
            <a:custGeom>
              <a:avLst/>
              <a:gdLst>
                <a:gd name="T0" fmla="*/ 0 w 21"/>
                <a:gd name="T1" fmla="*/ 0 h 280"/>
                <a:gd name="T2" fmla="*/ 16 w 21"/>
                <a:gd name="T3" fmla="*/ 280 h 280"/>
                <a:gd name="T4" fmla="*/ 21 w 21"/>
                <a:gd name="T5" fmla="*/ 280 h 280"/>
                <a:gd name="T6" fmla="*/ 3 w 21"/>
                <a:gd name="T7" fmla="*/ 0 h 280"/>
                <a:gd name="T8" fmla="*/ 0 w 21"/>
                <a:gd name="T9" fmla="*/ 0 h 280"/>
                <a:gd name="T10" fmla="*/ 0 w 21"/>
                <a:gd name="T11" fmla="*/ 0 h 280"/>
                <a:gd name="T12" fmla="*/ 0 w 2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1" h="280">
                  <a:moveTo>
                    <a:pt x="0" y="0"/>
                  </a:moveTo>
                  <a:lnTo>
                    <a:pt x="16" y="280"/>
                  </a:lnTo>
                  <a:lnTo>
                    <a:pt x="21" y="280"/>
                  </a:lnTo>
                  <a:lnTo>
                    <a:pt x="3"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119"/>
            <p:cNvSpPr>
              <a:spLocks noEditPoints="1"/>
            </p:cNvSpPr>
            <p:nvPr/>
          </p:nvSpPr>
          <p:spPr bwMode="auto">
            <a:xfrm>
              <a:off x="9085263" y="282575"/>
              <a:ext cx="117475" cy="228600"/>
            </a:xfrm>
            <a:custGeom>
              <a:avLst/>
              <a:gdLst>
                <a:gd name="T0" fmla="*/ 69 w 74"/>
                <a:gd name="T1" fmla="*/ 0 h 144"/>
                <a:gd name="T2" fmla="*/ 0 w 74"/>
                <a:gd name="T3" fmla="*/ 140 h 144"/>
                <a:gd name="T4" fmla="*/ 3 w 74"/>
                <a:gd name="T5" fmla="*/ 144 h 144"/>
                <a:gd name="T6" fmla="*/ 74 w 74"/>
                <a:gd name="T7" fmla="*/ 0 h 144"/>
                <a:gd name="T8" fmla="*/ 69 w 74"/>
                <a:gd name="T9" fmla="*/ 0 h 144"/>
                <a:gd name="T10" fmla="*/ 69 w 74"/>
                <a:gd name="T11" fmla="*/ 0 h 144"/>
                <a:gd name="T12" fmla="*/ 69 w 74"/>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74" h="144">
                  <a:moveTo>
                    <a:pt x="69" y="0"/>
                  </a:moveTo>
                  <a:lnTo>
                    <a:pt x="0" y="140"/>
                  </a:lnTo>
                  <a:lnTo>
                    <a:pt x="3" y="144"/>
                  </a:lnTo>
                  <a:lnTo>
                    <a:pt x="74" y="0"/>
                  </a:lnTo>
                  <a:lnTo>
                    <a:pt x="69" y="0"/>
                  </a:lnTo>
                  <a:close/>
                  <a:moveTo>
                    <a:pt x="69" y="0"/>
                  </a:moveTo>
                  <a:lnTo>
                    <a:pt x="69"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120"/>
            <p:cNvSpPr>
              <a:spLocks noEditPoints="1"/>
            </p:cNvSpPr>
            <p:nvPr/>
          </p:nvSpPr>
          <p:spPr bwMode="auto">
            <a:xfrm>
              <a:off x="9085263" y="282575"/>
              <a:ext cx="117475" cy="228600"/>
            </a:xfrm>
            <a:custGeom>
              <a:avLst/>
              <a:gdLst>
                <a:gd name="T0" fmla="*/ 69 w 74"/>
                <a:gd name="T1" fmla="*/ 0 h 144"/>
                <a:gd name="T2" fmla="*/ 0 w 74"/>
                <a:gd name="T3" fmla="*/ 140 h 144"/>
                <a:gd name="T4" fmla="*/ 3 w 74"/>
                <a:gd name="T5" fmla="*/ 144 h 144"/>
                <a:gd name="T6" fmla="*/ 74 w 74"/>
                <a:gd name="T7" fmla="*/ 0 h 144"/>
                <a:gd name="T8" fmla="*/ 69 w 74"/>
                <a:gd name="T9" fmla="*/ 0 h 144"/>
                <a:gd name="T10" fmla="*/ 69 w 74"/>
                <a:gd name="T11" fmla="*/ 0 h 144"/>
                <a:gd name="T12" fmla="*/ 69 w 74"/>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74" h="144">
                  <a:moveTo>
                    <a:pt x="69" y="0"/>
                  </a:moveTo>
                  <a:lnTo>
                    <a:pt x="0" y="140"/>
                  </a:lnTo>
                  <a:lnTo>
                    <a:pt x="3" y="144"/>
                  </a:lnTo>
                  <a:lnTo>
                    <a:pt x="74" y="0"/>
                  </a:lnTo>
                  <a:lnTo>
                    <a:pt x="69" y="0"/>
                  </a:lnTo>
                  <a:moveTo>
                    <a:pt x="69" y="0"/>
                  </a:move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121"/>
            <p:cNvSpPr>
              <a:spLocks noEditPoints="1"/>
            </p:cNvSpPr>
            <p:nvPr/>
          </p:nvSpPr>
          <p:spPr bwMode="auto">
            <a:xfrm>
              <a:off x="8820150" y="412750"/>
              <a:ext cx="233363" cy="112713"/>
            </a:xfrm>
            <a:custGeom>
              <a:avLst/>
              <a:gdLst>
                <a:gd name="T0" fmla="*/ 0 w 147"/>
                <a:gd name="T1" fmla="*/ 3 h 71"/>
                <a:gd name="T2" fmla="*/ 147 w 147"/>
                <a:gd name="T3" fmla="*/ 71 h 71"/>
                <a:gd name="T4" fmla="*/ 147 w 147"/>
                <a:gd name="T5" fmla="*/ 64 h 71"/>
                <a:gd name="T6" fmla="*/ 0 w 147"/>
                <a:gd name="T7" fmla="*/ 0 h 71"/>
                <a:gd name="T8" fmla="*/ 0 w 147"/>
                <a:gd name="T9" fmla="*/ 3 h 71"/>
                <a:gd name="T10" fmla="*/ 0 w 147"/>
                <a:gd name="T11" fmla="*/ 3 h 71"/>
                <a:gd name="T12" fmla="*/ 0 w 147"/>
                <a:gd name="T13" fmla="*/ 3 h 71"/>
              </a:gdLst>
              <a:ahLst/>
              <a:cxnLst>
                <a:cxn ang="0">
                  <a:pos x="T0" y="T1"/>
                </a:cxn>
                <a:cxn ang="0">
                  <a:pos x="T2" y="T3"/>
                </a:cxn>
                <a:cxn ang="0">
                  <a:pos x="T4" y="T5"/>
                </a:cxn>
                <a:cxn ang="0">
                  <a:pos x="T6" y="T7"/>
                </a:cxn>
                <a:cxn ang="0">
                  <a:pos x="T8" y="T9"/>
                </a:cxn>
                <a:cxn ang="0">
                  <a:pos x="T10" y="T11"/>
                </a:cxn>
                <a:cxn ang="0">
                  <a:pos x="T12" y="T13"/>
                </a:cxn>
              </a:cxnLst>
              <a:rect l="0" t="0" r="r" b="b"/>
              <a:pathLst>
                <a:path w="147" h="71">
                  <a:moveTo>
                    <a:pt x="0" y="3"/>
                  </a:moveTo>
                  <a:lnTo>
                    <a:pt x="147" y="71"/>
                  </a:lnTo>
                  <a:lnTo>
                    <a:pt x="147" y="64"/>
                  </a:lnTo>
                  <a:lnTo>
                    <a:pt x="0" y="0"/>
                  </a:lnTo>
                  <a:lnTo>
                    <a:pt x="0" y="3"/>
                  </a:lnTo>
                  <a:close/>
                  <a:moveTo>
                    <a:pt x="0" y="3"/>
                  </a:moveTo>
                  <a:lnTo>
                    <a:pt x="0" y="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122"/>
            <p:cNvSpPr>
              <a:spLocks noEditPoints="1"/>
            </p:cNvSpPr>
            <p:nvPr/>
          </p:nvSpPr>
          <p:spPr bwMode="auto">
            <a:xfrm>
              <a:off x="8820150" y="412750"/>
              <a:ext cx="233363" cy="112713"/>
            </a:xfrm>
            <a:custGeom>
              <a:avLst/>
              <a:gdLst>
                <a:gd name="T0" fmla="*/ 0 w 147"/>
                <a:gd name="T1" fmla="*/ 3 h 71"/>
                <a:gd name="T2" fmla="*/ 147 w 147"/>
                <a:gd name="T3" fmla="*/ 71 h 71"/>
                <a:gd name="T4" fmla="*/ 147 w 147"/>
                <a:gd name="T5" fmla="*/ 64 h 71"/>
                <a:gd name="T6" fmla="*/ 0 w 147"/>
                <a:gd name="T7" fmla="*/ 0 h 71"/>
                <a:gd name="T8" fmla="*/ 0 w 147"/>
                <a:gd name="T9" fmla="*/ 3 h 71"/>
                <a:gd name="T10" fmla="*/ 0 w 147"/>
                <a:gd name="T11" fmla="*/ 3 h 71"/>
                <a:gd name="T12" fmla="*/ 0 w 147"/>
                <a:gd name="T13" fmla="*/ 3 h 71"/>
              </a:gdLst>
              <a:ahLst/>
              <a:cxnLst>
                <a:cxn ang="0">
                  <a:pos x="T0" y="T1"/>
                </a:cxn>
                <a:cxn ang="0">
                  <a:pos x="T2" y="T3"/>
                </a:cxn>
                <a:cxn ang="0">
                  <a:pos x="T4" y="T5"/>
                </a:cxn>
                <a:cxn ang="0">
                  <a:pos x="T6" y="T7"/>
                </a:cxn>
                <a:cxn ang="0">
                  <a:pos x="T8" y="T9"/>
                </a:cxn>
                <a:cxn ang="0">
                  <a:pos x="T10" y="T11"/>
                </a:cxn>
                <a:cxn ang="0">
                  <a:pos x="T12" y="T13"/>
                </a:cxn>
              </a:cxnLst>
              <a:rect l="0" t="0" r="r" b="b"/>
              <a:pathLst>
                <a:path w="147" h="71">
                  <a:moveTo>
                    <a:pt x="0" y="3"/>
                  </a:moveTo>
                  <a:lnTo>
                    <a:pt x="147" y="71"/>
                  </a:lnTo>
                  <a:lnTo>
                    <a:pt x="147" y="64"/>
                  </a:lnTo>
                  <a:lnTo>
                    <a:pt x="0" y="0"/>
                  </a:lnTo>
                  <a:lnTo>
                    <a:pt x="0" y="3"/>
                  </a:lnTo>
                  <a:moveTo>
                    <a:pt x="0" y="3"/>
                  </a:move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123"/>
            <p:cNvSpPr>
              <a:spLocks noEditPoints="1"/>
            </p:cNvSpPr>
            <p:nvPr/>
          </p:nvSpPr>
          <p:spPr bwMode="auto">
            <a:xfrm>
              <a:off x="9005888" y="538162"/>
              <a:ext cx="66675" cy="298450"/>
            </a:xfrm>
            <a:custGeom>
              <a:avLst/>
              <a:gdLst>
                <a:gd name="T0" fmla="*/ 41 w 42"/>
                <a:gd name="T1" fmla="*/ 0 h 188"/>
                <a:gd name="T2" fmla="*/ 0 w 42"/>
                <a:gd name="T3" fmla="*/ 188 h 188"/>
                <a:gd name="T4" fmla="*/ 5 w 42"/>
                <a:gd name="T5" fmla="*/ 188 h 188"/>
                <a:gd name="T6" fmla="*/ 42 w 42"/>
                <a:gd name="T7" fmla="*/ 0 h 188"/>
                <a:gd name="T8" fmla="*/ 41 w 42"/>
                <a:gd name="T9" fmla="*/ 0 h 188"/>
                <a:gd name="T10" fmla="*/ 41 w 42"/>
                <a:gd name="T11" fmla="*/ 0 h 188"/>
                <a:gd name="T12" fmla="*/ 41 w 42"/>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42" h="188">
                  <a:moveTo>
                    <a:pt x="41" y="0"/>
                  </a:moveTo>
                  <a:lnTo>
                    <a:pt x="0" y="188"/>
                  </a:lnTo>
                  <a:lnTo>
                    <a:pt x="5" y="188"/>
                  </a:lnTo>
                  <a:lnTo>
                    <a:pt x="42" y="0"/>
                  </a:lnTo>
                  <a:lnTo>
                    <a:pt x="41" y="0"/>
                  </a:lnTo>
                  <a:close/>
                  <a:moveTo>
                    <a:pt x="41" y="0"/>
                  </a:moveTo>
                  <a:lnTo>
                    <a:pt x="41"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124"/>
            <p:cNvSpPr>
              <a:spLocks noEditPoints="1"/>
            </p:cNvSpPr>
            <p:nvPr/>
          </p:nvSpPr>
          <p:spPr bwMode="auto">
            <a:xfrm>
              <a:off x="9005888" y="538162"/>
              <a:ext cx="66675" cy="298450"/>
            </a:xfrm>
            <a:custGeom>
              <a:avLst/>
              <a:gdLst>
                <a:gd name="T0" fmla="*/ 41 w 42"/>
                <a:gd name="T1" fmla="*/ 0 h 188"/>
                <a:gd name="T2" fmla="*/ 0 w 42"/>
                <a:gd name="T3" fmla="*/ 188 h 188"/>
                <a:gd name="T4" fmla="*/ 5 w 42"/>
                <a:gd name="T5" fmla="*/ 188 h 188"/>
                <a:gd name="T6" fmla="*/ 42 w 42"/>
                <a:gd name="T7" fmla="*/ 0 h 188"/>
                <a:gd name="T8" fmla="*/ 41 w 42"/>
                <a:gd name="T9" fmla="*/ 0 h 188"/>
                <a:gd name="T10" fmla="*/ 41 w 42"/>
                <a:gd name="T11" fmla="*/ 0 h 188"/>
                <a:gd name="T12" fmla="*/ 41 w 42"/>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42" h="188">
                  <a:moveTo>
                    <a:pt x="41" y="0"/>
                  </a:moveTo>
                  <a:lnTo>
                    <a:pt x="0" y="188"/>
                  </a:lnTo>
                  <a:lnTo>
                    <a:pt x="5" y="188"/>
                  </a:lnTo>
                  <a:lnTo>
                    <a:pt x="42" y="0"/>
                  </a:lnTo>
                  <a:lnTo>
                    <a:pt x="41" y="0"/>
                  </a:lnTo>
                  <a:moveTo>
                    <a:pt x="41" y="0"/>
                  </a:moveTo>
                  <a:lnTo>
                    <a:pt x="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125"/>
            <p:cNvSpPr>
              <a:spLocks noEditPoints="1"/>
            </p:cNvSpPr>
            <p:nvPr/>
          </p:nvSpPr>
          <p:spPr bwMode="auto">
            <a:xfrm>
              <a:off x="8775700" y="420687"/>
              <a:ext cx="36513" cy="427038"/>
            </a:xfrm>
            <a:custGeom>
              <a:avLst/>
              <a:gdLst>
                <a:gd name="T0" fmla="*/ 19 w 23"/>
                <a:gd name="T1" fmla="*/ 0 h 269"/>
                <a:gd name="T2" fmla="*/ 0 w 23"/>
                <a:gd name="T3" fmla="*/ 269 h 269"/>
                <a:gd name="T4" fmla="*/ 3 w 23"/>
                <a:gd name="T5" fmla="*/ 269 h 269"/>
                <a:gd name="T6" fmla="*/ 23 w 23"/>
                <a:gd name="T7" fmla="*/ 0 h 269"/>
                <a:gd name="T8" fmla="*/ 19 w 23"/>
                <a:gd name="T9" fmla="*/ 0 h 269"/>
                <a:gd name="T10" fmla="*/ 19 w 23"/>
                <a:gd name="T11" fmla="*/ 0 h 269"/>
                <a:gd name="T12" fmla="*/ 19 w 23"/>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3" h="269">
                  <a:moveTo>
                    <a:pt x="19" y="0"/>
                  </a:moveTo>
                  <a:lnTo>
                    <a:pt x="0" y="269"/>
                  </a:lnTo>
                  <a:lnTo>
                    <a:pt x="3" y="269"/>
                  </a:lnTo>
                  <a:lnTo>
                    <a:pt x="23" y="0"/>
                  </a:lnTo>
                  <a:lnTo>
                    <a:pt x="19" y="0"/>
                  </a:lnTo>
                  <a:close/>
                  <a:moveTo>
                    <a:pt x="19" y="0"/>
                  </a:moveTo>
                  <a:lnTo>
                    <a:pt x="19"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126"/>
            <p:cNvSpPr>
              <a:spLocks noEditPoints="1"/>
            </p:cNvSpPr>
            <p:nvPr/>
          </p:nvSpPr>
          <p:spPr bwMode="auto">
            <a:xfrm>
              <a:off x="8775700" y="420687"/>
              <a:ext cx="36513" cy="427038"/>
            </a:xfrm>
            <a:custGeom>
              <a:avLst/>
              <a:gdLst>
                <a:gd name="T0" fmla="*/ 19 w 23"/>
                <a:gd name="T1" fmla="*/ 0 h 269"/>
                <a:gd name="T2" fmla="*/ 0 w 23"/>
                <a:gd name="T3" fmla="*/ 269 h 269"/>
                <a:gd name="T4" fmla="*/ 3 w 23"/>
                <a:gd name="T5" fmla="*/ 269 h 269"/>
                <a:gd name="T6" fmla="*/ 23 w 23"/>
                <a:gd name="T7" fmla="*/ 0 h 269"/>
                <a:gd name="T8" fmla="*/ 19 w 23"/>
                <a:gd name="T9" fmla="*/ 0 h 269"/>
                <a:gd name="T10" fmla="*/ 19 w 23"/>
                <a:gd name="T11" fmla="*/ 0 h 269"/>
                <a:gd name="T12" fmla="*/ 19 w 23"/>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3" h="269">
                  <a:moveTo>
                    <a:pt x="19" y="0"/>
                  </a:moveTo>
                  <a:lnTo>
                    <a:pt x="0" y="269"/>
                  </a:lnTo>
                  <a:lnTo>
                    <a:pt x="3" y="269"/>
                  </a:lnTo>
                  <a:lnTo>
                    <a:pt x="23" y="0"/>
                  </a:lnTo>
                  <a:lnTo>
                    <a:pt x="19" y="0"/>
                  </a:lnTo>
                  <a:moveTo>
                    <a:pt x="19" y="0"/>
                  </a:move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127"/>
            <p:cNvSpPr>
              <a:spLocks noEditPoints="1"/>
            </p:cNvSpPr>
            <p:nvPr/>
          </p:nvSpPr>
          <p:spPr bwMode="auto">
            <a:xfrm>
              <a:off x="8786813" y="538162"/>
              <a:ext cx="284163" cy="309563"/>
            </a:xfrm>
            <a:custGeom>
              <a:avLst/>
              <a:gdLst>
                <a:gd name="T0" fmla="*/ 175 w 179"/>
                <a:gd name="T1" fmla="*/ 0 h 195"/>
                <a:gd name="T2" fmla="*/ 0 w 179"/>
                <a:gd name="T3" fmla="*/ 194 h 195"/>
                <a:gd name="T4" fmla="*/ 2 w 179"/>
                <a:gd name="T5" fmla="*/ 195 h 195"/>
                <a:gd name="T6" fmla="*/ 179 w 179"/>
                <a:gd name="T7" fmla="*/ 0 h 195"/>
                <a:gd name="T8" fmla="*/ 175 w 179"/>
                <a:gd name="T9" fmla="*/ 0 h 195"/>
                <a:gd name="T10" fmla="*/ 175 w 179"/>
                <a:gd name="T11" fmla="*/ 0 h 195"/>
                <a:gd name="T12" fmla="*/ 175 w 179"/>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79" h="195">
                  <a:moveTo>
                    <a:pt x="175" y="0"/>
                  </a:moveTo>
                  <a:lnTo>
                    <a:pt x="0" y="194"/>
                  </a:lnTo>
                  <a:lnTo>
                    <a:pt x="2" y="195"/>
                  </a:lnTo>
                  <a:lnTo>
                    <a:pt x="179" y="0"/>
                  </a:lnTo>
                  <a:lnTo>
                    <a:pt x="175" y="0"/>
                  </a:lnTo>
                  <a:close/>
                  <a:moveTo>
                    <a:pt x="175" y="0"/>
                  </a:moveTo>
                  <a:lnTo>
                    <a:pt x="175"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128"/>
            <p:cNvSpPr>
              <a:spLocks noEditPoints="1"/>
            </p:cNvSpPr>
            <p:nvPr/>
          </p:nvSpPr>
          <p:spPr bwMode="auto">
            <a:xfrm>
              <a:off x="8786813" y="538162"/>
              <a:ext cx="284163" cy="309563"/>
            </a:xfrm>
            <a:custGeom>
              <a:avLst/>
              <a:gdLst>
                <a:gd name="T0" fmla="*/ 175 w 179"/>
                <a:gd name="T1" fmla="*/ 0 h 195"/>
                <a:gd name="T2" fmla="*/ 0 w 179"/>
                <a:gd name="T3" fmla="*/ 194 h 195"/>
                <a:gd name="T4" fmla="*/ 2 w 179"/>
                <a:gd name="T5" fmla="*/ 195 h 195"/>
                <a:gd name="T6" fmla="*/ 179 w 179"/>
                <a:gd name="T7" fmla="*/ 0 h 195"/>
                <a:gd name="T8" fmla="*/ 175 w 179"/>
                <a:gd name="T9" fmla="*/ 0 h 195"/>
                <a:gd name="T10" fmla="*/ 175 w 179"/>
                <a:gd name="T11" fmla="*/ 0 h 195"/>
                <a:gd name="T12" fmla="*/ 175 w 179"/>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79" h="195">
                  <a:moveTo>
                    <a:pt x="175" y="0"/>
                  </a:moveTo>
                  <a:lnTo>
                    <a:pt x="0" y="194"/>
                  </a:lnTo>
                  <a:lnTo>
                    <a:pt x="2" y="195"/>
                  </a:lnTo>
                  <a:lnTo>
                    <a:pt x="179" y="0"/>
                  </a:lnTo>
                  <a:lnTo>
                    <a:pt x="175" y="0"/>
                  </a:lnTo>
                  <a:moveTo>
                    <a:pt x="175" y="0"/>
                  </a:move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129"/>
            <p:cNvSpPr>
              <a:spLocks noEditPoints="1"/>
            </p:cNvSpPr>
            <p:nvPr/>
          </p:nvSpPr>
          <p:spPr bwMode="auto">
            <a:xfrm>
              <a:off x="8950325" y="587375"/>
              <a:ext cx="49213" cy="249238"/>
            </a:xfrm>
            <a:custGeom>
              <a:avLst/>
              <a:gdLst>
                <a:gd name="T0" fmla="*/ 0 w 31"/>
                <a:gd name="T1" fmla="*/ 0 h 157"/>
                <a:gd name="T2" fmla="*/ 28 w 31"/>
                <a:gd name="T3" fmla="*/ 157 h 157"/>
                <a:gd name="T4" fmla="*/ 31 w 31"/>
                <a:gd name="T5" fmla="*/ 157 h 157"/>
                <a:gd name="T6" fmla="*/ 3 w 31"/>
                <a:gd name="T7" fmla="*/ 0 h 157"/>
                <a:gd name="T8" fmla="*/ 0 w 31"/>
                <a:gd name="T9" fmla="*/ 0 h 157"/>
                <a:gd name="T10" fmla="*/ 0 w 31"/>
                <a:gd name="T11" fmla="*/ 0 h 157"/>
                <a:gd name="T12" fmla="*/ 0 w 31"/>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31" h="157">
                  <a:moveTo>
                    <a:pt x="0" y="0"/>
                  </a:moveTo>
                  <a:lnTo>
                    <a:pt x="28" y="157"/>
                  </a:lnTo>
                  <a:lnTo>
                    <a:pt x="31" y="157"/>
                  </a:lnTo>
                  <a:lnTo>
                    <a:pt x="3"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130"/>
            <p:cNvSpPr>
              <a:spLocks noEditPoints="1"/>
            </p:cNvSpPr>
            <p:nvPr/>
          </p:nvSpPr>
          <p:spPr bwMode="auto">
            <a:xfrm>
              <a:off x="8950325" y="587375"/>
              <a:ext cx="49213" cy="249238"/>
            </a:xfrm>
            <a:custGeom>
              <a:avLst/>
              <a:gdLst>
                <a:gd name="T0" fmla="*/ 0 w 31"/>
                <a:gd name="T1" fmla="*/ 0 h 157"/>
                <a:gd name="T2" fmla="*/ 28 w 31"/>
                <a:gd name="T3" fmla="*/ 157 h 157"/>
                <a:gd name="T4" fmla="*/ 31 w 31"/>
                <a:gd name="T5" fmla="*/ 157 h 157"/>
                <a:gd name="T6" fmla="*/ 3 w 31"/>
                <a:gd name="T7" fmla="*/ 0 h 157"/>
                <a:gd name="T8" fmla="*/ 0 w 31"/>
                <a:gd name="T9" fmla="*/ 0 h 157"/>
                <a:gd name="T10" fmla="*/ 0 w 31"/>
                <a:gd name="T11" fmla="*/ 0 h 157"/>
                <a:gd name="T12" fmla="*/ 0 w 31"/>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31" h="157">
                  <a:moveTo>
                    <a:pt x="0" y="0"/>
                  </a:moveTo>
                  <a:lnTo>
                    <a:pt x="28" y="157"/>
                  </a:lnTo>
                  <a:lnTo>
                    <a:pt x="31" y="157"/>
                  </a:lnTo>
                  <a:lnTo>
                    <a:pt x="3"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131"/>
            <p:cNvSpPr>
              <a:spLocks noEditPoints="1"/>
            </p:cNvSpPr>
            <p:nvPr/>
          </p:nvSpPr>
          <p:spPr bwMode="auto">
            <a:xfrm>
              <a:off x="8429625" y="292100"/>
              <a:ext cx="22225" cy="382588"/>
            </a:xfrm>
            <a:custGeom>
              <a:avLst/>
              <a:gdLst>
                <a:gd name="T0" fmla="*/ 13 w 14"/>
                <a:gd name="T1" fmla="*/ 1 h 241"/>
                <a:gd name="T2" fmla="*/ 0 w 14"/>
                <a:gd name="T3" fmla="*/ 241 h 241"/>
                <a:gd name="T4" fmla="*/ 4 w 14"/>
                <a:gd name="T5" fmla="*/ 241 h 241"/>
                <a:gd name="T6" fmla="*/ 14 w 14"/>
                <a:gd name="T7" fmla="*/ 0 h 241"/>
                <a:gd name="T8" fmla="*/ 13 w 14"/>
                <a:gd name="T9" fmla="*/ 1 h 241"/>
                <a:gd name="T10" fmla="*/ 13 w 14"/>
                <a:gd name="T11" fmla="*/ 1 h 241"/>
                <a:gd name="T12" fmla="*/ 13 w 14"/>
                <a:gd name="T13" fmla="*/ 1 h 241"/>
              </a:gdLst>
              <a:ahLst/>
              <a:cxnLst>
                <a:cxn ang="0">
                  <a:pos x="T0" y="T1"/>
                </a:cxn>
                <a:cxn ang="0">
                  <a:pos x="T2" y="T3"/>
                </a:cxn>
                <a:cxn ang="0">
                  <a:pos x="T4" y="T5"/>
                </a:cxn>
                <a:cxn ang="0">
                  <a:pos x="T6" y="T7"/>
                </a:cxn>
                <a:cxn ang="0">
                  <a:pos x="T8" y="T9"/>
                </a:cxn>
                <a:cxn ang="0">
                  <a:pos x="T10" y="T11"/>
                </a:cxn>
                <a:cxn ang="0">
                  <a:pos x="T12" y="T13"/>
                </a:cxn>
              </a:cxnLst>
              <a:rect l="0" t="0" r="r" b="b"/>
              <a:pathLst>
                <a:path w="14" h="241">
                  <a:moveTo>
                    <a:pt x="13" y="1"/>
                  </a:moveTo>
                  <a:lnTo>
                    <a:pt x="0" y="241"/>
                  </a:lnTo>
                  <a:lnTo>
                    <a:pt x="4" y="241"/>
                  </a:lnTo>
                  <a:lnTo>
                    <a:pt x="14" y="0"/>
                  </a:lnTo>
                  <a:lnTo>
                    <a:pt x="13" y="1"/>
                  </a:lnTo>
                  <a:close/>
                  <a:moveTo>
                    <a:pt x="13" y="1"/>
                  </a:moveTo>
                  <a:lnTo>
                    <a:pt x="13" y="1"/>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132"/>
            <p:cNvSpPr>
              <a:spLocks noEditPoints="1"/>
            </p:cNvSpPr>
            <p:nvPr/>
          </p:nvSpPr>
          <p:spPr bwMode="auto">
            <a:xfrm>
              <a:off x="8429625" y="292100"/>
              <a:ext cx="22225" cy="382588"/>
            </a:xfrm>
            <a:custGeom>
              <a:avLst/>
              <a:gdLst>
                <a:gd name="T0" fmla="*/ 13 w 14"/>
                <a:gd name="T1" fmla="*/ 1 h 241"/>
                <a:gd name="T2" fmla="*/ 0 w 14"/>
                <a:gd name="T3" fmla="*/ 241 h 241"/>
                <a:gd name="T4" fmla="*/ 4 w 14"/>
                <a:gd name="T5" fmla="*/ 241 h 241"/>
                <a:gd name="T6" fmla="*/ 14 w 14"/>
                <a:gd name="T7" fmla="*/ 0 h 241"/>
                <a:gd name="T8" fmla="*/ 13 w 14"/>
                <a:gd name="T9" fmla="*/ 1 h 241"/>
                <a:gd name="T10" fmla="*/ 13 w 14"/>
                <a:gd name="T11" fmla="*/ 1 h 241"/>
                <a:gd name="T12" fmla="*/ 13 w 14"/>
                <a:gd name="T13" fmla="*/ 1 h 241"/>
              </a:gdLst>
              <a:ahLst/>
              <a:cxnLst>
                <a:cxn ang="0">
                  <a:pos x="T0" y="T1"/>
                </a:cxn>
                <a:cxn ang="0">
                  <a:pos x="T2" y="T3"/>
                </a:cxn>
                <a:cxn ang="0">
                  <a:pos x="T4" y="T5"/>
                </a:cxn>
                <a:cxn ang="0">
                  <a:pos x="T6" y="T7"/>
                </a:cxn>
                <a:cxn ang="0">
                  <a:pos x="T8" y="T9"/>
                </a:cxn>
                <a:cxn ang="0">
                  <a:pos x="T10" y="T11"/>
                </a:cxn>
                <a:cxn ang="0">
                  <a:pos x="T12" y="T13"/>
                </a:cxn>
              </a:cxnLst>
              <a:rect l="0" t="0" r="r" b="b"/>
              <a:pathLst>
                <a:path w="14" h="241">
                  <a:moveTo>
                    <a:pt x="13" y="1"/>
                  </a:moveTo>
                  <a:lnTo>
                    <a:pt x="0" y="241"/>
                  </a:lnTo>
                  <a:lnTo>
                    <a:pt x="4" y="241"/>
                  </a:lnTo>
                  <a:lnTo>
                    <a:pt x="14" y="0"/>
                  </a:lnTo>
                  <a:lnTo>
                    <a:pt x="13" y="1"/>
                  </a:lnTo>
                  <a:moveTo>
                    <a:pt x="13" y="1"/>
                  </a:moveTo>
                  <a:lnTo>
                    <a:pt x="13"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133"/>
            <p:cNvSpPr>
              <a:spLocks noEditPoints="1"/>
            </p:cNvSpPr>
            <p:nvPr/>
          </p:nvSpPr>
          <p:spPr bwMode="auto">
            <a:xfrm>
              <a:off x="8439150" y="420687"/>
              <a:ext cx="365125" cy="265113"/>
            </a:xfrm>
            <a:custGeom>
              <a:avLst/>
              <a:gdLst>
                <a:gd name="T0" fmla="*/ 0 w 230"/>
                <a:gd name="T1" fmla="*/ 163 h 167"/>
                <a:gd name="T2" fmla="*/ 228 w 230"/>
                <a:gd name="T3" fmla="*/ 0 h 167"/>
                <a:gd name="T4" fmla="*/ 230 w 230"/>
                <a:gd name="T5" fmla="*/ 2 h 167"/>
                <a:gd name="T6" fmla="*/ 0 w 230"/>
                <a:gd name="T7" fmla="*/ 167 h 167"/>
                <a:gd name="T8" fmla="*/ 0 w 230"/>
                <a:gd name="T9" fmla="*/ 163 h 167"/>
                <a:gd name="T10" fmla="*/ 0 w 230"/>
                <a:gd name="T11" fmla="*/ 163 h 167"/>
                <a:gd name="T12" fmla="*/ 0 w 230"/>
                <a:gd name="T13" fmla="*/ 163 h 167"/>
              </a:gdLst>
              <a:ahLst/>
              <a:cxnLst>
                <a:cxn ang="0">
                  <a:pos x="T0" y="T1"/>
                </a:cxn>
                <a:cxn ang="0">
                  <a:pos x="T2" y="T3"/>
                </a:cxn>
                <a:cxn ang="0">
                  <a:pos x="T4" y="T5"/>
                </a:cxn>
                <a:cxn ang="0">
                  <a:pos x="T6" y="T7"/>
                </a:cxn>
                <a:cxn ang="0">
                  <a:pos x="T8" y="T9"/>
                </a:cxn>
                <a:cxn ang="0">
                  <a:pos x="T10" y="T11"/>
                </a:cxn>
                <a:cxn ang="0">
                  <a:pos x="T12" y="T13"/>
                </a:cxn>
              </a:cxnLst>
              <a:rect l="0" t="0" r="r" b="b"/>
              <a:pathLst>
                <a:path w="230" h="167">
                  <a:moveTo>
                    <a:pt x="0" y="163"/>
                  </a:moveTo>
                  <a:lnTo>
                    <a:pt x="228" y="0"/>
                  </a:lnTo>
                  <a:lnTo>
                    <a:pt x="230" y="2"/>
                  </a:lnTo>
                  <a:lnTo>
                    <a:pt x="0" y="167"/>
                  </a:lnTo>
                  <a:lnTo>
                    <a:pt x="0" y="163"/>
                  </a:lnTo>
                  <a:close/>
                  <a:moveTo>
                    <a:pt x="0" y="163"/>
                  </a:moveTo>
                  <a:lnTo>
                    <a:pt x="0" y="16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134"/>
            <p:cNvSpPr>
              <a:spLocks noEditPoints="1"/>
            </p:cNvSpPr>
            <p:nvPr/>
          </p:nvSpPr>
          <p:spPr bwMode="auto">
            <a:xfrm>
              <a:off x="8439150" y="420687"/>
              <a:ext cx="365125" cy="265113"/>
            </a:xfrm>
            <a:custGeom>
              <a:avLst/>
              <a:gdLst>
                <a:gd name="T0" fmla="*/ 0 w 230"/>
                <a:gd name="T1" fmla="*/ 163 h 167"/>
                <a:gd name="T2" fmla="*/ 228 w 230"/>
                <a:gd name="T3" fmla="*/ 0 h 167"/>
                <a:gd name="T4" fmla="*/ 230 w 230"/>
                <a:gd name="T5" fmla="*/ 2 h 167"/>
                <a:gd name="T6" fmla="*/ 0 w 230"/>
                <a:gd name="T7" fmla="*/ 167 h 167"/>
                <a:gd name="T8" fmla="*/ 0 w 230"/>
                <a:gd name="T9" fmla="*/ 163 h 167"/>
                <a:gd name="T10" fmla="*/ 0 w 230"/>
                <a:gd name="T11" fmla="*/ 163 h 167"/>
                <a:gd name="T12" fmla="*/ 0 w 230"/>
                <a:gd name="T13" fmla="*/ 163 h 167"/>
              </a:gdLst>
              <a:ahLst/>
              <a:cxnLst>
                <a:cxn ang="0">
                  <a:pos x="T0" y="T1"/>
                </a:cxn>
                <a:cxn ang="0">
                  <a:pos x="T2" y="T3"/>
                </a:cxn>
                <a:cxn ang="0">
                  <a:pos x="T4" y="T5"/>
                </a:cxn>
                <a:cxn ang="0">
                  <a:pos x="T6" y="T7"/>
                </a:cxn>
                <a:cxn ang="0">
                  <a:pos x="T8" y="T9"/>
                </a:cxn>
                <a:cxn ang="0">
                  <a:pos x="T10" y="T11"/>
                </a:cxn>
                <a:cxn ang="0">
                  <a:pos x="T12" y="T13"/>
                </a:cxn>
              </a:cxnLst>
              <a:rect l="0" t="0" r="r" b="b"/>
              <a:pathLst>
                <a:path w="230" h="167">
                  <a:moveTo>
                    <a:pt x="0" y="163"/>
                  </a:moveTo>
                  <a:lnTo>
                    <a:pt x="228" y="0"/>
                  </a:lnTo>
                  <a:lnTo>
                    <a:pt x="230" y="2"/>
                  </a:lnTo>
                  <a:lnTo>
                    <a:pt x="0" y="167"/>
                  </a:lnTo>
                  <a:lnTo>
                    <a:pt x="0" y="163"/>
                  </a:lnTo>
                  <a:moveTo>
                    <a:pt x="0" y="163"/>
                  </a:moveTo>
                  <a:lnTo>
                    <a:pt x="0"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135"/>
            <p:cNvSpPr>
              <a:spLocks noEditPoints="1"/>
            </p:cNvSpPr>
            <p:nvPr/>
          </p:nvSpPr>
          <p:spPr bwMode="auto">
            <a:xfrm>
              <a:off x="8439150" y="687387"/>
              <a:ext cx="325438" cy="174625"/>
            </a:xfrm>
            <a:custGeom>
              <a:avLst/>
              <a:gdLst>
                <a:gd name="T0" fmla="*/ 0 w 205"/>
                <a:gd name="T1" fmla="*/ 4 h 110"/>
                <a:gd name="T2" fmla="*/ 201 w 205"/>
                <a:gd name="T3" fmla="*/ 110 h 110"/>
                <a:gd name="T4" fmla="*/ 205 w 205"/>
                <a:gd name="T5" fmla="*/ 109 h 110"/>
                <a:gd name="T6" fmla="*/ 0 w 205"/>
                <a:gd name="T7" fmla="*/ 0 h 110"/>
                <a:gd name="T8" fmla="*/ 0 w 205"/>
                <a:gd name="T9" fmla="*/ 4 h 110"/>
                <a:gd name="T10" fmla="*/ 0 w 205"/>
                <a:gd name="T11" fmla="*/ 4 h 110"/>
                <a:gd name="T12" fmla="*/ 0 w 205"/>
                <a:gd name="T13" fmla="*/ 4 h 110"/>
              </a:gdLst>
              <a:ahLst/>
              <a:cxnLst>
                <a:cxn ang="0">
                  <a:pos x="T0" y="T1"/>
                </a:cxn>
                <a:cxn ang="0">
                  <a:pos x="T2" y="T3"/>
                </a:cxn>
                <a:cxn ang="0">
                  <a:pos x="T4" y="T5"/>
                </a:cxn>
                <a:cxn ang="0">
                  <a:pos x="T6" y="T7"/>
                </a:cxn>
                <a:cxn ang="0">
                  <a:pos x="T8" y="T9"/>
                </a:cxn>
                <a:cxn ang="0">
                  <a:pos x="T10" y="T11"/>
                </a:cxn>
                <a:cxn ang="0">
                  <a:pos x="T12" y="T13"/>
                </a:cxn>
              </a:cxnLst>
              <a:rect l="0" t="0" r="r" b="b"/>
              <a:pathLst>
                <a:path w="205" h="110">
                  <a:moveTo>
                    <a:pt x="0" y="4"/>
                  </a:moveTo>
                  <a:lnTo>
                    <a:pt x="201" y="110"/>
                  </a:lnTo>
                  <a:lnTo>
                    <a:pt x="205" y="109"/>
                  </a:lnTo>
                  <a:lnTo>
                    <a:pt x="0" y="0"/>
                  </a:lnTo>
                  <a:lnTo>
                    <a:pt x="0" y="4"/>
                  </a:lnTo>
                  <a:close/>
                  <a:moveTo>
                    <a:pt x="0" y="4"/>
                  </a:moveTo>
                  <a:lnTo>
                    <a:pt x="0" y="4"/>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136"/>
            <p:cNvSpPr>
              <a:spLocks noEditPoints="1"/>
            </p:cNvSpPr>
            <p:nvPr/>
          </p:nvSpPr>
          <p:spPr bwMode="auto">
            <a:xfrm>
              <a:off x="8439150" y="687387"/>
              <a:ext cx="325438" cy="174625"/>
            </a:xfrm>
            <a:custGeom>
              <a:avLst/>
              <a:gdLst>
                <a:gd name="T0" fmla="*/ 0 w 205"/>
                <a:gd name="T1" fmla="*/ 4 h 110"/>
                <a:gd name="T2" fmla="*/ 201 w 205"/>
                <a:gd name="T3" fmla="*/ 110 h 110"/>
                <a:gd name="T4" fmla="*/ 205 w 205"/>
                <a:gd name="T5" fmla="*/ 109 h 110"/>
                <a:gd name="T6" fmla="*/ 0 w 205"/>
                <a:gd name="T7" fmla="*/ 0 h 110"/>
                <a:gd name="T8" fmla="*/ 0 w 205"/>
                <a:gd name="T9" fmla="*/ 4 h 110"/>
                <a:gd name="T10" fmla="*/ 0 w 205"/>
                <a:gd name="T11" fmla="*/ 4 h 110"/>
                <a:gd name="T12" fmla="*/ 0 w 205"/>
                <a:gd name="T13" fmla="*/ 4 h 110"/>
              </a:gdLst>
              <a:ahLst/>
              <a:cxnLst>
                <a:cxn ang="0">
                  <a:pos x="T0" y="T1"/>
                </a:cxn>
                <a:cxn ang="0">
                  <a:pos x="T2" y="T3"/>
                </a:cxn>
                <a:cxn ang="0">
                  <a:pos x="T4" y="T5"/>
                </a:cxn>
                <a:cxn ang="0">
                  <a:pos x="T6" y="T7"/>
                </a:cxn>
                <a:cxn ang="0">
                  <a:pos x="T8" y="T9"/>
                </a:cxn>
                <a:cxn ang="0">
                  <a:pos x="T10" y="T11"/>
                </a:cxn>
                <a:cxn ang="0">
                  <a:pos x="T12" y="T13"/>
                </a:cxn>
              </a:cxnLst>
              <a:rect l="0" t="0" r="r" b="b"/>
              <a:pathLst>
                <a:path w="205" h="110">
                  <a:moveTo>
                    <a:pt x="0" y="4"/>
                  </a:moveTo>
                  <a:lnTo>
                    <a:pt x="201" y="110"/>
                  </a:lnTo>
                  <a:lnTo>
                    <a:pt x="205" y="109"/>
                  </a:lnTo>
                  <a:lnTo>
                    <a:pt x="0" y="0"/>
                  </a:lnTo>
                  <a:lnTo>
                    <a:pt x="0" y="4"/>
                  </a:lnTo>
                  <a:moveTo>
                    <a:pt x="0" y="4"/>
                  </a:move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137"/>
            <p:cNvSpPr>
              <a:spLocks noEditPoints="1"/>
            </p:cNvSpPr>
            <p:nvPr/>
          </p:nvSpPr>
          <p:spPr bwMode="auto">
            <a:xfrm>
              <a:off x="8070850" y="409575"/>
              <a:ext cx="347663" cy="277813"/>
            </a:xfrm>
            <a:custGeom>
              <a:avLst/>
              <a:gdLst>
                <a:gd name="T0" fmla="*/ 0 w 219"/>
                <a:gd name="T1" fmla="*/ 3 h 175"/>
                <a:gd name="T2" fmla="*/ 219 w 219"/>
                <a:gd name="T3" fmla="*/ 175 h 175"/>
                <a:gd name="T4" fmla="*/ 219 w 219"/>
                <a:gd name="T5" fmla="*/ 168 h 175"/>
                <a:gd name="T6" fmla="*/ 3 w 219"/>
                <a:gd name="T7" fmla="*/ 0 h 175"/>
                <a:gd name="T8" fmla="*/ 0 w 219"/>
                <a:gd name="T9" fmla="*/ 3 h 175"/>
                <a:gd name="T10" fmla="*/ 0 w 219"/>
                <a:gd name="T11" fmla="*/ 3 h 175"/>
                <a:gd name="T12" fmla="*/ 0 w 219"/>
                <a:gd name="T13" fmla="*/ 3 h 175"/>
              </a:gdLst>
              <a:ahLst/>
              <a:cxnLst>
                <a:cxn ang="0">
                  <a:pos x="T0" y="T1"/>
                </a:cxn>
                <a:cxn ang="0">
                  <a:pos x="T2" y="T3"/>
                </a:cxn>
                <a:cxn ang="0">
                  <a:pos x="T4" y="T5"/>
                </a:cxn>
                <a:cxn ang="0">
                  <a:pos x="T6" y="T7"/>
                </a:cxn>
                <a:cxn ang="0">
                  <a:pos x="T8" y="T9"/>
                </a:cxn>
                <a:cxn ang="0">
                  <a:pos x="T10" y="T11"/>
                </a:cxn>
                <a:cxn ang="0">
                  <a:pos x="T12" y="T13"/>
                </a:cxn>
              </a:cxnLst>
              <a:rect l="0" t="0" r="r" b="b"/>
              <a:pathLst>
                <a:path w="219" h="175">
                  <a:moveTo>
                    <a:pt x="0" y="3"/>
                  </a:moveTo>
                  <a:lnTo>
                    <a:pt x="219" y="175"/>
                  </a:lnTo>
                  <a:lnTo>
                    <a:pt x="219" y="168"/>
                  </a:lnTo>
                  <a:lnTo>
                    <a:pt x="3" y="0"/>
                  </a:lnTo>
                  <a:lnTo>
                    <a:pt x="0" y="3"/>
                  </a:lnTo>
                  <a:close/>
                  <a:moveTo>
                    <a:pt x="0" y="3"/>
                  </a:moveTo>
                  <a:lnTo>
                    <a:pt x="0" y="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138"/>
            <p:cNvSpPr>
              <a:spLocks noEditPoints="1"/>
            </p:cNvSpPr>
            <p:nvPr/>
          </p:nvSpPr>
          <p:spPr bwMode="auto">
            <a:xfrm>
              <a:off x="8070850" y="409575"/>
              <a:ext cx="347663" cy="277813"/>
            </a:xfrm>
            <a:custGeom>
              <a:avLst/>
              <a:gdLst>
                <a:gd name="T0" fmla="*/ 0 w 219"/>
                <a:gd name="T1" fmla="*/ 3 h 175"/>
                <a:gd name="T2" fmla="*/ 219 w 219"/>
                <a:gd name="T3" fmla="*/ 175 h 175"/>
                <a:gd name="T4" fmla="*/ 219 w 219"/>
                <a:gd name="T5" fmla="*/ 168 h 175"/>
                <a:gd name="T6" fmla="*/ 3 w 219"/>
                <a:gd name="T7" fmla="*/ 0 h 175"/>
                <a:gd name="T8" fmla="*/ 0 w 219"/>
                <a:gd name="T9" fmla="*/ 3 h 175"/>
                <a:gd name="T10" fmla="*/ 0 w 219"/>
                <a:gd name="T11" fmla="*/ 3 h 175"/>
                <a:gd name="T12" fmla="*/ 0 w 219"/>
                <a:gd name="T13" fmla="*/ 3 h 175"/>
              </a:gdLst>
              <a:ahLst/>
              <a:cxnLst>
                <a:cxn ang="0">
                  <a:pos x="T0" y="T1"/>
                </a:cxn>
                <a:cxn ang="0">
                  <a:pos x="T2" y="T3"/>
                </a:cxn>
                <a:cxn ang="0">
                  <a:pos x="T4" y="T5"/>
                </a:cxn>
                <a:cxn ang="0">
                  <a:pos x="T6" y="T7"/>
                </a:cxn>
                <a:cxn ang="0">
                  <a:pos x="T8" y="T9"/>
                </a:cxn>
                <a:cxn ang="0">
                  <a:pos x="T10" y="T11"/>
                </a:cxn>
                <a:cxn ang="0">
                  <a:pos x="T12" y="T13"/>
                </a:cxn>
              </a:cxnLst>
              <a:rect l="0" t="0" r="r" b="b"/>
              <a:pathLst>
                <a:path w="219" h="175">
                  <a:moveTo>
                    <a:pt x="0" y="3"/>
                  </a:moveTo>
                  <a:lnTo>
                    <a:pt x="219" y="175"/>
                  </a:lnTo>
                  <a:lnTo>
                    <a:pt x="219" y="168"/>
                  </a:lnTo>
                  <a:lnTo>
                    <a:pt x="3" y="0"/>
                  </a:lnTo>
                  <a:lnTo>
                    <a:pt x="0" y="3"/>
                  </a:lnTo>
                  <a:moveTo>
                    <a:pt x="0" y="3"/>
                  </a:move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139"/>
            <p:cNvSpPr>
              <a:spLocks noEditPoints="1"/>
            </p:cNvSpPr>
            <p:nvPr/>
          </p:nvSpPr>
          <p:spPr bwMode="auto">
            <a:xfrm>
              <a:off x="7983538" y="414337"/>
              <a:ext cx="84138" cy="400050"/>
            </a:xfrm>
            <a:custGeom>
              <a:avLst/>
              <a:gdLst>
                <a:gd name="T0" fmla="*/ 51 w 53"/>
                <a:gd name="T1" fmla="*/ 0 h 252"/>
                <a:gd name="T2" fmla="*/ 0 w 53"/>
                <a:gd name="T3" fmla="*/ 252 h 252"/>
                <a:gd name="T4" fmla="*/ 5 w 53"/>
                <a:gd name="T5" fmla="*/ 252 h 252"/>
                <a:gd name="T6" fmla="*/ 53 w 53"/>
                <a:gd name="T7" fmla="*/ 2 h 252"/>
                <a:gd name="T8" fmla="*/ 51 w 53"/>
                <a:gd name="T9" fmla="*/ 0 h 252"/>
                <a:gd name="T10" fmla="*/ 51 w 53"/>
                <a:gd name="T11" fmla="*/ 0 h 252"/>
                <a:gd name="T12" fmla="*/ 51 w 53"/>
                <a:gd name="T13" fmla="*/ 0 h 252"/>
              </a:gdLst>
              <a:ahLst/>
              <a:cxnLst>
                <a:cxn ang="0">
                  <a:pos x="T0" y="T1"/>
                </a:cxn>
                <a:cxn ang="0">
                  <a:pos x="T2" y="T3"/>
                </a:cxn>
                <a:cxn ang="0">
                  <a:pos x="T4" y="T5"/>
                </a:cxn>
                <a:cxn ang="0">
                  <a:pos x="T6" y="T7"/>
                </a:cxn>
                <a:cxn ang="0">
                  <a:pos x="T8" y="T9"/>
                </a:cxn>
                <a:cxn ang="0">
                  <a:pos x="T10" y="T11"/>
                </a:cxn>
                <a:cxn ang="0">
                  <a:pos x="T12" y="T13"/>
                </a:cxn>
              </a:cxnLst>
              <a:rect l="0" t="0" r="r" b="b"/>
              <a:pathLst>
                <a:path w="53" h="252">
                  <a:moveTo>
                    <a:pt x="51" y="0"/>
                  </a:moveTo>
                  <a:lnTo>
                    <a:pt x="0" y="252"/>
                  </a:lnTo>
                  <a:lnTo>
                    <a:pt x="5" y="252"/>
                  </a:lnTo>
                  <a:lnTo>
                    <a:pt x="53" y="2"/>
                  </a:lnTo>
                  <a:lnTo>
                    <a:pt x="51" y="0"/>
                  </a:lnTo>
                  <a:close/>
                  <a:moveTo>
                    <a:pt x="51" y="0"/>
                  </a:moveTo>
                  <a:lnTo>
                    <a:pt x="51"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140"/>
            <p:cNvSpPr>
              <a:spLocks noEditPoints="1"/>
            </p:cNvSpPr>
            <p:nvPr/>
          </p:nvSpPr>
          <p:spPr bwMode="auto">
            <a:xfrm>
              <a:off x="7983538" y="414337"/>
              <a:ext cx="84138" cy="400050"/>
            </a:xfrm>
            <a:custGeom>
              <a:avLst/>
              <a:gdLst>
                <a:gd name="T0" fmla="*/ 51 w 53"/>
                <a:gd name="T1" fmla="*/ 0 h 252"/>
                <a:gd name="T2" fmla="*/ 0 w 53"/>
                <a:gd name="T3" fmla="*/ 252 h 252"/>
                <a:gd name="T4" fmla="*/ 5 w 53"/>
                <a:gd name="T5" fmla="*/ 252 h 252"/>
                <a:gd name="T6" fmla="*/ 53 w 53"/>
                <a:gd name="T7" fmla="*/ 2 h 252"/>
                <a:gd name="T8" fmla="*/ 51 w 53"/>
                <a:gd name="T9" fmla="*/ 0 h 252"/>
                <a:gd name="T10" fmla="*/ 51 w 53"/>
                <a:gd name="T11" fmla="*/ 0 h 252"/>
                <a:gd name="T12" fmla="*/ 51 w 53"/>
                <a:gd name="T13" fmla="*/ 0 h 252"/>
              </a:gdLst>
              <a:ahLst/>
              <a:cxnLst>
                <a:cxn ang="0">
                  <a:pos x="T0" y="T1"/>
                </a:cxn>
                <a:cxn ang="0">
                  <a:pos x="T2" y="T3"/>
                </a:cxn>
                <a:cxn ang="0">
                  <a:pos x="T4" y="T5"/>
                </a:cxn>
                <a:cxn ang="0">
                  <a:pos x="T6" y="T7"/>
                </a:cxn>
                <a:cxn ang="0">
                  <a:pos x="T8" y="T9"/>
                </a:cxn>
                <a:cxn ang="0">
                  <a:pos x="T10" y="T11"/>
                </a:cxn>
                <a:cxn ang="0">
                  <a:pos x="T12" y="T13"/>
                </a:cxn>
              </a:cxnLst>
              <a:rect l="0" t="0" r="r" b="b"/>
              <a:pathLst>
                <a:path w="53" h="252">
                  <a:moveTo>
                    <a:pt x="51" y="0"/>
                  </a:moveTo>
                  <a:lnTo>
                    <a:pt x="0" y="252"/>
                  </a:lnTo>
                  <a:lnTo>
                    <a:pt x="5" y="252"/>
                  </a:lnTo>
                  <a:lnTo>
                    <a:pt x="53" y="2"/>
                  </a:lnTo>
                  <a:lnTo>
                    <a:pt x="51" y="0"/>
                  </a:lnTo>
                  <a:moveTo>
                    <a:pt x="51" y="0"/>
                  </a:moveTo>
                  <a:lnTo>
                    <a:pt x="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141"/>
            <p:cNvSpPr>
              <a:spLocks noEditPoints="1"/>
            </p:cNvSpPr>
            <p:nvPr/>
          </p:nvSpPr>
          <p:spPr bwMode="auto">
            <a:xfrm>
              <a:off x="7702550" y="514350"/>
              <a:ext cx="269875" cy="300038"/>
            </a:xfrm>
            <a:custGeom>
              <a:avLst/>
              <a:gdLst>
                <a:gd name="T0" fmla="*/ 0 w 170"/>
                <a:gd name="T1" fmla="*/ 3 h 189"/>
                <a:gd name="T2" fmla="*/ 166 w 170"/>
                <a:gd name="T3" fmla="*/ 189 h 189"/>
                <a:gd name="T4" fmla="*/ 170 w 170"/>
                <a:gd name="T5" fmla="*/ 189 h 189"/>
                <a:gd name="T6" fmla="*/ 3 w 170"/>
                <a:gd name="T7" fmla="*/ 0 h 189"/>
                <a:gd name="T8" fmla="*/ 0 w 170"/>
                <a:gd name="T9" fmla="*/ 3 h 189"/>
                <a:gd name="T10" fmla="*/ 0 w 170"/>
                <a:gd name="T11" fmla="*/ 3 h 189"/>
                <a:gd name="T12" fmla="*/ 0 w 170"/>
                <a:gd name="T13" fmla="*/ 3 h 189"/>
              </a:gdLst>
              <a:ahLst/>
              <a:cxnLst>
                <a:cxn ang="0">
                  <a:pos x="T0" y="T1"/>
                </a:cxn>
                <a:cxn ang="0">
                  <a:pos x="T2" y="T3"/>
                </a:cxn>
                <a:cxn ang="0">
                  <a:pos x="T4" y="T5"/>
                </a:cxn>
                <a:cxn ang="0">
                  <a:pos x="T6" y="T7"/>
                </a:cxn>
                <a:cxn ang="0">
                  <a:pos x="T8" y="T9"/>
                </a:cxn>
                <a:cxn ang="0">
                  <a:pos x="T10" y="T11"/>
                </a:cxn>
                <a:cxn ang="0">
                  <a:pos x="T12" y="T13"/>
                </a:cxn>
              </a:cxnLst>
              <a:rect l="0" t="0" r="r" b="b"/>
              <a:pathLst>
                <a:path w="170" h="189">
                  <a:moveTo>
                    <a:pt x="0" y="3"/>
                  </a:moveTo>
                  <a:lnTo>
                    <a:pt x="166" y="189"/>
                  </a:lnTo>
                  <a:lnTo>
                    <a:pt x="170" y="189"/>
                  </a:lnTo>
                  <a:lnTo>
                    <a:pt x="3" y="0"/>
                  </a:lnTo>
                  <a:lnTo>
                    <a:pt x="0" y="3"/>
                  </a:lnTo>
                  <a:close/>
                  <a:moveTo>
                    <a:pt x="0" y="3"/>
                  </a:moveTo>
                  <a:lnTo>
                    <a:pt x="0" y="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142"/>
            <p:cNvSpPr>
              <a:spLocks noEditPoints="1"/>
            </p:cNvSpPr>
            <p:nvPr/>
          </p:nvSpPr>
          <p:spPr bwMode="auto">
            <a:xfrm>
              <a:off x="7702550" y="514350"/>
              <a:ext cx="269875" cy="300038"/>
            </a:xfrm>
            <a:custGeom>
              <a:avLst/>
              <a:gdLst>
                <a:gd name="T0" fmla="*/ 0 w 170"/>
                <a:gd name="T1" fmla="*/ 3 h 189"/>
                <a:gd name="T2" fmla="*/ 166 w 170"/>
                <a:gd name="T3" fmla="*/ 189 h 189"/>
                <a:gd name="T4" fmla="*/ 170 w 170"/>
                <a:gd name="T5" fmla="*/ 189 h 189"/>
                <a:gd name="T6" fmla="*/ 3 w 170"/>
                <a:gd name="T7" fmla="*/ 0 h 189"/>
                <a:gd name="T8" fmla="*/ 0 w 170"/>
                <a:gd name="T9" fmla="*/ 3 h 189"/>
                <a:gd name="T10" fmla="*/ 0 w 170"/>
                <a:gd name="T11" fmla="*/ 3 h 189"/>
                <a:gd name="T12" fmla="*/ 0 w 170"/>
                <a:gd name="T13" fmla="*/ 3 h 189"/>
              </a:gdLst>
              <a:ahLst/>
              <a:cxnLst>
                <a:cxn ang="0">
                  <a:pos x="T0" y="T1"/>
                </a:cxn>
                <a:cxn ang="0">
                  <a:pos x="T2" y="T3"/>
                </a:cxn>
                <a:cxn ang="0">
                  <a:pos x="T4" y="T5"/>
                </a:cxn>
                <a:cxn ang="0">
                  <a:pos x="T6" y="T7"/>
                </a:cxn>
                <a:cxn ang="0">
                  <a:pos x="T8" y="T9"/>
                </a:cxn>
                <a:cxn ang="0">
                  <a:pos x="T10" y="T11"/>
                </a:cxn>
                <a:cxn ang="0">
                  <a:pos x="T12" y="T13"/>
                </a:cxn>
              </a:cxnLst>
              <a:rect l="0" t="0" r="r" b="b"/>
              <a:pathLst>
                <a:path w="170" h="189">
                  <a:moveTo>
                    <a:pt x="0" y="3"/>
                  </a:moveTo>
                  <a:lnTo>
                    <a:pt x="166" y="189"/>
                  </a:lnTo>
                  <a:lnTo>
                    <a:pt x="170" y="189"/>
                  </a:lnTo>
                  <a:lnTo>
                    <a:pt x="3" y="0"/>
                  </a:lnTo>
                  <a:lnTo>
                    <a:pt x="0" y="3"/>
                  </a:lnTo>
                  <a:moveTo>
                    <a:pt x="0" y="3"/>
                  </a:move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43"/>
            <p:cNvSpPr>
              <a:spLocks noEditPoints="1"/>
            </p:cNvSpPr>
            <p:nvPr/>
          </p:nvSpPr>
          <p:spPr bwMode="auto">
            <a:xfrm>
              <a:off x="7999413" y="687387"/>
              <a:ext cx="422275" cy="141288"/>
            </a:xfrm>
            <a:custGeom>
              <a:avLst/>
              <a:gdLst>
                <a:gd name="T0" fmla="*/ 0 w 266"/>
                <a:gd name="T1" fmla="*/ 85 h 89"/>
                <a:gd name="T2" fmla="*/ 266 w 266"/>
                <a:gd name="T3" fmla="*/ 0 h 89"/>
                <a:gd name="T4" fmla="*/ 266 w 266"/>
                <a:gd name="T5" fmla="*/ 4 h 89"/>
                <a:gd name="T6" fmla="*/ 0 w 266"/>
                <a:gd name="T7" fmla="*/ 89 h 89"/>
                <a:gd name="T8" fmla="*/ 0 w 266"/>
                <a:gd name="T9" fmla="*/ 85 h 89"/>
                <a:gd name="T10" fmla="*/ 0 w 266"/>
                <a:gd name="T11" fmla="*/ 85 h 89"/>
                <a:gd name="T12" fmla="*/ 0 w 266"/>
                <a:gd name="T13" fmla="*/ 85 h 89"/>
              </a:gdLst>
              <a:ahLst/>
              <a:cxnLst>
                <a:cxn ang="0">
                  <a:pos x="T0" y="T1"/>
                </a:cxn>
                <a:cxn ang="0">
                  <a:pos x="T2" y="T3"/>
                </a:cxn>
                <a:cxn ang="0">
                  <a:pos x="T4" y="T5"/>
                </a:cxn>
                <a:cxn ang="0">
                  <a:pos x="T6" y="T7"/>
                </a:cxn>
                <a:cxn ang="0">
                  <a:pos x="T8" y="T9"/>
                </a:cxn>
                <a:cxn ang="0">
                  <a:pos x="T10" y="T11"/>
                </a:cxn>
                <a:cxn ang="0">
                  <a:pos x="T12" y="T13"/>
                </a:cxn>
              </a:cxnLst>
              <a:rect l="0" t="0" r="r" b="b"/>
              <a:pathLst>
                <a:path w="266" h="89">
                  <a:moveTo>
                    <a:pt x="0" y="85"/>
                  </a:moveTo>
                  <a:lnTo>
                    <a:pt x="266" y="0"/>
                  </a:lnTo>
                  <a:lnTo>
                    <a:pt x="266" y="4"/>
                  </a:lnTo>
                  <a:lnTo>
                    <a:pt x="0" y="89"/>
                  </a:lnTo>
                  <a:lnTo>
                    <a:pt x="0" y="85"/>
                  </a:lnTo>
                  <a:close/>
                  <a:moveTo>
                    <a:pt x="0" y="85"/>
                  </a:moveTo>
                  <a:lnTo>
                    <a:pt x="0" y="85"/>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44"/>
            <p:cNvSpPr>
              <a:spLocks noEditPoints="1"/>
            </p:cNvSpPr>
            <p:nvPr/>
          </p:nvSpPr>
          <p:spPr bwMode="auto">
            <a:xfrm>
              <a:off x="7999413" y="687387"/>
              <a:ext cx="422275" cy="141288"/>
            </a:xfrm>
            <a:custGeom>
              <a:avLst/>
              <a:gdLst>
                <a:gd name="T0" fmla="*/ 0 w 266"/>
                <a:gd name="T1" fmla="*/ 85 h 89"/>
                <a:gd name="T2" fmla="*/ 266 w 266"/>
                <a:gd name="T3" fmla="*/ 0 h 89"/>
                <a:gd name="T4" fmla="*/ 266 w 266"/>
                <a:gd name="T5" fmla="*/ 4 h 89"/>
                <a:gd name="T6" fmla="*/ 0 w 266"/>
                <a:gd name="T7" fmla="*/ 89 h 89"/>
                <a:gd name="T8" fmla="*/ 0 w 266"/>
                <a:gd name="T9" fmla="*/ 85 h 89"/>
                <a:gd name="T10" fmla="*/ 0 w 266"/>
                <a:gd name="T11" fmla="*/ 85 h 89"/>
                <a:gd name="T12" fmla="*/ 0 w 266"/>
                <a:gd name="T13" fmla="*/ 85 h 89"/>
              </a:gdLst>
              <a:ahLst/>
              <a:cxnLst>
                <a:cxn ang="0">
                  <a:pos x="T0" y="T1"/>
                </a:cxn>
                <a:cxn ang="0">
                  <a:pos x="T2" y="T3"/>
                </a:cxn>
                <a:cxn ang="0">
                  <a:pos x="T4" y="T5"/>
                </a:cxn>
                <a:cxn ang="0">
                  <a:pos x="T6" y="T7"/>
                </a:cxn>
                <a:cxn ang="0">
                  <a:pos x="T8" y="T9"/>
                </a:cxn>
                <a:cxn ang="0">
                  <a:pos x="T10" y="T11"/>
                </a:cxn>
                <a:cxn ang="0">
                  <a:pos x="T12" y="T13"/>
                </a:cxn>
              </a:cxnLst>
              <a:rect l="0" t="0" r="r" b="b"/>
              <a:pathLst>
                <a:path w="266" h="89">
                  <a:moveTo>
                    <a:pt x="0" y="85"/>
                  </a:moveTo>
                  <a:lnTo>
                    <a:pt x="266" y="0"/>
                  </a:lnTo>
                  <a:lnTo>
                    <a:pt x="266" y="4"/>
                  </a:lnTo>
                  <a:lnTo>
                    <a:pt x="0" y="89"/>
                  </a:lnTo>
                  <a:lnTo>
                    <a:pt x="0" y="85"/>
                  </a:lnTo>
                  <a:moveTo>
                    <a:pt x="0" y="85"/>
                  </a:moveTo>
                  <a:lnTo>
                    <a:pt x="0" y="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145"/>
            <p:cNvSpPr>
              <a:spLocks noEditPoints="1"/>
            </p:cNvSpPr>
            <p:nvPr/>
          </p:nvSpPr>
          <p:spPr bwMode="auto">
            <a:xfrm>
              <a:off x="8351838" y="693737"/>
              <a:ext cx="80963" cy="317500"/>
            </a:xfrm>
            <a:custGeom>
              <a:avLst/>
              <a:gdLst>
                <a:gd name="T0" fmla="*/ 47 w 51"/>
                <a:gd name="T1" fmla="*/ 0 h 200"/>
                <a:gd name="T2" fmla="*/ 0 w 51"/>
                <a:gd name="T3" fmla="*/ 200 h 200"/>
                <a:gd name="T4" fmla="*/ 3 w 51"/>
                <a:gd name="T5" fmla="*/ 200 h 200"/>
                <a:gd name="T6" fmla="*/ 51 w 51"/>
                <a:gd name="T7" fmla="*/ 0 h 200"/>
                <a:gd name="T8" fmla="*/ 47 w 51"/>
                <a:gd name="T9" fmla="*/ 0 h 200"/>
                <a:gd name="T10" fmla="*/ 47 w 51"/>
                <a:gd name="T11" fmla="*/ 0 h 200"/>
                <a:gd name="T12" fmla="*/ 47 w 51"/>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51" h="200">
                  <a:moveTo>
                    <a:pt x="47" y="0"/>
                  </a:moveTo>
                  <a:lnTo>
                    <a:pt x="0" y="200"/>
                  </a:lnTo>
                  <a:lnTo>
                    <a:pt x="3" y="200"/>
                  </a:lnTo>
                  <a:lnTo>
                    <a:pt x="51" y="0"/>
                  </a:lnTo>
                  <a:lnTo>
                    <a:pt x="47" y="0"/>
                  </a:lnTo>
                  <a:close/>
                  <a:moveTo>
                    <a:pt x="47" y="0"/>
                  </a:moveTo>
                  <a:lnTo>
                    <a:pt x="47"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146"/>
            <p:cNvSpPr>
              <a:spLocks noEditPoints="1"/>
            </p:cNvSpPr>
            <p:nvPr/>
          </p:nvSpPr>
          <p:spPr bwMode="auto">
            <a:xfrm>
              <a:off x="8351838" y="693737"/>
              <a:ext cx="80963" cy="317500"/>
            </a:xfrm>
            <a:custGeom>
              <a:avLst/>
              <a:gdLst>
                <a:gd name="T0" fmla="*/ 47 w 51"/>
                <a:gd name="T1" fmla="*/ 0 h 200"/>
                <a:gd name="T2" fmla="*/ 0 w 51"/>
                <a:gd name="T3" fmla="*/ 200 h 200"/>
                <a:gd name="T4" fmla="*/ 3 w 51"/>
                <a:gd name="T5" fmla="*/ 200 h 200"/>
                <a:gd name="T6" fmla="*/ 51 w 51"/>
                <a:gd name="T7" fmla="*/ 0 h 200"/>
                <a:gd name="T8" fmla="*/ 47 w 51"/>
                <a:gd name="T9" fmla="*/ 0 h 200"/>
                <a:gd name="T10" fmla="*/ 47 w 51"/>
                <a:gd name="T11" fmla="*/ 0 h 200"/>
                <a:gd name="T12" fmla="*/ 47 w 51"/>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51" h="200">
                  <a:moveTo>
                    <a:pt x="47" y="0"/>
                  </a:moveTo>
                  <a:lnTo>
                    <a:pt x="0" y="200"/>
                  </a:lnTo>
                  <a:lnTo>
                    <a:pt x="3" y="200"/>
                  </a:lnTo>
                  <a:lnTo>
                    <a:pt x="51" y="0"/>
                  </a:lnTo>
                  <a:lnTo>
                    <a:pt x="47" y="0"/>
                  </a:lnTo>
                  <a:moveTo>
                    <a:pt x="47" y="0"/>
                  </a:moveTo>
                  <a:lnTo>
                    <a:pt x="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147"/>
            <p:cNvSpPr>
              <a:spLocks noEditPoints="1"/>
            </p:cNvSpPr>
            <p:nvPr/>
          </p:nvSpPr>
          <p:spPr bwMode="auto">
            <a:xfrm>
              <a:off x="7637463" y="760412"/>
              <a:ext cx="623888" cy="25400"/>
            </a:xfrm>
            <a:custGeom>
              <a:avLst/>
              <a:gdLst>
                <a:gd name="T0" fmla="*/ 0 w 393"/>
                <a:gd name="T1" fmla="*/ 0 h 16"/>
                <a:gd name="T2" fmla="*/ 393 w 393"/>
                <a:gd name="T3" fmla="*/ 13 h 16"/>
                <a:gd name="T4" fmla="*/ 393 w 393"/>
                <a:gd name="T5" fmla="*/ 16 h 16"/>
                <a:gd name="T6" fmla="*/ 0 w 393"/>
                <a:gd name="T7" fmla="*/ 4 h 16"/>
                <a:gd name="T8" fmla="*/ 0 w 393"/>
                <a:gd name="T9" fmla="*/ 0 h 16"/>
                <a:gd name="T10" fmla="*/ 0 w 393"/>
                <a:gd name="T11" fmla="*/ 0 h 16"/>
                <a:gd name="T12" fmla="*/ 0 w 39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93" h="16">
                  <a:moveTo>
                    <a:pt x="0" y="0"/>
                  </a:moveTo>
                  <a:lnTo>
                    <a:pt x="393" y="13"/>
                  </a:lnTo>
                  <a:lnTo>
                    <a:pt x="393" y="16"/>
                  </a:lnTo>
                  <a:lnTo>
                    <a:pt x="0" y="4"/>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148"/>
            <p:cNvSpPr>
              <a:spLocks noEditPoints="1"/>
            </p:cNvSpPr>
            <p:nvPr/>
          </p:nvSpPr>
          <p:spPr bwMode="auto">
            <a:xfrm>
              <a:off x="7637463" y="760412"/>
              <a:ext cx="623888" cy="25400"/>
            </a:xfrm>
            <a:custGeom>
              <a:avLst/>
              <a:gdLst>
                <a:gd name="T0" fmla="*/ 0 w 393"/>
                <a:gd name="T1" fmla="*/ 0 h 16"/>
                <a:gd name="T2" fmla="*/ 393 w 393"/>
                <a:gd name="T3" fmla="*/ 13 h 16"/>
                <a:gd name="T4" fmla="*/ 393 w 393"/>
                <a:gd name="T5" fmla="*/ 16 h 16"/>
                <a:gd name="T6" fmla="*/ 0 w 393"/>
                <a:gd name="T7" fmla="*/ 4 h 16"/>
                <a:gd name="T8" fmla="*/ 0 w 393"/>
                <a:gd name="T9" fmla="*/ 0 h 16"/>
                <a:gd name="T10" fmla="*/ 0 w 393"/>
                <a:gd name="T11" fmla="*/ 0 h 16"/>
                <a:gd name="T12" fmla="*/ 0 w 39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93" h="16">
                  <a:moveTo>
                    <a:pt x="0" y="0"/>
                  </a:moveTo>
                  <a:lnTo>
                    <a:pt x="393" y="13"/>
                  </a:lnTo>
                  <a:lnTo>
                    <a:pt x="393" y="16"/>
                  </a:lnTo>
                  <a:lnTo>
                    <a:pt x="0" y="4"/>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149"/>
            <p:cNvSpPr>
              <a:spLocks noEditPoints="1"/>
            </p:cNvSpPr>
            <p:nvPr/>
          </p:nvSpPr>
          <p:spPr bwMode="auto">
            <a:xfrm>
              <a:off x="7578725" y="798512"/>
              <a:ext cx="384175" cy="36513"/>
            </a:xfrm>
            <a:custGeom>
              <a:avLst/>
              <a:gdLst>
                <a:gd name="T0" fmla="*/ 0 w 242"/>
                <a:gd name="T1" fmla="*/ 0 h 23"/>
                <a:gd name="T2" fmla="*/ 242 w 242"/>
                <a:gd name="T3" fmla="*/ 19 h 23"/>
                <a:gd name="T4" fmla="*/ 242 w 242"/>
                <a:gd name="T5" fmla="*/ 23 h 23"/>
                <a:gd name="T6" fmla="*/ 0 w 242"/>
                <a:gd name="T7" fmla="*/ 5 h 23"/>
                <a:gd name="T8" fmla="*/ 0 w 242"/>
                <a:gd name="T9" fmla="*/ 0 h 23"/>
                <a:gd name="T10" fmla="*/ 0 w 242"/>
                <a:gd name="T11" fmla="*/ 0 h 23"/>
                <a:gd name="T12" fmla="*/ 0 w 242"/>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42" h="23">
                  <a:moveTo>
                    <a:pt x="0" y="0"/>
                  </a:moveTo>
                  <a:lnTo>
                    <a:pt x="242" y="19"/>
                  </a:lnTo>
                  <a:lnTo>
                    <a:pt x="242" y="23"/>
                  </a:lnTo>
                  <a:lnTo>
                    <a:pt x="0" y="5"/>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150"/>
            <p:cNvSpPr>
              <a:spLocks noEditPoints="1"/>
            </p:cNvSpPr>
            <p:nvPr/>
          </p:nvSpPr>
          <p:spPr bwMode="auto">
            <a:xfrm>
              <a:off x="7578725" y="798512"/>
              <a:ext cx="384175" cy="36513"/>
            </a:xfrm>
            <a:custGeom>
              <a:avLst/>
              <a:gdLst>
                <a:gd name="T0" fmla="*/ 0 w 242"/>
                <a:gd name="T1" fmla="*/ 0 h 23"/>
                <a:gd name="T2" fmla="*/ 242 w 242"/>
                <a:gd name="T3" fmla="*/ 19 h 23"/>
                <a:gd name="T4" fmla="*/ 242 w 242"/>
                <a:gd name="T5" fmla="*/ 23 h 23"/>
                <a:gd name="T6" fmla="*/ 0 w 242"/>
                <a:gd name="T7" fmla="*/ 5 h 23"/>
                <a:gd name="T8" fmla="*/ 0 w 242"/>
                <a:gd name="T9" fmla="*/ 0 h 23"/>
                <a:gd name="T10" fmla="*/ 0 w 242"/>
                <a:gd name="T11" fmla="*/ 0 h 23"/>
                <a:gd name="T12" fmla="*/ 0 w 242"/>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42" h="23">
                  <a:moveTo>
                    <a:pt x="0" y="0"/>
                  </a:moveTo>
                  <a:lnTo>
                    <a:pt x="242" y="19"/>
                  </a:lnTo>
                  <a:lnTo>
                    <a:pt x="242" y="23"/>
                  </a:lnTo>
                  <a:lnTo>
                    <a:pt x="0" y="5"/>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151"/>
            <p:cNvSpPr>
              <a:spLocks noEditPoints="1"/>
            </p:cNvSpPr>
            <p:nvPr/>
          </p:nvSpPr>
          <p:spPr bwMode="auto">
            <a:xfrm>
              <a:off x="7567613" y="806450"/>
              <a:ext cx="36513" cy="174625"/>
            </a:xfrm>
            <a:custGeom>
              <a:avLst/>
              <a:gdLst>
                <a:gd name="T0" fmla="*/ 0 w 23"/>
                <a:gd name="T1" fmla="*/ 0 h 110"/>
                <a:gd name="T2" fmla="*/ 21 w 23"/>
                <a:gd name="T3" fmla="*/ 110 h 110"/>
                <a:gd name="T4" fmla="*/ 23 w 23"/>
                <a:gd name="T5" fmla="*/ 110 h 110"/>
                <a:gd name="T6" fmla="*/ 3 w 23"/>
                <a:gd name="T7" fmla="*/ 0 h 110"/>
                <a:gd name="T8" fmla="*/ 0 w 23"/>
                <a:gd name="T9" fmla="*/ 0 h 110"/>
                <a:gd name="T10" fmla="*/ 0 w 23"/>
                <a:gd name="T11" fmla="*/ 0 h 110"/>
                <a:gd name="T12" fmla="*/ 0 w 23"/>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23" h="110">
                  <a:moveTo>
                    <a:pt x="0" y="0"/>
                  </a:moveTo>
                  <a:lnTo>
                    <a:pt x="21" y="110"/>
                  </a:lnTo>
                  <a:lnTo>
                    <a:pt x="23" y="110"/>
                  </a:lnTo>
                  <a:lnTo>
                    <a:pt x="3"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152"/>
            <p:cNvSpPr>
              <a:spLocks noEditPoints="1"/>
            </p:cNvSpPr>
            <p:nvPr/>
          </p:nvSpPr>
          <p:spPr bwMode="auto">
            <a:xfrm>
              <a:off x="7567613" y="806450"/>
              <a:ext cx="36513" cy="174625"/>
            </a:xfrm>
            <a:custGeom>
              <a:avLst/>
              <a:gdLst>
                <a:gd name="T0" fmla="*/ 0 w 23"/>
                <a:gd name="T1" fmla="*/ 0 h 110"/>
                <a:gd name="T2" fmla="*/ 21 w 23"/>
                <a:gd name="T3" fmla="*/ 110 h 110"/>
                <a:gd name="T4" fmla="*/ 23 w 23"/>
                <a:gd name="T5" fmla="*/ 110 h 110"/>
                <a:gd name="T6" fmla="*/ 3 w 23"/>
                <a:gd name="T7" fmla="*/ 0 h 110"/>
                <a:gd name="T8" fmla="*/ 0 w 23"/>
                <a:gd name="T9" fmla="*/ 0 h 110"/>
                <a:gd name="T10" fmla="*/ 0 w 23"/>
                <a:gd name="T11" fmla="*/ 0 h 110"/>
                <a:gd name="T12" fmla="*/ 0 w 23"/>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23" h="110">
                  <a:moveTo>
                    <a:pt x="0" y="0"/>
                  </a:moveTo>
                  <a:lnTo>
                    <a:pt x="21" y="110"/>
                  </a:lnTo>
                  <a:lnTo>
                    <a:pt x="23" y="110"/>
                  </a:lnTo>
                  <a:lnTo>
                    <a:pt x="3"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153"/>
            <p:cNvSpPr>
              <a:spLocks noEditPoints="1"/>
            </p:cNvSpPr>
            <p:nvPr/>
          </p:nvSpPr>
          <p:spPr bwMode="auto">
            <a:xfrm>
              <a:off x="7570788" y="803275"/>
              <a:ext cx="390525" cy="331788"/>
            </a:xfrm>
            <a:custGeom>
              <a:avLst/>
              <a:gdLst>
                <a:gd name="T0" fmla="*/ 0 w 246"/>
                <a:gd name="T1" fmla="*/ 4 h 209"/>
                <a:gd name="T2" fmla="*/ 244 w 246"/>
                <a:gd name="T3" fmla="*/ 209 h 209"/>
                <a:gd name="T4" fmla="*/ 246 w 246"/>
                <a:gd name="T5" fmla="*/ 207 h 209"/>
                <a:gd name="T6" fmla="*/ 3 w 246"/>
                <a:gd name="T7" fmla="*/ 0 h 209"/>
                <a:gd name="T8" fmla="*/ 0 w 246"/>
                <a:gd name="T9" fmla="*/ 4 h 209"/>
                <a:gd name="T10" fmla="*/ 0 w 246"/>
                <a:gd name="T11" fmla="*/ 4 h 209"/>
                <a:gd name="T12" fmla="*/ 0 w 246"/>
                <a:gd name="T13" fmla="*/ 4 h 209"/>
              </a:gdLst>
              <a:ahLst/>
              <a:cxnLst>
                <a:cxn ang="0">
                  <a:pos x="T0" y="T1"/>
                </a:cxn>
                <a:cxn ang="0">
                  <a:pos x="T2" y="T3"/>
                </a:cxn>
                <a:cxn ang="0">
                  <a:pos x="T4" y="T5"/>
                </a:cxn>
                <a:cxn ang="0">
                  <a:pos x="T6" y="T7"/>
                </a:cxn>
                <a:cxn ang="0">
                  <a:pos x="T8" y="T9"/>
                </a:cxn>
                <a:cxn ang="0">
                  <a:pos x="T10" y="T11"/>
                </a:cxn>
                <a:cxn ang="0">
                  <a:pos x="T12" y="T13"/>
                </a:cxn>
              </a:cxnLst>
              <a:rect l="0" t="0" r="r" b="b"/>
              <a:pathLst>
                <a:path w="246" h="209">
                  <a:moveTo>
                    <a:pt x="0" y="4"/>
                  </a:moveTo>
                  <a:lnTo>
                    <a:pt x="244" y="209"/>
                  </a:lnTo>
                  <a:lnTo>
                    <a:pt x="246" y="207"/>
                  </a:lnTo>
                  <a:lnTo>
                    <a:pt x="3" y="0"/>
                  </a:lnTo>
                  <a:lnTo>
                    <a:pt x="0" y="4"/>
                  </a:lnTo>
                  <a:close/>
                  <a:moveTo>
                    <a:pt x="0" y="4"/>
                  </a:moveTo>
                  <a:lnTo>
                    <a:pt x="0" y="4"/>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154"/>
            <p:cNvSpPr>
              <a:spLocks noEditPoints="1"/>
            </p:cNvSpPr>
            <p:nvPr/>
          </p:nvSpPr>
          <p:spPr bwMode="auto">
            <a:xfrm>
              <a:off x="7570788" y="803275"/>
              <a:ext cx="390525" cy="331788"/>
            </a:xfrm>
            <a:custGeom>
              <a:avLst/>
              <a:gdLst>
                <a:gd name="T0" fmla="*/ 0 w 246"/>
                <a:gd name="T1" fmla="*/ 4 h 209"/>
                <a:gd name="T2" fmla="*/ 244 w 246"/>
                <a:gd name="T3" fmla="*/ 209 h 209"/>
                <a:gd name="T4" fmla="*/ 246 w 246"/>
                <a:gd name="T5" fmla="*/ 207 h 209"/>
                <a:gd name="T6" fmla="*/ 3 w 246"/>
                <a:gd name="T7" fmla="*/ 0 h 209"/>
                <a:gd name="T8" fmla="*/ 0 w 246"/>
                <a:gd name="T9" fmla="*/ 4 h 209"/>
                <a:gd name="T10" fmla="*/ 0 w 246"/>
                <a:gd name="T11" fmla="*/ 4 h 209"/>
                <a:gd name="T12" fmla="*/ 0 w 246"/>
                <a:gd name="T13" fmla="*/ 4 h 209"/>
              </a:gdLst>
              <a:ahLst/>
              <a:cxnLst>
                <a:cxn ang="0">
                  <a:pos x="T0" y="T1"/>
                </a:cxn>
                <a:cxn ang="0">
                  <a:pos x="T2" y="T3"/>
                </a:cxn>
                <a:cxn ang="0">
                  <a:pos x="T4" y="T5"/>
                </a:cxn>
                <a:cxn ang="0">
                  <a:pos x="T6" y="T7"/>
                </a:cxn>
                <a:cxn ang="0">
                  <a:pos x="T8" y="T9"/>
                </a:cxn>
                <a:cxn ang="0">
                  <a:pos x="T10" y="T11"/>
                </a:cxn>
                <a:cxn ang="0">
                  <a:pos x="T12" y="T13"/>
                </a:cxn>
              </a:cxnLst>
              <a:rect l="0" t="0" r="r" b="b"/>
              <a:pathLst>
                <a:path w="246" h="209">
                  <a:moveTo>
                    <a:pt x="0" y="4"/>
                  </a:moveTo>
                  <a:lnTo>
                    <a:pt x="244" y="209"/>
                  </a:lnTo>
                  <a:lnTo>
                    <a:pt x="246" y="207"/>
                  </a:lnTo>
                  <a:lnTo>
                    <a:pt x="3" y="0"/>
                  </a:lnTo>
                  <a:lnTo>
                    <a:pt x="0" y="4"/>
                  </a:lnTo>
                  <a:moveTo>
                    <a:pt x="0" y="4"/>
                  </a:move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155"/>
            <p:cNvSpPr>
              <a:spLocks noEditPoints="1"/>
            </p:cNvSpPr>
            <p:nvPr/>
          </p:nvSpPr>
          <p:spPr bwMode="auto">
            <a:xfrm>
              <a:off x="7972425" y="850900"/>
              <a:ext cx="11113" cy="269875"/>
            </a:xfrm>
            <a:custGeom>
              <a:avLst/>
              <a:gdLst>
                <a:gd name="T0" fmla="*/ 3 w 7"/>
                <a:gd name="T1" fmla="*/ 4 h 170"/>
                <a:gd name="T2" fmla="*/ 0 w 7"/>
                <a:gd name="T3" fmla="*/ 170 h 170"/>
                <a:gd name="T4" fmla="*/ 3 w 7"/>
                <a:gd name="T5" fmla="*/ 170 h 170"/>
                <a:gd name="T6" fmla="*/ 7 w 7"/>
                <a:gd name="T7" fmla="*/ 0 h 170"/>
                <a:gd name="T8" fmla="*/ 3 w 7"/>
                <a:gd name="T9" fmla="*/ 4 h 170"/>
                <a:gd name="T10" fmla="*/ 3 w 7"/>
                <a:gd name="T11" fmla="*/ 4 h 170"/>
                <a:gd name="T12" fmla="*/ 3 w 7"/>
                <a:gd name="T13" fmla="*/ 4 h 170"/>
              </a:gdLst>
              <a:ahLst/>
              <a:cxnLst>
                <a:cxn ang="0">
                  <a:pos x="T0" y="T1"/>
                </a:cxn>
                <a:cxn ang="0">
                  <a:pos x="T2" y="T3"/>
                </a:cxn>
                <a:cxn ang="0">
                  <a:pos x="T4" y="T5"/>
                </a:cxn>
                <a:cxn ang="0">
                  <a:pos x="T6" y="T7"/>
                </a:cxn>
                <a:cxn ang="0">
                  <a:pos x="T8" y="T9"/>
                </a:cxn>
                <a:cxn ang="0">
                  <a:pos x="T10" y="T11"/>
                </a:cxn>
                <a:cxn ang="0">
                  <a:pos x="T12" y="T13"/>
                </a:cxn>
              </a:cxnLst>
              <a:rect l="0" t="0" r="r" b="b"/>
              <a:pathLst>
                <a:path w="7" h="170">
                  <a:moveTo>
                    <a:pt x="3" y="4"/>
                  </a:moveTo>
                  <a:lnTo>
                    <a:pt x="0" y="170"/>
                  </a:lnTo>
                  <a:lnTo>
                    <a:pt x="3" y="170"/>
                  </a:lnTo>
                  <a:lnTo>
                    <a:pt x="7" y="0"/>
                  </a:lnTo>
                  <a:lnTo>
                    <a:pt x="3" y="4"/>
                  </a:lnTo>
                  <a:close/>
                  <a:moveTo>
                    <a:pt x="3" y="4"/>
                  </a:moveTo>
                  <a:lnTo>
                    <a:pt x="3" y="4"/>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156"/>
            <p:cNvSpPr>
              <a:spLocks noEditPoints="1"/>
            </p:cNvSpPr>
            <p:nvPr/>
          </p:nvSpPr>
          <p:spPr bwMode="auto">
            <a:xfrm>
              <a:off x="7972425" y="850900"/>
              <a:ext cx="11113" cy="269875"/>
            </a:xfrm>
            <a:custGeom>
              <a:avLst/>
              <a:gdLst>
                <a:gd name="T0" fmla="*/ 3 w 7"/>
                <a:gd name="T1" fmla="*/ 4 h 170"/>
                <a:gd name="T2" fmla="*/ 0 w 7"/>
                <a:gd name="T3" fmla="*/ 170 h 170"/>
                <a:gd name="T4" fmla="*/ 3 w 7"/>
                <a:gd name="T5" fmla="*/ 170 h 170"/>
                <a:gd name="T6" fmla="*/ 7 w 7"/>
                <a:gd name="T7" fmla="*/ 0 h 170"/>
                <a:gd name="T8" fmla="*/ 3 w 7"/>
                <a:gd name="T9" fmla="*/ 4 h 170"/>
                <a:gd name="T10" fmla="*/ 3 w 7"/>
                <a:gd name="T11" fmla="*/ 4 h 170"/>
                <a:gd name="T12" fmla="*/ 3 w 7"/>
                <a:gd name="T13" fmla="*/ 4 h 170"/>
              </a:gdLst>
              <a:ahLst/>
              <a:cxnLst>
                <a:cxn ang="0">
                  <a:pos x="T0" y="T1"/>
                </a:cxn>
                <a:cxn ang="0">
                  <a:pos x="T2" y="T3"/>
                </a:cxn>
                <a:cxn ang="0">
                  <a:pos x="T4" y="T5"/>
                </a:cxn>
                <a:cxn ang="0">
                  <a:pos x="T6" y="T7"/>
                </a:cxn>
                <a:cxn ang="0">
                  <a:pos x="T8" y="T9"/>
                </a:cxn>
                <a:cxn ang="0">
                  <a:pos x="T10" y="T11"/>
                </a:cxn>
                <a:cxn ang="0">
                  <a:pos x="T12" y="T13"/>
                </a:cxn>
              </a:cxnLst>
              <a:rect l="0" t="0" r="r" b="b"/>
              <a:pathLst>
                <a:path w="7" h="170">
                  <a:moveTo>
                    <a:pt x="3" y="4"/>
                  </a:moveTo>
                  <a:lnTo>
                    <a:pt x="0" y="170"/>
                  </a:lnTo>
                  <a:lnTo>
                    <a:pt x="3" y="170"/>
                  </a:lnTo>
                  <a:lnTo>
                    <a:pt x="7" y="0"/>
                  </a:lnTo>
                  <a:lnTo>
                    <a:pt x="3" y="4"/>
                  </a:lnTo>
                  <a:moveTo>
                    <a:pt x="3" y="4"/>
                  </a:moveTo>
                  <a:lnTo>
                    <a:pt x="3"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157"/>
            <p:cNvSpPr>
              <a:spLocks noEditPoints="1"/>
            </p:cNvSpPr>
            <p:nvPr/>
          </p:nvSpPr>
          <p:spPr bwMode="auto">
            <a:xfrm>
              <a:off x="7999413" y="835025"/>
              <a:ext cx="334963" cy="190500"/>
            </a:xfrm>
            <a:custGeom>
              <a:avLst/>
              <a:gdLst>
                <a:gd name="T0" fmla="*/ 0 w 211"/>
                <a:gd name="T1" fmla="*/ 7 h 120"/>
                <a:gd name="T2" fmla="*/ 207 w 211"/>
                <a:gd name="T3" fmla="*/ 120 h 120"/>
                <a:gd name="T4" fmla="*/ 211 w 211"/>
                <a:gd name="T5" fmla="*/ 117 h 120"/>
                <a:gd name="T6" fmla="*/ 0 w 211"/>
                <a:gd name="T7" fmla="*/ 0 h 120"/>
                <a:gd name="T8" fmla="*/ 0 w 211"/>
                <a:gd name="T9" fmla="*/ 7 h 120"/>
                <a:gd name="T10" fmla="*/ 0 w 211"/>
                <a:gd name="T11" fmla="*/ 7 h 120"/>
                <a:gd name="T12" fmla="*/ 0 w 211"/>
                <a:gd name="T13" fmla="*/ 7 h 120"/>
              </a:gdLst>
              <a:ahLst/>
              <a:cxnLst>
                <a:cxn ang="0">
                  <a:pos x="T0" y="T1"/>
                </a:cxn>
                <a:cxn ang="0">
                  <a:pos x="T2" y="T3"/>
                </a:cxn>
                <a:cxn ang="0">
                  <a:pos x="T4" y="T5"/>
                </a:cxn>
                <a:cxn ang="0">
                  <a:pos x="T6" y="T7"/>
                </a:cxn>
                <a:cxn ang="0">
                  <a:pos x="T8" y="T9"/>
                </a:cxn>
                <a:cxn ang="0">
                  <a:pos x="T10" y="T11"/>
                </a:cxn>
                <a:cxn ang="0">
                  <a:pos x="T12" y="T13"/>
                </a:cxn>
              </a:cxnLst>
              <a:rect l="0" t="0" r="r" b="b"/>
              <a:pathLst>
                <a:path w="211" h="120">
                  <a:moveTo>
                    <a:pt x="0" y="7"/>
                  </a:moveTo>
                  <a:lnTo>
                    <a:pt x="207" y="120"/>
                  </a:lnTo>
                  <a:lnTo>
                    <a:pt x="211" y="117"/>
                  </a:lnTo>
                  <a:lnTo>
                    <a:pt x="0" y="0"/>
                  </a:lnTo>
                  <a:lnTo>
                    <a:pt x="0" y="7"/>
                  </a:lnTo>
                  <a:close/>
                  <a:moveTo>
                    <a:pt x="0" y="7"/>
                  </a:moveTo>
                  <a:lnTo>
                    <a:pt x="0" y="7"/>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158"/>
            <p:cNvSpPr>
              <a:spLocks noEditPoints="1"/>
            </p:cNvSpPr>
            <p:nvPr/>
          </p:nvSpPr>
          <p:spPr bwMode="auto">
            <a:xfrm>
              <a:off x="7999413" y="835025"/>
              <a:ext cx="334963" cy="190500"/>
            </a:xfrm>
            <a:custGeom>
              <a:avLst/>
              <a:gdLst>
                <a:gd name="T0" fmla="*/ 0 w 211"/>
                <a:gd name="T1" fmla="*/ 7 h 120"/>
                <a:gd name="T2" fmla="*/ 207 w 211"/>
                <a:gd name="T3" fmla="*/ 120 h 120"/>
                <a:gd name="T4" fmla="*/ 211 w 211"/>
                <a:gd name="T5" fmla="*/ 117 h 120"/>
                <a:gd name="T6" fmla="*/ 0 w 211"/>
                <a:gd name="T7" fmla="*/ 0 h 120"/>
                <a:gd name="T8" fmla="*/ 0 w 211"/>
                <a:gd name="T9" fmla="*/ 7 h 120"/>
                <a:gd name="T10" fmla="*/ 0 w 211"/>
                <a:gd name="T11" fmla="*/ 7 h 120"/>
                <a:gd name="T12" fmla="*/ 0 w 211"/>
                <a:gd name="T13" fmla="*/ 7 h 120"/>
              </a:gdLst>
              <a:ahLst/>
              <a:cxnLst>
                <a:cxn ang="0">
                  <a:pos x="T0" y="T1"/>
                </a:cxn>
                <a:cxn ang="0">
                  <a:pos x="T2" y="T3"/>
                </a:cxn>
                <a:cxn ang="0">
                  <a:pos x="T4" y="T5"/>
                </a:cxn>
                <a:cxn ang="0">
                  <a:pos x="T6" y="T7"/>
                </a:cxn>
                <a:cxn ang="0">
                  <a:pos x="T8" y="T9"/>
                </a:cxn>
                <a:cxn ang="0">
                  <a:pos x="T10" y="T11"/>
                </a:cxn>
                <a:cxn ang="0">
                  <a:pos x="T12" y="T13"/>
                </a:cxn>
              </a:cxnLst>
              <a:rect l="0" t="0" r="r" b="b"/>
              <a:pathLst>
                <a:path w="211" h="120">
                  <a:moveTo>
                    <a:pt x="0" y="7"/>
                  </a:moveTo>
                  <a:lnTo>
                    <a:pt x="207" y="120"/>
                  </a:lnTo>
                  <a:lnTo>
                    <a:pt x="211" y="117"/>
                  </a:lnTo>
                  <a:lnTo>
                    <a:pt x="0" y="0"/>
                  </a:lnTo>
                  <a:lnTo>
                    <a:pt x="0" y="7"/>
                  </a:lnTo>
                  <a:moveTo>
                    <a:pt x="0" y="7"/>
                  </a:move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159"/>
            <p:cNvSpPr>
              <a:spLocks noEditPoints="1"/>
            </p:cNvSpPr>
            <p:nvPr/>
          </p:nvSpPr>
          <p:spPr bwMode="auto">
            <a:xfrm>
              <a:off x="8362950" y="868362"/>
              <a:ext cx="395288" cy="160338"/>
            </a:xfrm>
            <a:custGeom>
              <a:avLst/>
              <a:gdLst>
                <a:gd name="T0" fmla="*/ 0 w 249"/>
                <a:gd name="T1" fmla="*/ 94 h 101"/>
                <a:gd name="T2" fmla="*/ 249 w 249"/>
                <a:gd name="T3" fmla="*/ 0 h 101"/>
                <a:gd name="T4" fmla="*/ 249 w 249"/>
                <a:gd name="T5" fmla="*/ 5 h 101"/>
                <a:gd name="T6" fmla="*/ 0 w 249"/>
                <a:gd name="T7" fmla="*/ 101 h 101"/>
                <a:gd name="T8" fmla="*/ 0 w 249"/>
                <a:gd name="T9" fmla="*/ 94 h 101"/>
                <a:gd name="T10" fmla="*/ 0 w 249"/>
                <a:gd name="T11" fmla="*/ 94 h 101"/>
                <a:gd name="T12" fmla="*/ 0 w 249"/>
                <a:gd name="T13" fmla="*/ 94 h 101"/>
              </a:gdLst>
              <a:ahLst/>
              <a:cxnLst>
                <a:cxn ang="0">
                  <a:pos x="T0" y="T1"/>
                </a:cxn>
                <a:cxn ang="0">
                  <a:pos x="T2" y="T3"/>
                </a:cxn>
                <a:cxn ang="0">
                  <a:pos x="T4" y="T5"/>
                </a:cxn>
                <a:cxn ang="0">
                  <a:pos x="T6" y="T7"/>
                </a:cxn>
                <a:cxn ang="0">
                  <a:pos x="T8" y="T9"/>
                </a:cxn>
                <a:cxn ang="0">
                  <a:pos x="T10" y="T11"/>
                </a:cxn>
                <a:cxn ang="0">
                  <a:pos x="T12" y="T13"/>
                </a:cxn>
              </a:cxnLst>
              <a:rect l="0" t="0" r="r" b="b"/>
              <a:pathLst>
                <a:path w="249" h="101">
                  <a:moveTo>
                    <a:pt x="0" y="94"/>
                  </a:moveTo>
                  <a:lnTo>
                    <a:pt x="249" y="0"/>
                  </a:lnTo>
                  <a:lnTo>
                    <a:pt x="249" y="5"/>
                  </a:lnTo>
                  <a:lnTo>
                    <a:pt x="0" y="101"/>
                  </a:lnTo>
                  <a:lnTo>
                    <a:pt x="0" y="94"/>
                  </a:lnTo>
                  <a:close/>
                  <a:moveTo>
                    <a:pt x="0" y="94"/>
                  </a:moveTo>
                  <a:lnTo>
                    <a:pt x="0" y="94"/>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160"/>
            <p:cNvSpPr>
              <a:spLocks noEditPoints="1"/>
            </p:cNvSpPr>
            <p:nvPr/>
          </p:nvSpPr>
          <p:spPr bwMode="auto">
            <a:xfrm>
              <a:off x="8362950" y="868362"/>
              <a:ext cx="395288" cy="160338"/>
            </a:xfrm>
            <a:custGeom>
              <a:avLst/>
              <a:gdLst>
                <a:gd name="T0" fmla="*/ 0 w 249"/>
                <a:gd name="T1" fmla="*/ 94 h 101"/>
                <a:gd name="T2" fmla="*/ 249 w 249"/>
                <a:gd name="T3" fmla="*/ 0 h 101"/>
                <a:gd name="T4" fmla="*/ 249 w 249"/>
                <a:gd name="T5" fmla="*/ 5 h 101"/>
                <a:gd name="T6" fmla="*/ 0 w 249"/>
                <a:gd name="T7" fmla="*/ 101 h 101"/>
                <a:gd name="T8" fmla="*/ 0 w 249"/>
                <a:gd name="T9" fmla="*/ 94 h 101"/>
                <a:gd name="T10" fmla="*/ 0 w 249"/>
                <a:gd name="T11" fmla="*/ 94 h 101"/>
                <a:gd name="T12" fmla="*/ 0 w 249"/>
                <a:gd name="T13" fmla="*/ 94 h 101"/>
              </a:gdLst>
              <a:ahLst/>
              <a:cxnLst>
                <a:cxn ang="0">
                  <a:pos x="T0" y="T1"/>
                </a:cxn>
                <a:cxn ang="0">
                  <a:pos x="T2" y="T3"/>
                </a:cxn>
                <a:cxn ang="0">
                  <a:pos x="T4" y="T5"/>
                </a:cxn>
                <a:cxn ang="0">
                  <a:pos x="T6" y="T7"/>
                </a:cxn>
                <a:cxn ang="0">
                  <a:pos x="T8" y="T9"/>
                </a:cxn>
                <a:cxn ang="0">
                  <a:pos x="T10" y="T11"/>
                </a:cxn>
                <a:cxn ang="0">
                  <a:pos x="T12" y="T13"/>
                </a:cxn>
              </a:cxnLst>
              <a:rect l="0" t="0" r="r" b="b"/>
              <a:pathLst>
                <a:path w="249" h="101">
                  <a:moveTo>
                    <a:pt x="0" y="94"/>
                  </a:moveTo>
                  <a:lnTo>
                    <a:pt x="249" y="0"/>
                  </a:lnTo>
                  <a:lnTo>
                    <a:pt x="249" y="5"/>
                  </a:lnTo>
                  <a:lnTo>
                    <a:pt x="0" y="101"/>
                  </a:lnTo>
                  <a:lnTo>
                    <a:pt x="0" y="94"/>
                  </a:lnTo>
                  <a:moveTo>
                    <a:pt x="0" y="94"/>
                  </a:moveTo>
                  <a:lnTo>
                    <a:pt x="0" y="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161"/>
            <p:cNvSpPr>
              <a:spLocks noEditPoints="1"/>
            </p:cNvSpPr>
            <p:nvPr/>
          </p:nvSpPr>
          <p:spPr bwMode="auto">
            <a:xfrm>
              <a:off x="8794750" y="857250"/>
              <a:ext cx="182563" cy="11113"/>
            </a:xfrm>
            <a:custGeom>
              <a:avLst/>
              <a:gdLst>
                <a:gd name="T0" fmla="*/ 0 w 115"/>
                <a:gd name="T1" fmla="*/ 2 h 7"/>
                <a:gd name="T2" fmla="*/ 115 w 115"/>
                <a:gd name="T3" fmla="*/ 0 h 7"/>
                <a:gd name="T4" fmla="*/ 115 w 115"/>
                <a:gd name="T5" fmla="*/ 2 h 7"/>
                <a:gd name="T6" fmla="*/ 0 w 115"/>
                <a:gd name="T7" fmla="*/ 7 h 7"/>
                <a:gd name="T8" fmla="*/ 0 w 115"/>
                <a:gd name="T9" fmla="*/ 2 h 7"/>
                <a:gd name="T10" fmla="*/ 0 w 115"/>
                <a:gd name="T11" fmla="*/ 2 h 7"/>
                <a:gd name="T12" fmla="*/ 0 w 115"/>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115" h="7">
                  <a:moveTo>
                    <a:pt x="0" y="2"/>
                  </a:moveTo>
                  <a:lnTo>
                    <a:pt x="115" y="0"/>
                  </a:lnTo>
                  <a:lnTo>
                    <a:pt x="115" y="2"/>
                  </a:lnTo>
                  <a:lnTo>
                    <a:pt x="0" y="7"/>
                  </a:lnTo>
                  <a:lnTo>
                    <a:pt x="0" y="2"/>
                  </a:lnTo>
                  <a:close/>
                  <a:moveTo>
                    <a:pt x="0" y="2"/>
                  </a:moveTo>
                  <a:lnTo>
                    <a:pt x="0" y="2"/>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162"/>
            <p:cNvSpPr>
              <a:spLocks noEditPoints="1"/>
            </p:cNvSpPr>
            <p:nvPr/>
          </p:nvSpPr>
          <p:spPr bwMode="auto">
            <a:xfrm>
              <a:off x="8794750" y="857250"/>
              <a:ext cx="182563" cy="11113"/>
            </a:xfrm>
            <a:custGeom>
              <a:avLst/>
              <a:gdLst>
                <a:gd name="T0" fmla="*/ 0 w 115"/>
                <a:gd name="T1" fmla="*/ 2 h 7"/>
                <a:gd name="T2" fmla="*/ 115 w 115"/>
                <a:gd name="T3" fmla="*/ 0 h 7"/>
                <a:gd name="T4" fmla="*/ 115 w 115"/>
                <a:gd name="T5" fmla="*/ 2 h 7"/>
                <a:gd name="T6" fmla="*/ 0 w 115"/>
                <a:gd name="T7" fmla="*/ 7 h 7"/>
                <a:gd name="T8" fmla="*/ 0 w 115"/>
                <a:gd name="T9" fmla="*/ 2 h 7"/>
                <a:gd name="T10" fmla="*/ 0 w 115"/>
                <a:gd name="T11" fmla="*/ 2 h 7"/>
                <a:gd name="T12" fmla="*/ 0 w 115"/>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115" h="7">
                  <a:moveTo>
                    <a:pt x="0" y="2"/>
                  </a:moveTo>
                  <a:lnTo>
                    <a:pt x="115" y="0"/>
                  </a:lnTo>
                  <a:lnTo>
                    <a:pt x="115" y="2"/>
                  </a:lnTo>
                  <a:lnTo>
                    <a:pt x="0" y="7"/>
                  </a:lnTo>
                  <a:lnTo>
                    <a:pt x="0" y="2"/>
                  </a:lnTo>
                  <a:moveTo>
                    <a:pt x="0" y="2"/>
                  </a:move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163"/>
            <p:cNvSpPr>
              <a:spLocks noEditPoints="1"/>
            </p:cNvSpPr>
            <p:nvPr/>
          </p:nvSpPr>
          <p:spPr bwMode="auto">
            <a:xfrm>
              <a:off x="8531225" y="871537"/>
              <a:ext cx="230188" cy="288925"/>
            </a:xfrm>
            <a:custGeom>
              <a:avLst/>
              <a:gdLst>
                <a:gd name="T0" fmla="*/ 145 w 145"/>
                <a:gd name="T1" fmla="*/ 0 h 182"/>
                <a:gd name="T2" fmla="*/ 0 w 145"/>
                <a:gd name="T3" fmla="*/ 182 h 182"/>
                <a:gd name="T4" fmla="*/ 5 w 145"/>
                <a:gd name="T5" fmla="*/ 182 h 182"/>
                <a:gd name="T6" fmla="*/ 145 w 145"/>
                <a:gd name="T7" fmla="*/ 3 h 182"/>
                <a:gd name="T8" fmla="*/ 145 w 145"/>
                <a:gd name="T9" fmla="*/ 0 h 182"/>
                <a:gd name="T10" fmla="*/ 145 w 145"/>
                <a:gd name="T11" fmla="*/ 0 h 182"/>
                <a:gd name="T12" fmla="*/ 145 w 145"/>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145" h="182">
                  <a:moveTo>
                    <a:pt x="145" y="0"/>
                  </a:moveTo>
                  <a:lnTo>
                    <a:pt x="0" y="182"/>
                  </a:lnTo>
                  <a:lnTo>
                    <a:pt x="5" y="182"/>
                  </a:lnTo>
                  <a:lnTo>
                    <a:pt x="145" y="3"/>
                  </a:lnTo>
                  <a:lnTo>
                    <a:pt x="145" y="0"/>
                  </a:lnTo>
                  <a:close/>
                  <a:moveTo>
                    <a:pt x="145" y="0"/>
                  </a:moveTo>
                  <a:lnTo>
                    <a:pt x="145"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164"/>
            <p:cNvSpPr>
              <a:spLocks noEditPoints="1"/>
            </p:cNvSpPr>
            <p:nvPr/>
          </p:nvSpPr>
          <p:spPr bwMode="auto">
            <a:xfrm>
              <a:off x="8531225" y="871537"/>
              <a:ext cx="230188" cy="288925"/>
            </a:xfrm>
            <a:custGeom>
              <a:avLst/>
              <a:gdLst>
                <a:gd name="T0" fmla="*/ 145 w 145"/>
                <a:gd name="T1" fmla="*/ 0 h 182"/>
                <a:gd name="T2" fmla="*/ 0 w 145"/>
                <a:gd name="T3" fmla="*/ 182 h 182"/>
                <a:gd name="T4" fmla="*/ 5 w 145"/>
                <a:gd name="T5" fmla="*/ 182 h 182"/>
                <a:gd name="T6" fmla="*/ 145 w 145"/>
                <a:gd name="T7" fmla="*/ 3 h 182"/>
                <a:gd name="T8" fmla="*/ 145 w 145"/>
                <a:gd name="T9" fmla="*/ 0 h 182"/>
                <a:gd name="T10" fmla="*/ 145 w 145"/>
                <a:gd name="T11" fmla="*/ 0 h 182"/>
                <a:gd name="T12" fmla="*/ 145 w 145"/>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145" h="182">
                  <a:moveTo>
                    <a:pt x="145" y="0"/>
                  </a:moveTo>
                  <a:lnTo>
                    <a:pt x="0" y="182"/>
                  </a:lnTo>
                  <a:lnTo>
                    <a:pt x="5" y="182"/>
                  </a:lnTo>
                  <a:lnTo>
                    <a:pt x="145" y="3"/>
                  </a:lnTo>
                  <a:lnTo>
                    <a:pt x="145" y="0"/>
                  </a:lnTo>
                  <a:moveTo>
                    <a:pt x="145" y="0"/>
                  </a:moveTo>
                  <a:lnTo>
                    <a:pt x="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165"/>
            <p:cNvSpPr>
              <a:spLocks noEditPoints="1"/>
            </p:cNvSpPr>
            <p:nvPr/>
          </p:nvSpPr>
          <p:spPr bwMode="auto">
            <a:xfrm>
              <a:off x="8651875" y="876300"/>
              <a:ext cx="115888" cy="174625"/>
            </a:xfrm>
            <a:custGeom>
              <a:avLst/>
              <a:gdLst>
                <a:gd name="T0" fmla="*/ 69 w 73"/>
                <a:gd name="T1" fmla="*/ 0 h 110"/>
                <a:gd name="T2" fmla="*/ 0 w 73"/>
                <a:gd name="T3" fmla="*/ 106 h 110"/>
                <a:gd name="T4" fmla="*/ 5 w 73"/>
                <a:gd name="T5" fmla="*/ 110 h 110"/>
                <a:gd name="T6" fmla="*/ 73 w 73"/>
                <a:gd name="T7" fmla="*/ 0 h 110"/>
                <a:gd name="T8" fmla="*/ 69 w 73"/>
                <a:gd name="T9" fmla="*/ 0 h 110"/>
                <a:gd name="T10" fmla="*/ 69 w 73"/>
                <a:gd name="T11" fmla="*/ 0 h 110"/>
                <a:gd name="T12" fmla="*/ 69 w 73"/>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73" h="110">
                  <a:moveTo>
                    <a:pt x="69" y="0"/>
                  </a:moveTo>
                  <a:lnTo>
                    <a:pt x="0" y="106"/>
                  </a:lnTo>
                  <a:lnTo>
                    <a:pt x="5" y="110"/>
                  </a:lnTo>
                  <a:lnTo>
                    <a:pt x="73" y="0"/>
                  </a:lnTo>
                  <a:lnTo>
                    <a:pt x="69" y="0"/>
                  </a:lnTo>
                  <a:close/>
                  <a:moveTo>
                    <a:pt x="69" y="0"/>
                  </a:moveTo>
                  <a:lnTo>
                    <a:pt x="69"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166"/>
            <p:cNvSpPr>
              <a:spLocks noEditPoints="1"/>
            </p:cNvSpPr>
            <p:nvPr/>
          </p:nvSpPr>
          <p:spPr bwMode="auto">
            <a:xfrm>
              <a:off x="8651875" y="876300"/>
              <a:ext cx="115888" cy="174625"/>
            </a:xfrm>
            <a:custGeom>
              <a:avLst/>
              <a:gdLst>
                <a:gd name="T0" fmla="*/ 69 w 73"/>
                <a:gd name="T1" fmla="*/ 0 h 110"/>
                <a:gd name="T2" fmla="*/ 0 w 73"/>
                <a:gd name="T3" fmla="*/ 106 h 110"/>
                <a:gd name="T4" fmla="*/ 5 w 73"/>
                <a:gd name="T5" fmla="*/ 110 h 110"/>
                <a:gd name="T6" fmla="*/ 73 w 73"/>
                <a:gd name="T7" fmla="*/ 0 h 110"/>
                <a:gd name="T8" fmla="*/ 69 w 73"/>
                <a:gd name="T9" fmla="*/ 0 h 110"/>
                <a:gd name="T10" fmla="*/ 69 w 73"/>
                <a:gd name="T11" fmla="*/ 0 h 110"/>
                <a:gd name="T12" fmla="*/ 69 w 73"/>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73" h="110">
                  <a:moveTo>
                    <a:pt x="69" y="0"/>
                  </a:moveTo>
                  <a:lnTo>
                    <a:pt x="0" y="106"/>
                  </a:lnTo>
                  <a:lnTo>
                    <a:pt x="5" y="110"/>
                  </a:lnTo>
                  <a:lnTo>
                    <a:pt x="73" y="0"/>
                  </a:lnTo>
                  <a:lnTo>
                    <a:pt x="69" y="0"/>
                  </a:lnTo>
                  <a:moveTo>
                    <a:pt x="69" y="0"/>
                  </a:move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167"/>
            <p:cNvSpPr>
              <a:spLocks noEditPoints="1"/>
            </p:cNvSpPr>
            <p:nvPr/>
          </p:nvSpPr>
          <p:spPr bwMode="auto">
            <a:xfrm>
              <a:off x="8535988" y="1073150"/>
              <a:ext cx="96838" cy="93663"/>
            </a:xfrm>
            <a:custGeom>
              <a:avLst/>
              <a:gdLst>
                <a:gd name="T0" fmla="*/ 61 w 61"/>
                <a:gd name="T1" fmla="*/ 0 h 59"/>
                <a:gd name="T2" fmla="*/ 0 w 61"/>
                <a:gd name="T3" fmla="*/ 55 h 59"/>
                <a:gd name="T4" fmla="*/ 2 w 61"/>
                <a:gd name="T5" fmla="*/ 59 h 59"/>
                <a:gd name="T6" fmla="*/ 61 w 61"/>
                <a:gd name="T7" fmla="*/ 4 h 59"/>
                <a:gd name="T8" fmla="*/ 61 w 61"/>
                <a:gd name="T9" fmla="*/ 0 h 59"/>
                <a:gd name="T10" fmla="*/ 61 w 61"/>
                <a:gd name="T11" fmla="*/ 0 h 59"/>
                <a:gd name="T12" fmla="*/ 61 w 61"/>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1" h="59">
                  <a:moveTo>
                    <a:pt x="61" y="0"/>
                  </a:moveTo>
                  <a:lnTo>
                    <a:pt x="0" y="55"/>
                  </a:lnTo>
                  <a:lnTo>
                    <a:pt x="2" y="59"/>
                  </a:lnTo>
                  <a:lnTo>
                    <a:pt x="61" y="4"/>
                  </a:lnTo>
                  <a:lnTo>
                    <a:pt x="61" y="0"/>
                  </a:lnTo>
                  <a:close/>
                  <a:moveTo>
                    <a:pt x="61" y="0"/>
                  </a:moveTo>
                  <a:lnTo>
                    <a:pt x="61"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168"/>
            <p:cNvSpPr>
              <a:spLocks noEditPoints="1"/>
            </p:cNvSpPr>
            <p:nvPr/>
          </p:nvSpPr>
          <p:spPr bwMode="auto">
            <a:xfrm>
              <a:off x="8535988" y="1073150"/>
              <a:ext cx="96838" cy="93663"/>
            </a:xfrm>
            <a:custGeom>
              <a:avLst/>
              <a:gdLst>
                <a:gd name="T0" fmla="*/ 61 w 61"/>
                <a:gd name="T1" fmla="*/ 0 h 59"/>
                <a:gd name="T2" fmla="*/ 0 w 61"/>
                <a:gd name="T3" fmla="*/ 55 h 59"/>
                <a:gd name="T4" fmla="*/ 2 w 61"/>
                <a:gd name="T5" fmla="*/ 59 h 59"/>
                <a:gd name="T6" fmla="*/ 61 w 61"/>
                <a:gd name="T7" fmla="*/ 4 h 59"/>
                <a:gd name="T8" fmla="*/ 61 w 61"/>
                <a:gd name="T9" fmla="*/ 0 h 59"/>
                <a:gd name="T10" fmla="*/ 61 w 61"/>
                <a:gd name="T11" fmla="*/ 0 h 59"/>
                <a:gd name="T12" fmla="*/ 61 w 61"/>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1" h="59">
                  <a:moveTo>
                    <a:pt x="61" y="0"/>
                  </a:moveTo>
                  <a:lnTo>
                    <a:pt x="0" y="55"/>
                  </a:lnTo>
                  <a:lnTo>
                    <a:pt x="2" y="59"/>
                  </a:lnTo>
                  <a:lnTo>
                    <a:pt x="61" y="4"/>
                  </a:lnTo>
                  <a:lnTo>
                    <a:pt x="61" y="0"/>
                  </a:lnTo>
                  <a:moveTo>
                    <a:pt x="61" y="0"/>
                  </a:moveTo>
                  <a:lnTo>
                    <a:pt x="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169"/>
            <p:cNvSpPr>
              <a:spLocks noEditPoints="1"/>
            </p:cNvSpPr>
            <p:nvPr/>
          </p:nvSpPr>
          <p:spPr bwMode="auto">
            <a:xfrm>
              <a:off x="7986713" y="1031875"/>
              <a:ext cx="347663" cy="103188"/>
            </a:xfrm>
            <a:custGeom>
              <a:avLst/>
              <a:gdLst>
                <a:gd name="T0" fmla="*/ 0 w 219"/>
                <a:gd name="T1" fmla="*/ 60 h 65"/>
                <a:gd name="T2" fmla="*/ 215 w 219"/>
                <a:gd name="T3" fmla="*/ 0 h 65"/>
                <a:gd name="T4" fmla="*/ 219 w 219"/>
                <a:gd name="T5" fmla="*/ 3 h 65"/>
                <a:gd name="T6" fmla="*/ 0 w 219"/>
                <a:gd name="T7" fmla="*/ 65 h 65"/>
                <a:gd name="T8" fmla="*/ 0 w 219"/>
                <a:gd name="T9" fmla="*/ 60 h 65"/>
                <a:gd name="T10" fmla="*/ 0 w 219"/>
                <a:gd name="T11" fmla="*/ 60 h 65"/>
                <a:gd name="T12" fmla="*/ 0 w 219"/>
                <a:gd name="T13" fmla="*/ 60 h 65"/>
              </a:gdLst>
              <a:ahLst/>
              <a:cxnLst>
                <a:cxn ang="0">
                  <a:pos x="T0" y="T1"/>
                </a:cxn>
                <a:cxn ang="0">
                  <a:pos x="T2" y="T3"/>
                </a:cxn>
                <a:cxn ang="0">
                  <a:pos x="T4" y="T5"/>
                </a:cxn>
                <a:cxn ang="0">
                  <a:pos x="T6" y="T7"/>
                </a:cxn>
                <a:cxn ang="0">
                  <a:pos x="T8" y="T9"/>
                </a:cxn>
                <a:cxn ang="0">
                  <a:pos x="T10" y="T11"/>
                </a:cxn>
                <a:cxn ang="0">
                  <a:pos x="T12" y="T13"/>
                </a:cxn>
              </a:cxnLst>
              <a:rect l="0" t="0" r="r" b="b"/>
              <a:pathLst>
                <a:path w="219" h="65">
                  <a:moveTo>
                    <a:pt x="0" y="60"/>
                  </a:moveTo>
                  <a:lnTo>
                    <a:pt x="215" y="0"/>
                  </a:lnTo>
                  <a:lnTo>
                    <a:pt x="219" y="3"/>
                  </a:lnTo>
                  <a:lnTo>
                    <a:pt x="0" y="65"/>
                  </a:lnTo>
                  <a:lnTo>
                    <a:pt x="0" y="60"/>
                  </a:lnTo>
                  <a:close/>
                  <a:moveTo>
                    <a:pt x="0" y="60"/>
                  </a:moveTo>
                  <a:lnTo>
                    <a:pt x="0" y="6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170"/>
            <p:cNvSpPr>
              <a:spLocks noEditPoints="1"/>
            </p:cNvSpPr>
            <p:nvPr/>
          </p:nvSpPr>
          <p:spPr bwMode="auto">
            <a:xfrm>
              <a:off x="7986713" y="1031875"/>
              <a:ext cx="347663" cy="103188"/>
            </a:xfrm>
            <a:custGeom>
              <a:avLst/>
              <a:gdLst>
                <a:gd name="T0" fmla="*/ 0 w 219"/>
                <a:gd name="T1" fmla="*/ 60 h 65"/>
                <a:gd name="T2" fmla="*/ 215 w 219"/>
                <a:gd name="T3" fmla="*/ 0 h 65"/>
                <a:gd name="T4" fmla="*/ 219 w 219"/>
                <a:gd name="T5" fmla="*/ 3 h 65"/>
                <a:gd name="T6" fmla="*/ 0 w 219"/>
                <a:gd name="T7" fmla="*/ 65 h 65"/>
                <a:gd name="T8" fmla="*/ 0 w 219"/>
                <a:gd name="T9" fmla="*/ 60 h 65"/>
                <a:gd name="T10" fmla="*/ 0 w 219"/>
                <a:gd name="T11" fmla="*/ 60 h 65"/>
                <a:gd name="T12" fmla="*/ 0 w 219"/>
                <a:gd name="T13" fmla="*/ 60 h 65"/>
              </a:gdLst>
              <a:ahLst/>
              <a:cxnLst>
                <a:cxn ang="0">
                  <a:pos x="T0" y="T1"/>
                </a:cxn>
                <a:cxn ang="0">
                  <a:pos x="T2" y="T3"/>
                </a:cxn>
                <a:cxn ang="0">
                  <a:pos x="T4" y="T5"/>
                </a:cxn>
                <a:cxn ang="0">
                  <a:pos x="T6" y="T7"/>
                </a:cxn>
                <a:cxn ang="0">
                  <a:pos x="T8" y="T9"/>
                </a:cxn>
                <a:cxn ang="0">
                  <a:pos x="T10" y="T11"/>
                </a:cxn>
                <a:cxn ang="0">
                  <a:pos x="T12" y="T13"/>
                </a:cxn>
              </a:cxnLst>
              <a:rect l="0" t="0" r="r" b="b"/>
              <a:pathLst>
                <a:path w="219" h="65">
                  <a:moveTo>
                    <a:pt x="0" y="60"/>
                  </a:moveTo>
                  <a:lnTo>
                    <a:pt x="215" y="0"/>
                  </a:lnTo>
                  <a:lnTo>
                    <a:pt x="219" y="3"/>
                  </a:lnTo>
                  <a:lnTo>
                    <a:pt x="0" y="65"/>
                  </a:lnTo>
                  <a:lnTo>
                    <a:pt x="0" y="60"/>
                  </a:lnTo>
                  <a:moveTo>
                    <a:pt x="0" y="60"/>
                  </a:moveTo>
                  <a:lnTo>
                    <a:pt x="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171"/>
            <p:cNvSpPr>
              <a:spLocks noEditPoints="1"/>
            </p:cNvSpPr>
            <p:nvPr/>
          </p:nvSpPr>
          <p:spPr bwMode="auto">
            <a:xfrm>
              <a:off x="7994650" y="1138237"/>
              <a:ext cx="504825" cy="39688"/>
            </a:xfrm>
            <a:custGeom>
              <a:avLst/>
              <a:gdLst>
                <a:gd name="T0" fmla="*/ 0 w 318"/>
                <a:gd name="T1" fmla="*/ 0 h 25"/>
                <a:gd name="T2" fmla="*/ 318 w 318"/>
                <a:gd name="T3" fmla="*/ 21 h 25"/>
                <a:gd name="T4" fmla="*/ 318 w 318"/>
                <a:gd name="T5" fmla="*/ 25 h 25"/>
                <a:gd name="T6" fmla="*/ 0 w 318"/>
                <a:gd name="T7" fmla="*/ 4 h 25"/>
                <a:gd name="T8" fmla="*/ 0 w 318"/>
                <a:gd name="T9" fmla="*/ 0 h 25"/>
                <a:gd name="T10" fmla="*/ 0 w 318"/>
                <a:gd name="T11" fmla="*/ 0 h 25"/>
                <a:gd name="T12" fmla="*/ 0 w 3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18" h="25">
                  <a:moveTo>
                    <a:pt x="0" y="0"/>
                  </a:moveTo>
                  <a:lnTo>
                    <a:pt x="318" y="21"/>
                  </a:lnTo>
                  <a:lnTo>
                    <a:pt x="318" y="25"/>
                  </a:lnTo>
                  <a:lnTo>
                    <a:pt x="0" y="4"/>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172"/>
            <p:cNvSpPr>
              <a:spLocks noEditPoints="1"/>
            </p:cNvSpPr>
            <p:nvPr/>
          </p:nvSpPr>
          <p:spPr bwMode="auto">
            <a:xfrm>
              <a:off x="7994650" y="1138237"/>
              <a:ext cx="504825" cy="39688"/>
            </a:xfrm>
            <a:custGeom>
              <a:avLst/>
              <a:gdLst>
                <a:gd name="T0" fmla="*/ 0 w 318"/>
                <a:gd name="T1" fmla="*/ 0 h 25"/>
                <a:gd name="T2" fmla="*/ 318 w 318"/>
                <a:gd name="T3" fmla="*/ 21 h 25"/>
                <a:gd name="T4" fmla="*/ 318 w 318"/>
                <a:gd name="T5" fmla="*/ 25 h 25"/>
                <a:gd name="T6" fmla="*/ 0 w 318"/>
                <a:gd name="T7" fmla="*/ 4 h 25"/>
                <a:gd name="T8" fmla="*/ 0 w 318"/>
                <a:gd name="T9" fmla="*/ 0 h 25"/>
                <a:gd name="T10" fmla="*/ 0 w 318"/>
                <a:gd name="T11" fmla="*/ 0 h 25"/>
                <a:gd name="T12" fmla="*/ 0 w 3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18" h="25">
                  <a:moveTo>
                    <a:pt x="0" y="0"/>
                  </a:moveTo>
                  <a:lnTo>
                    <a:pt x="318" y="21"/>
                  </a:lnTo>
                  <a:lnTo>
                    <a:pt x="318" y="25"/>
                  </a:lnTo>
                  <a:lnTo>
                    <a:pt x="0" y="4"/>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173"/>
            <p:cNvSpPr>
              <a:spLocks noEditPoints="1"/>
            </p:cNvSpPr>
            <p:nvPr/>
          </p:nvSpPr>
          <p:spPr bwMode="auto">
            <a:xfrm>
              <a:off x="8351838" y="1031875"/>
              <a:ext cx="150813" cy="136525"/>
            </a:xfrm>
            <a:custGeom>
              <a:avLst/>
              <a:gdLst>
                <a:gd name="T0" fmla="*/ 0 w 95"/>
                <a:gd name="T1" fmla="*/ 0 h 86"/>
                <a:gd name="T2" fmla="*/ 95 w 95"/>
                <a:gd name="T3" fmla="*/ 86 h 86"/>
                <a:gd name="T4" fmla="*/ 95 w 95"/>
                <a:gd name="T5" fmla="*/ 81 h 86"/>
                <a:gd name="T6" fmla="*/ 5 w 95"/>
                <a:gd name="T7" fmla="*/ 0 h 86"/>
                <a:gd name="T8" fmla="*/ 0 w 95"/>
                <a:gd name="T9" fmla="*/ 0 h 86"/>
                <a:gd name="T10" fmla="*/ 0 w 95"/>
                <a:gd name="T11" fmla="*/ 0 h 86"/>
                <a:gd name="T12" fmla="*/ 0 w 95"/>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5" h="86">
                  <a:moveTo>
                    <a:pt x="0" y="0"/>
                  </a:moveTo>
                  <a:lnTo>
                    <a:pt x="95" y="86"/>
                  </a:lnTo>
                  <a:lnTo>
                    <a:pt x="95" y="81"/>
                  </a:lnTo>
                  <a:lnTo>
                    <a:pt x="5"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174"/>
            <p:cNvSpPr>
              <a:spLocks noEditPoints="1"/>
            </p:cNvSpPr>
            <p:nvPr/>
          </p:nvSpPr>
          <p:spPr bwMode="auto">
            <a:xfrm>
              <a:off x="8351838" y="1031875"/>
              <a:ext cx="150813" cy="136525"/>
            </a:xfrm>
            <a:custGeom>
              <a:avLst/>
              <a:gdLst>
                <a:gd name="T0" fmla="*/ 0 w 95"/>
                <a:gd name="T1" fmla="*/ 0 h 86"/>
                <a:gd name="T2" fmla="*/ 95 w 95"/>
                <a:gd name="T3" fmla="*/ 86 h 86"/>
                <a:gd name="T4" fmla="*/ 95 w 95"/>
                <a:gd name="T5" fmla="*/ 81 h 86"/>
                <a:gd name="T6" fmla="*/ 5 w 95"/>
                <a:gd name="T7" fmla="*/ 0 h 86"/>
                <a:gd name="T8" fmla="*/ 0 w 95"/>
                <a:gd name="T9" fmla="*/ 0 h 86"/>
                <a:gd name="T10" fmla="*/ 0 w 95"/>
                <a:gd name="T11" fmla="*/ 0 h 86"/>
                <a:gd name="T12" fmla="*/ 0 w 95"/>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5" h="86">
                  <a:moveTo>
                    <a:pt x="0" y="0"/>
                  </a:moveTo>
                  <a:lnTo>
                    <a:pt x="95" y="86"/>
                  </a:lnTo>
                  <a:lnTo>
                    <a:pt x="95" y="81"/>
                  </a:lnTo>
                  <a:lnTo>
                    <a:pt x="5"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175"/>
            <p:cNvSpPr>
              <a:spLocks noEditPoints="1"/>
            </p:cNvSpPr>
            <p:nvPr/>
          </p:nvSpPr>
          <p:spPr bwMode="auto">
            <a:xfrm>
              <a:off x="7556500" y="-449263"/>
              <a:ext cx="50800" cy="50800"/>
            </a:xfrm>
            <a:custGeom>
              <a:avLst/>
              <a:gdLst>
                <a:gd name="T0" fmla="*/ 18 w 18"/>
                <a:gd name="T1" fmla="*/ 9 h 18"/>
                <a:gd name="T2" fmla="*/ 9 w 18"/>
                <a:gd name="T3" fmla="*/ 18 h 18"/>
                <a:gd name="T4" fmla="*/ 0 w 18"/>
                <a:gd name="T5" fmla="*/ 9 h 18"/>
                <a:gd name="T6" fmla="*/ 9 w 18"/>
                <a:gd name="T7" fmla="*/ 0 h 18"/>
                <a:gd name="T8" fmla="*/ 18 w 18"/>
                <a:gd name="T9" fmla="*/ 9 h 18"/>
                <a:gd name="T10" fmla="*/ 18 w 18"/>
                <a:gd name="T11" fmla="*/ 9 h 18"/>
                <a:gd name="T12" fmla="*/ 18 w 18"/>
                <a:gd name="T13" fmla="*/ 9 h 18"/>
              </a:gdLst>
              <a:ahLst/>
              <a:cxnLst>
                <a:cxn ang="0">
                  <a:pos x="T0" y="T1"/>
                </a:cxn>
                <a:cxn ang="0">
                  <a:pos x="T2" y="T3"/>
                </a:cxn>
                <a:cxn ang="0">
                  <a:pos x="T4" y="T5"/>
                </a:cxn>
                <a:cxn ang="0">
                  <a:pos x="T6" y="T7"/>
                </a:cxn>
                <a:cxn ang="0">
                  <a:pos x="T8" y="T9"/>
                </a:cxn>
                <a:cxn ang="0">
                  <a:pos x="T10" y="T11"/>
                </a:cxn>
                <a:cxn ang="0">
                  <a:pos x="T12" y="T13"/>
                </a:cxn>
              </a:cxnLst>
              <a:rect l="0" t="0" r="r" b="b"/>
              <a:pathLst>
                <a:path w="18" h="18">
                  <a:moveTo>
                    <a:pt x="18" y="9"/>
                  </a:moveTo>
                  <a:cubicBezTo>
                    <a:pt x="18" y="14"/>
                    <a:pt x="14" y="18"/>
                    <a:pt x="9" y="18"/>
                  </a:cubicBezTo>
                  <a:cubicBezTo>
                    <a:pt x="4" y="18"/>
                    <a:pt x="0" y="14"/>
                    <a:pt x="0" y="9"/>
                  </a:cubicBezTo>
                  <a:cubicBezTo>
                    <a:pt x="0" y="4"/>
                    <a:pt x="4" y="0"/>
                    <a:pt x="9" y="0"/>
                  </a:cubicBezTo>
                  <a:cubicBezTo>
                    <a:pt x="14" y="0"/>
                    <a:pt x="18" y="4"/>
                    <a:pt x="18" y="9"/>
                  </a:cubicBezTo>
                  <a:close/>
                  <a:moveTo>
                    <a:pt x="18" y="9"/>
                  </a:moveTo>
                  <a:cubicBezTo>
                    <a:pt x="18" y="9"/>
                    <a:pt x="18" y="9"/>
                    <a:pt x="18" y="9"/>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176"/>
            <p:cNvSpPr>
              <a:spLocks noEditPoints="1"/>
            </p:cNvSpPr>
            <p:nvPr/>
          </p:nvSpPr>
          <p:spPr bwMode="auto">
            <a:xfrm>
              <a:off x="7907338" y="-377825"/>
              <a:ext cx="55563" cy="55563"/>
            </a:xfrm>
            <a:custGeom>
              <a:avLst/>
              <a:gdLst>
                <a:gd name="T0" fmla="*/ 20 w 20"/>
                <a:gd name="T1" fmla="*/ 10 h 20"/>
                <a:gd name="T2" fmla="*/ 10 w 20"/>
                <a:gd name="T3" fmla="*/ 20 h 20"/>
                <a:gd name="T4" fmla="*/ 0 w 20"/>
                <a:gd name="T5" fmla="*/ 10 h 20"/>
                <a:gd name="T6" fmla="*/ 10 w 20"/>
                <a:gd name="T7" fmla="*/ 0 h 20"/>
                <a:gd name="T8" fmla="*/ 20 w 20"/>
                <a:gd name="T9" fmla="*/ 10 h 20"/>
                <a:gd name="T10" fmla="*/ 20 w 20"/>
                <a:gd name="T11" fmla="*/ 10 h 20"/>
                <a:gd name="T12" fmla="*/ 20 w 20"/>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10"/>
                  </a:moveTo>
                  <a:cubicBezTo>
                    <a:pt x="20" y="16"/>
                    <a:pt x="16" y="20"/>
                    <a:pt x="10" y="20"/>
                  </a:cubicBezTo>
                  <a:cubicBezTo>
                    <a:pt x="4" y="20"/>
                    <a:pt x="0" y="16"/>
                    <a:pt x="0" y="10"/>
                  </a:cubicBezTo>
                  <a:cubicBezTo>
                    <a:pt x="0" y="5"/>
                    <a:pt x="4" y="0"/>
                    <a:pt x="10" y="0"/>
                  </a:cubicBezTo>
                  <a:cubicBezTo>
                    <a:pt x="16" y="0"/>
                    <a:pt x="20" y="5"/>
                    <a:pt x="20" y="10"/>
                  </a:cubicBezTo>
                  <a:close/>
                  <a:moveTo>
                    <a:pt x="20" y="10"/>
                  </a:moveTo>
                  <a:cubicBezTo>
                    <a:pt x="20" y="10"/>
                    <a:pt x="20" y="10"/>
                    <a:pt x="20" y="10"/>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177"/>
            <p:cNvSpPr>
              <a:spLocks noEditPoints="1"/>
            </p:cNvSpPr>
            <p:nvPr/>
          </p:nvSpPr>
          <p:spPr bwMode="auto">
            <a:xfrm>
              <a:off x="7937500" y="-606425"/>
              <a:ext cx="46038" cy="42863"/>
            </a:xfrm>
            <a:custGeom>
              <a:avLst/>
              <a:gdLst>
                <a:gd name="T0" fmla="*/ 16 w 16"/>
                <a:gd name="T1" fmla="*/ 8 h 15"/>
                <a:gd name="T2" fmla="*/ 8 w 16"/>
                <a:gd name="T3" fmla="*/ 15 h 15"/>
                <a:gd name="T4" fmla="*/ 0 w 16"/>
                <a:gd name="T5" fmla="*/ 8 h 15"/>
                <a:gd name="T6" fmla="*/ 8 w 16"/>
                <a:gd name="T7" fmla="*/ 0 h 15"/>
                <a:gd name="T8" fmla="*/ 16 w 16"/>
                <a:gd name="T9" fmla="*/ 8 h 15"/>
                <a:gd name="T10" fmla="*/ 16 w 16"/>
                <a:gd name="T11" fmla="*/ 8 h 15"/>
                <a:gd name="T12" fmla="*/ 16 w 16"/>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16" y="8"/>
                  </a:moveTo>
                  <a:cubicBezTo>
                    <a:pt x="16" y="12"/>
                    <a:pt x="12" y="15"/>
                    <a:pt x="8" y="15"/>
                  </a:cubicBezTo>
                  <a:cubicBezTo>
                    <a:pt x="4" y="15"/>
                    <a:pt x="0" y="12"/>
                    <a:pt x="0" y="8"/>
                  </a:cubicBezTo>
                  <a:cubicBezTo>
                    <a:pt x="0" y="3"/>
                    <a:pt x="4" y="0"/>
                    <a:pt x="8" y="0"/>
                  </a:cubicBezTo>
                  <a:cubicBezTo>
                    <a:pt x="12" y="0"/>
                    <a:pt x="16" y="3"/>
                    <a:pt x="16" y="8"/>
                  </a:cubicBezTo>
                  <a:close/>
                  <a:moveTo>
                    <a:pt x="16" y="8"/>
                  </a:moveTo>
                  <a:cubicBezTo>
                    <a:pt x="16" y="8"/>
                    <a:pt x="16" y="8"/>
                    <a:pt x="16" y="8"/>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178"/>
            <p:cNvSpPr>
              <a:spLocks noEditPoints="1"/>
            </p:cNvSpPr>
            <p:nvPr/>
          </p:nvSpPr>
          <p:spPr bwMode="auto">
            <a:xfrm>
              <a:off x="8067675" y="-687388"/>
              <a:ext cx="50800" cy="50800"/>
            </a:xfrm>
            <a:custGeom>
              <a:avLst/>
              <a:gdLst>
                <a:gd name="T0" fmla="*/ 18 w 18"/>
                <a:gd name="T1" fmla="*/ 9 h 18"/>
                <a:gd name="T2" fmla="*/ 9 w 18"/>
                <a:gd name="T3" fmla="*/ 18 h 18"/>
                <a:gd name="T4" fmla="*/ 0 w 18"/>
                <a:gd name="T5" fmla="*/ 9 h 18"/>
                <a:gd name="T6" fmla="*/ 9 w 18"/>
                <a:gd name="T7" fmla="*/ 0 h 18"/>
                <a:gd name="T8" fmla="*/ 18 w 18"/>
                <a:gd name="T9" fmla="*/ 9 h 18"/>
                <a:gd name="T10" fmla="*/ 18 w 18"/>
                <a:gd name="T11" fmla="*/ 9 h 18"/>
                <a:gd name="T12" fmla="*/ 18 w 18"/>
                <a:gd name="T13" fmla="*/ 9 h 18"/>
              </a:gdLst>
              <a:ahLst/>
              <a:cxnLst>
                <a:cxn ang="0">
                  <a:pos x="T0" y="T1"/>
                </a:cxn>
                <a:cxn ang="0">
                  <a:pos x="T2" y="T3"/>
                </a:cxn>
                <a:cxn ang="0">
                  <a:pos x="T4" y="T5"/>
                </a:cxn>
                <a:cxn ang="0">
                  <a:pos x="T6" y="T7"/>
                </a:cxn>
                <a:cxn ang="0">
                  <a:pos x="T8" y="T9"/>
                </a:cxn>
                <a:cxn ang="0">
                  <a:pos x="T10" y="T11"/>
                </a:cxn>
                <a:cxn ang="0">
                  <a:pos x="T12" y="T13"/>
                </a:cxn>
              </a:cxnLst>
              <a:rect l="0" t="0" r="r" b="b"/>
              <a:pathLst>
                <a:path w="18" h="18">
                  <a:moveTo>
                    <a:pt x="18" y="9"/>
                  </a:moveTo>
                  <a:cubicBezTo>
                    <a:pt x="18" y="14"/>
                    <a:pt x="14" y="18"/>
                    <a:pt x="9" y="18"/>
                  </a:cubicBezTo>
                  <a:cubicBezTo>
                    <a:pt x="4" y="18"/>
                    <a:pt x="0" y="14"/>
                    <a:pt x="0" y="9"/>
                  </a:cubicBezTo>
                  <a:cubicBezTo>
                    <a:pt x="0" y="4"/>
                    <a:pt x="4" y="0"/>
                    <a:pt x="9" y="0"/>
                  </a:cubicBezTo>
                  <a:cubicBezTo>
                    <a:pt x="14" y="0"/>
                    <a:pt x="18" y="4"/>
                    <a:pt x="18" y="9"/>
                  </a:cubicBezTo>
                  <a:close/>
                  <a:moveTo>
                    <a:pt x="18" y="9"/>
                  </a:moveTo>
                  <a:cubicBezTo>
                    <a:pt x="18" y="9"/>
                    <a:pt x="18" y="9"/>
                    <a:pt x="18" y="9"/>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179"/>
            <p:cNvSpPr>
              <a:spLocks noEditPoints="1"/>
            </p:cNvSpPr>
            <p:nvPr/>
          </p:nvSpPr>
          <p:spPr bwMode="auto">
            <a:xfrm>
              <a:off x="8337550" y="-438150"/>
              <a:ext cx="41275" cy="42863"/>
            </a:xfrm>
            <a:custGeom>
              <a:avLst/>
              <a:gdLst>
                <a:gd name="T0" fmla="*/ 15 w 15"/>
                <a:gd name="T1" fmla="*/ 7 h 15"/>
                <a:gd name="T2" fmla="*/ 7 w 15"/>
                <a:gd name="T3" fmla="*/ 15 h 15"/>
                <a:gd name="T4" fmla="*/ 0 w 15"/>
                <a:gd name="T5" fmla="*/ 7 h 15"/>
                <a:gd name="T6" fmla="*/ 7 w 15"/>
                <a:gd name="T7" fmla="*/ 0 h 15"/>
                <a:gd name="T8" fmla="*/ 15 w 15"/>
                <a:gd name="T9" fmla="*/ 7 h 15"/>
                <a:gd name="T10" fmla="*/ 15 w 15"/>
                <a:gd name="T11" fmla="*/ 7 h 15"/>
                <a:gd name="T12" fmla="*/ 15 w 15"/>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15" y="7"/>
                  </a:moveTo>
                  <a:cubicBezTo>
                    <a:pt x="15" y="11"/>
                    <a:pt x="11" y="15"/>
                    <a:pt x="7" y="15"/>
                  </a:cubicBezTo>
                  <a:cubicBezTo>
                    <a:pt x="3" y="15"/>
                    <a:pt x="0" y="11"/>
                    <a:pt x="0" y="7"/>
                  </a:cubicBezTo>
                  <a:cubicBezTo>
                    <a:pt x="0" y="3"/>
                    <a:pt x="3" y="0"/>
                    <a:pt x="7" y="0"/>
                  </a:cubicBezTo>
                  <a:cubicBezTo>
                    <a:pt x="11" y="0"/>
                    <a:pt x="15" y="3"/>
                    <a:pt x="15" y="7"/>
                  </a:cubicBezTo>
                  <a:close/>
                  <a:moveTo>
                    <a:pt x="15" y="7"/>
                  </a:moveTo>
                  <a:cubicBezTo>
                    <a:pt x="15" y="7"/>
                    <a:pt x="15" y="7"/>
                    <a:pt x="15"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180"/>
            <p:cNvSpPr>
              <a:spLocks noEditPoints="1"/>
            </p:cNvSpPr>
            <p:nvPr/>
          </p:nvSpPr>
          <p:spPr bwMode="auto">
            <a:xfrm>
              <a:off x="8567738" y="-533400"/>
              <a:ext cx="53975" cy="53975"/>
            </a:xfrm>
            <a:custGeom>
              <a:avLst/>
              <a:gdLst>
                <a:gd name="T0" fmla="*/ 19 w 19"/>
                <a:gd name="T1" fmla="*/ 10 h 19"/>
                <a:gd name="T2" fmla="*/ 10 w 19"/>
                <a:gd name="T3" fmla="*/ 19 h 19"/>
                <a:gd name="T4" fmla="*/ 0 w 19"/>
                <a:gd name="T5" fmla="*/ 10 h 19"/>
                <a:gd name="T6" fmla="*/ 10 w 19"/>
                <a:gd name="T7" fmla="*/ 0 h 19"/>
                <a:gd name="T8" fmla="*/ 19 w 19"/>
                <a:gd name="T9" fmla="*/ 10 h 19"/>
                <a:gd name="T10" fmla="*/ 19 w 19"/>
                <a:gd name="T11" fmla="*/ 10 h 19"/>
                <a:gd name="T12" fmla="*/ 19 w 19"/>
                <a:gd name="T13" fmla="*/ 10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19" y="10"/>
                  </a:moveTo>
                  <a:cubicBezTo>
                    <a:pt x="19" y="15"/>
                    <a:pt x="15" y="19"/>
                    <a:pt x="10" y="19"/>
                  </a:cubicBezTo>
                  <a:cubicBezTo>
                    <a:pt x="4" y="19"/>
                    <a:pt x="0" y="15"/>
                    <a:pt x="0" y="10"/>
                  </a:cubicBezTo>
                  <a:cubicBezTo>
                    <a:pt x="0" y="4"/>
                    <a:pt x="4" y="0"/>
                    <a:pt x="10" y="0"/>
                  </a:cubicBezTo>
                  <a:cubicBezTo>
                    <a:pt x="15" y="0"/>
                    <a:pt x="19" y="4"/>
                    <a:pt x="19" y="10"/>
                  </a:cubicBezTo>
                  <a:close/>
                  <a:moveTo>
                    <a:pt x="19" y="10"/>
                  </a:moveTo>
                  <a:cubicBezTo>
                    <a:pt x="19" y="10"/>
                    <a:pt x="19" y="10"/>
                    <a:pt x="19" y="10"/>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181"/>
            <p:cNvSpPr>
              <a:spLocks noEditPoints="1"/>
            </p:cNvSpPr>
            <p:nvPr/>
          </p:nvSpPr>
          <p:spPr bwMode="auto">
            <a:xfrm>
              <a:off x="8758238" y="-376238"/>
              <a:ext cx="46038" cy="42863"/>
            </a:xfrm>
            <a:custGeom>
              <a:avLst/>
              <a:gdLst>
                <a:gd name="T0" fmla="*/ 16 w 16"/>
                <a:gd name="T1" fmla="*/ 7 h 15"/>
                <a:gd name="T2" fmla="*/ 8 w 16"/>
                <a:gd name="T3" fmla="*/ 15 h 15"/>
                <a:gd name="T4" fmla="*/ 0 w 16"/>
                <a:gd name="T5" fmla="*/ 7 h 15"/>
                <a:gd name="T6" fmla="*/ 8 w 16"/>
                <a:gd name="T7" fmla="*/ 0 h 15"/>
                <a:gd name="T8" fmla="*/ 16 w 16"/>
                <a:gd name="T9" fmla="*/ 7 h 15"/>
                <a:gd name="T10" fmla="*/ 16 w 16"/>
                <a:gd name="T11" fmla="*/ 7 h 15"/>
                <a:gd name="T12" fmla="*/ 16 w 16"/>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16" y="7"/>
                  </a:moveTo>
                  <a:cubicBezTo>
                    <a:pt x="16" y="12"/>
                    <a:pt x="12" y="15"/>
                    <a:pt x="8" y="15"/>
                  </a:cubicBezTo>
                  <a:cubicBezTo>
                    <a:pt x="4" y="15"/>
                    <a:pt x="0" y="12"/>
                    <a:pt x="0" y="7"/>
                  </a:cubicBezTo>
                  <a:cubicBezTo>
                    <a:pt x="0" y="3"/>
                    <a:pt x="4" y="0"/>
                    <a:pt x="8" y="0"/>
                  </a:cubicBezTo>
                  <a:cubicBezTo>
                    <a:pt x="12" y="0"/>
                    <a:pt x="16" y="3"/>
                    <a:pt x="16" y="7"/>
                  </a:cubicBezTo>
                  <a:close/>
                  <a:moveTo>
                    <a:pt x="16" y="7"/>
                  </a:moveTo>
                  <a:cubicBezTo>
                    <a:pt x="16" y="7"/>
                    <a:pt x="16" y="7"/>
                    <a:pt x="16"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182"/>
            <p:cNvSpPr>
              <a:spLocks noEditPoints="1"/>
            </p:cNvSpPr>
            <p:nvPr/>
          </p:nvSpPr>
          <p:spPr bwMode="auto">
            <a:xfrm>
              <a:off x="8789988" y="387350"/>
              <a:ext cx="41275" cy="41275"/>
            </a:xfrm>
            <a:custGeom>
              <a:avLst/>
              <a:gdLst>
                <a:gd name="T0" fmla="*/ 15 w 15"/>
                <a:gd name="T1" fmla="*/ 7 h 15"/>
                <a:gd name="T2" fmla="*/ 7 w 15"/>
                <a:gd name="T3" fmla="*/ 15 h 15"/>
                <a:gd name="T4" fmla="*/ 0 w 15"/>
                <a:gd name="T5" fmla="*/ 7 h 15"/>
                <a:gd name="T6" fmla="*/ 7 w 15"/>
                <a:gd name="T7" fmla="*/ 0 h 15"/>
                <a:gd name="T8" fmla="*/ 15 w 15"/>
                <a:gd name="T9" fmla="*/ 7 h 15"/>
                <a:gd name="T10" fmla="*/ 15 w 15"/>
                <a:gd name="T11" fmla="*/ 7 h 15"/>
                <a:gd name="T12" fmla="*/ 15 w 15"/>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15" y="7"/>
                  </a:moveTo>
                  <a:cubicBezTo>
                    <a:pt x="15" y="11"/>
                    <a:pt x="11" y="15"/>
                    <a:pt x="7" y="15"/>
                  </a:cubicBezTo>
                  <a:cubicBezTo>
                    <a:pt x="3" y="15"/>
                    <a:pt x="0" y="11"/>
                    <a:pt x="0" y="7"/>
                  </a:cubicBezTo>
                  <a:cubicBezTo>
                    <a:pt x="0" y="3"/>
                    <a:pt x="3" y="0"/>
                    <a:pt x="7" y="0"/>
                  </a:cubicBezTo>
                  <a:cubicBezTo>
                    <a:pt x="11" y="0"/>
                    <a:pt x="15" y="3"/>
                    <a:pt x="15" y="7"/>
                  </a:cubicBezTo>
                  <a:close/>
                  <a:moveTo>
                    <a:pt x="15" y="7"/>
                  </a:moveTo>
                  <a:cubicBezTo>
                    <a:pt x="15" y="7"/>
                    <a:pt x="15" y="7"/>
                    <a:pt x="15"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183"/>
            <p:cNvSpPr>
              <a:spLocks noEditPoints="1"/>
            </p:cNvSpPr>
            <p:nvPr/>
          </p:nvSpPr>
          <p:spPr bwMode="auto">
            <a:xfrm>
              <a:off x="8181975" y="-52388"/>
              <a:ext cx="31750" cy="34925"/>
            </a:xfrm>
            <a:custGeom>
              <a:avLst/>
              <a:gdLst>
                <a:gd name="T0" fmla="*/ 11 w 11"/>
                <a:gd name="T1" fmla="*/ 6 h 12"/>
                <a:gd name="T2" fmla="*/ 5 w 11"/>
                <a:gd name="T3" fmla="*/ 12 h 12"/>
                <a:gd name="T4" fmla="*/ 0 w 11"/>
                <a:gd name="T5" fmla="*/ 6 h 12"/>
                <a:gd name="T6" fmla="*/ 5 w 11"/>
                <a:gd name="T7" fmla="*/ 0 h 12"/>
                <a:gd name="T8" fmla="*/ 11 w 11"/>
                <a:gd name="T9" fmla="*/ 6 h 12"/>
                <a:gd name="T10" fmla="*/ 11 w 11"/>
                <a:gd name="T11" fmla="*/ 6 h 12"/>
                <a:gd name="T12" fmla="*/ 11 w 11"/>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6"/>
                  </a:moveTo>
                  <a:cubicBezTo>
                    <a:pt x="11" y="9"/>
                    <a:pt x="8" y="12"/>
                    <a:pt x="5" y="12"/>
                  </a:cubicBezTo>
                  <a:cubicBezTo>
                    <a:pt x="2" y="12"/>
                    <a:pt x="0" y="9"/>
                    <a:pt x="0" y="6"/>
                  </a:cubicBezTo>
                  <a:cubicBezTo>
                    <a:pt x="0" y="3"/>
                    <a:pt x="2" y="0"/>
                    <a:pt x="5" y="0"/>
                  </a:cubicBezTo>
                  <a:cubicBezTo>
                    <a:pt x="8" y="0"/>
                    <a:pt x="11" y="3"/>
                    <a:pt x="11" y="6"/>
                  </a:cubicBezTo>
                  <a:close/>
                  <a:moveTo>
                    <a:pt x="11" y="6"/>
                  </a:moveTo>
                  <a:cubicBezTo>
                    <a:pt x="11" y="6"/>
                    <a:pt x="11" y="6"/>
                    <a:pt x="11" y="6"/>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184"/>
            <p:cNvSpPr>
              <a:spLocks noEditPoints="1"/>
            </p:cNvSpPr>
            <p:nvPr/>
          </p:nvSpPr>
          <p:spPr bwMode="auto">
            <a:xfrm>
              <a:off x="8918575" y="538162"/>
              <a:ext cx="58738" cy="60325"/>
            </a:xfrm>
            <a:custGeom>
              <a:avLst/>
              <a:gdLst>
                <a:gd name="T0" fmla="*/ 21 w 21"/>
                <a:gd name="T1" fmla="*/ 11 h 21"/>
                <a:gd name="T2" fmla="*/ 11 w 21"/>
                <a:gd name="T3" fmla="*/ 21 h 21"/>
                <a:gd name="T4" fmla="*/ 0 w 21"/>
                <a:gd name="T5" fmla="*/ 11 h 21"/>
                <a:gd name="T6" fmla="*/ 11 w 21"/>
                <a:gd name="T7" fmla="*/ 0 h 21"/>
                <a:gd name="T8" fmla="*/ 21 w 21"/>
                <a:gd name="T9" fmla="*/ 11 h 21"/>
                <a:gd name="T10" fmla="*/ 21 w 21"/>
                <a:gd name="T11" fmla="*/ 11 h 21"/>
                <a:gd name="T12" fmla="*/ 21 w 21"/>
                <a:gd name="T13" fmla="*/ 11 h 21"/>
              </a:gdLst>
              <a:ahLst/>
              <a:cxnLst>
                <a:cxn ang="0">
                  <a:pos x="T0" y="T1"/>
                </a:cxn>
                <a:cxn ang="0">
                  <a:pos x="T2" y="T3"/>
                </a:cxn>
                <a:cxn ang="0">
                  <a:pos x="T4" y="T5"/>
                </a:cxn>
                <a:cxn ang="0">
                  <a:pos x="T6" y="T7"/>
                </a:cxn>
                <a:cxn ang="0">
                  <a:pos x="T8" y="T9"/>
                </a:cxn>
                <a:cxn ang="0">
                  <a:pos x="T10" y="T11"/>
                </a:cxn>
                <a:cxn ang="0">
                  <a:pos x="T12" y="T13"/>
                </a:cxn>
              </a:cxnLst>
              <a:rect l="0" t="0" r="r" b="b"/>
              <a:pathLst>
                <a:path w="21" h="21">
                  <a:moveTo>
                    <a:pt x="21" y="11"/>
                  </a:moveTo>
                  <a:cubicBezTo>
                    <a:pt x="21" y="16"/>
                    <a:pt x="17" y="21"/>
                    <a:pt x="11" y="21"/>
                  </a:cubicBezTo>
                  <a:cubicBezTo>
                    <a:pt x="5" y="21"/>
                    <a:pt x="0" y="16"/>
                    <a:pt x="0" y="11"/>
                  </a:cubicBezTo>
                  <a:cubicBezTo>
                    <a:pt x="0" y="5"/>
                    <a:pt x="5" y="0"/>
                    <a:pt x="11" y="0"/>
                  </a:cubicBezTo>
                  <a:cubicBezTo>
                    <a:pt x="17" y="0"/>
                    <a:pt x="21" y="5"/>
                    <a:pt x="21" y="11"/>
                  </a:cubicBezTo>
                  <a:close/>
                  <a:moveTo>
                    <a:pt x="21" y="11"/>
                  </a:moveTo>
                  <a:cubicBezTo>
                    <a:pt x="21" y="11"/>
                    <a:pt x="21" y="11"/>
                    <a:pt x="21" y="11"/>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185"/>
            <p:cNvSpPr>
              <a:spLocks noEditPoints="1"/>
            </p:cNvSpPr>
            <p:nvPr/>
          </p:nvSpPr>
          <p:spPr bwMode="auto">
            <a:xfrm>
              <a:off x="8483600" y="26987"/>
              <a:ext cx="69850" cy="69850"/>
            </a:xfrm>
            <a:custGeom>
              <a:avLst/>
              <a:gdLst>
                <a:gd name="T0" fmla="*/ 25 w 25"/>
                <a:gd name="T1" fmla="*/ 13 h 25"/>
                <a:gd name="T2" fmla="*/ 12 w 25"/>
                <a:gd name="T3" fmla="*/ 25 h 25"/>
                <a:gd name="T4" fmla="*/ 0 w 25"/>
                <a:gd name="T5" fmla="*/ 13 h 25"/>
                <a:gd name="T6" fmla="*/ 12 w 25"/>
                <a:gd name="T7" fmla="*/ 0 h 25"/>
                <a:gd name="T8" fmla="*/ 25 w 25"/>
                <a:gd name="T9" fmla="*/ 13 h 25"/>
                <a:gd name="T10" fmla="*/ 25 w 25"/>
                <a:gd name="T11" fmla="*/ 13 h 25"/>
                <a:gd name="T12" fmla="*/ 25 w 25"/>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25" y="13"/>
                  </a:moveTo>
                  <a:cubicBezTo>
                    <a:pt x="25" y="19"/>
                    <a:pt x="19" y="25"/>
                    <a:pt x="12" y="25"/>
                  </a:cubicBezTo>
                  <a:cubicBezTo>
                    <a:pt x="6" y="25"/>
                    <a:pt x="0" y="19"/>
                    <a:pt x="0" y="13"/>
                  </a:cubicBezTo>
                  <a:cubicBezTo>
                    <a:pt x="0" y="6"/>
                    <a:pt x="6" y="0"/>
                    <a:pt x="12" y="0"/>
                  </a:cubicBezTo>
                  <a:cubicBezTo>
                    <a:pt x="19" y="0"/>
                    <a:pt x="25" y="6"/>
                    <a:pt x="25" y="13"/>
                  </a:cubicBezTo>
                  <a:close/>
                  <a:moveTo>
                    <a:pt x="25" y="13"/>
                  </a:moveTo>
                  <a:cubicBezTo>
                    <a:pt x="25" y="13"/>
                    <a:pt x="25" y="13"/>
                    <a:pt x="25" y="13"/>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186"/>
            <p:cNvSpPr>
              <a:spLocks noEditPoints="1"/>
            </p:cNvSpPr>
            <p:nvPr/>
          </p:nvSpPr>
          <p:spPr bwMode="auto">
            <a:xfrm>
              <a:off x="8640763" y="-71438"/>
              <a:ext cx="39688" cy="39688"/>
            </a:xfrm>
            <a:custGeom>
              <a:avLst/>
              <a:gdLst>
                <a:gd name="T0" fmla="*/ 14 w 14"/>
                <a:gd name="T1" fmla="*/ 7 h 14"/>
                <a:gd name="T2" fmla="*/ 7 w 14"/>
                <a:gd name="T3" fmla="*/ 14 h 14"/>
                <a:gd name="T4" fmla="*/ 0 w 14"/>
                <a:gd name="T5" fmla="*/ 7 h 14"/>
                <a:gd name="T6" fmla="*/ 7 w 14"/>
                <a:gd name="T7" fmla="*/ 0 h 14"/>
                <a:gd name="T8" fmla="*/ 14 w 14"/>
                <a:gd name="T9" fmla="*/ 7 h 14"/>
                <a:gd name="T10" fmla="*/ 14 w 14"/>
                <a:gd name="T11" fmla="*/ 7 h 14"/>
                <a:gd name="T12" fmla="*/ 14 w 1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7"/>
                  </a:moveTo>
                  <a:cubicBezTo>
                    <a:pt x="14" y="11"/>
                    <a:pt x="11" y="14"/>
                    <a:pt x="7" y="14"/>
                  </a:cubicBezTo>
                  <a:cubicBezTo>
                    <a:pt x="4" y="14"/>
                    <a:pt x="0" y="11"/>
                    <a:pt x="0" y="7"/>
                  </a:cubicBezTo>
                  <a:cubicBezTo>
                    <a:pt x="0" y="3"/>
                    <a:pt x="4" y="0"/>
                    <a:pt x="7" y="0"/>
                  </a:cubicBezTo>
                  <a:cubicBezTo>
                    <a:pt x="11" y="0"/>
                    <a:pt x="14" y="3"/>
                    <a:pt x="14" y="7"/>
                  </a:cubicBezTo>
                  <a:close/>
                  <a:moveTo>
                    <a:pt x="14" y="7"/>
                  </a:moveTo>
                  <a:cubicBezTo>
                    <a:pt x="14" y="7"/>
                    <a:pt x="14" y="7"/>
                    <a:pt x="14"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187"/>
            <p:cNvSpPr>
              <a:spLocks noEditPoints="1"/>
            </p:cNvSpPr>
            <p:nvPr/>
          </p:nvSpPr>
          <p:spPr bwMode="auto">
            <a:xfrm>
              <a:off x="8972550" y="-347663"/>
              <a:ext cx="55563" cy="57150"/>
            </a:xfrm>
            <a:custGeom>
              <a:avLst/>
              <a:gdLst>
                <a:gd name="T0" fmla="*/ 0 w 20"/>
                <a:gd name="T1" fmla="*/ 10 h 20"/>
                <a:gd name="T2" fmla="*/ 3 w 20"/>
                <a:gd name="T3" fmla="*/ 17 h 20"/>
                <a:gd name="T4" fmla="*/ 10 w 20"/>
                <a:gd name="T5" fmla="*/ 20 h 20"/>
                <a:gd name="T6" fmla="*/ 17 w 20"/>
                <a:gd name="T7" fmla="*/ 17 h 20"/>
                <a:gd name="T8" fmla="*/ 20 w 20"/>
                <a:gd name="T9" fmla="*/ 10 h 20"/>
                <a:gd name="T10" fmla="*/ 17 w 20"/>
                <a:gd name="T11" fmla="*/ 3 h 20"/>
                <a:gd name="T12" fmla="*/ 10 w 20"/>
                <a:gd name="T13" fmla="*/ 0 h 20"/>
                <a:gd name="T14" fmla="*/ 3 w 20"/>
                <a:gd name="T15" fmla="*/ 3 h 20"/>
                <a:gd name="T16" fmla="*/ 0 w 20"/>
                <a:gd name="T17" fmla="*/ 10 h 20"/>
                <a:gd name="T18" fmla="*/ 0 w 20"/>
                <a:gd name="T19" fmla="*/ 10 h 20"/>
                <a:gd name="T20" fmla="*/ 0 w 20"/>
                <a:gd name="T2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0" y="10"/>
                  </a:moveTo>
                  <a:cubicBezTo>
                    <a:pt x="0" y="13"/>
                    <a:pt x="1" y="15"/>
                    <a:pt x="3" y="17"/>
                  </a:cubicBezTo>
                  <a:cubicBezTo>
                    <a:pt x="5" y="19"/>
                    <a:pt x="7" y="20"/>
                    <a:pt x="10" y="20"/>
                  </a:cubicBezTo>
                  <a:cubicBezTo>
                    <a:pt x="12" y="20"/>
                    <a:pt x="15" y="19"/>
                    <a:pt x="17" y="17"/>
                  </a:cubicBezTo>
                  <a:cubicBezTo>
                    <a:pt x="19" y="15"/>
                    <a:pt x="20" y="13"/>
                    <a:pt x="20" y="10"/>
                  </a:cubicBezTo>
                  <a:cubicBezTo>
                    <a:pt x="20" y="7"/>
                    <a:pt x="19" y="5"/>
                    <a:pt x="17" y="3"/>
                  </a:cubicBezTo>
                  <a:cubicBezTo>
                    <a:pt x="15" y="1"/>
                    <a:pt x="12" y="0"/>
                    <a:pt x="10" y="0"/>
                  </a:cubicBezTo>
                  <a:cubicBezTo>
                    <a:pt x="7" y="0"/>
                    <a:pt x="5" y="1"/>
                    <a:pt x="3" y="3"/>
                  </a:cubicBezTo>
                  <a:cubicBezTo>
                    <a:pt x="1" y="5"/>
                    <a:pt x="0" y="7"/>
                    <a:pt x="0" y="10"/>
                  </a:cubicBezTo>
                  <a:close/>
                  <a:moveTo>
                    <a:pt x="0" y="10"/>
                  </a:moveTo>
                  <a:cubicBezTo>
                    <a:pt x="0" y="10"/>
                    <a:pt x="0" y="10"/>
                    <a:pt x="0" y="10"/>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188"/>
            <p:cNvSpPr>
              <a:spLocks noEditPoints="1"/>
            </p:cNvSpPr>
            <p:nvPr/>
          </p:nvSpPr>
          <p:spPr bwMode="auto">
            <a:xfrm>
              <a:off x="8977313" y="-79375"/>
              <a:ext cx="58738" cy="58738"/>
            </a:xfrm>
            <a:custGeom>
              <a:avLst/>
              <a:gdLst>
                <a:gd name="T0" fmla="*/ 21 w 21"/>
                <a:gd name="T1" fmla="*/ 10 h 21"/>
                <a:gd name="T2" fmla="*/ 10 w 21"/>
                <a:gd name="T3" fmla="*/ 21 h 21"/>
                <a:gd name="T4" fmla="*/ 0 w 21"/>
                <a:gd name="T5" fmla="*/ 10 h 21"/>
                <a:gd name="T6" fmla="*/ 10 w 21"/>
                <a:gd name="T7" fmla="*/ 0 h 21"/>
                <a:gd name="T8" fmla="*/ 21 w 21"/>
                <a:gd name="T9" fmla="*/ 10 h 21"/>
                <a:gd name="T10" fmla="*/ 21 w 21"/>
                <a:gd name="T11" fmla="*/ 10 h 21"/>
                <a:gd name="T12" fmla="*/ 21 w 21"/>
                <a:gd name="T13" fmla="*/ 10 h 21"/>
              </a:gdLst>
              <a:ahLst/>
              <a:cxnLst>
                <a:cxn ang="0">
                  <a:pos x="T0" y="T1"/>
                </a:cxn>
                <a:cxn ang="0">
                  <a:pos x="T2" y="T3"/>
                </a:cxn>
                <a:cxn ang="0">
                  <a:pos x="T4" y="T5"/>
                </a:cxn>
                <a:cxn ang="0">
                  <a:pos x="T6" y="T7"/>
                </a:cxn>
                <a:cxn ang="0">
                  <a:pos x="T8" y="T9"/>
                </a:cxn>
                <a:cxn ang="0">
                  <a:pos x="T10" y="T11"/>
                </a:cxn>
                <a:cxn ang="0">
                  <a:pos x="T12" y="T13"/>
                </a:cxn>
              </a:cxnLst>
              <a:rect l="0" t="0" r="r" b="b"/>
              <a:pathLst>
                <a:path w="21" h="21">
                  <a:moveTo>
                    <a:pt x="21" y="10"/>
                  </a:moveTo>
                  <a:cubicBezTo>
                    <a:pt x="21" y="16"/>
                    <a:pt x="16" y="21"/>
                    <a:pt x="10" y="21"/>
                  </a:cubicBezTo>
                  <a:cubicBezTo>
                    <a:pt x="5" y="21"/>
                    <a:pt x="0" y="16"/>
                    <a:pt x="0" y="10"/>
                  </a:cubicBezTo>
                  <a:cubicBezTo>
                    <a:pt x="0" y="4"/>
                    <a:pt x="5" y="0"/>
                    <a:pt x="10" y="0"/>
                  </a:cubicBezTo>
                  <a:cubicBezTo>
                    <a:pt x="16" y="0"/>
                    <a:pt x="21" y="4"/>
                    <a:pt x="21" y="10"/>
                  </a:cubicBezTo>
                  <a:close/>
                  <a:moveTo>
                    <a:pt x="21" y="10"/>
                  </a:moveTo>
                  <a:cubicBezTo>
                    <a:pt x="21" y="10"/>
                    <a:pt x="21" y="10"/>
                    <a:pt x="21" y="10"/>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189"/>
            <p:cNvSpPr>
              <a:spLocks noEditPoints="1"/>
            </p:cNvSpPr>
            <p:nvPr/>
          </p:nvSpPr>
          <p:spPr bwMode="auto">
            <a:xfrm>
              <a:off x="9053513" y="500062"/>
              <a:ext cx="42863" cy="41275"/>
            </a:xfrm>
            <a:custGeom>
              <a:avLst/>
              <a:gdLst>
                <a:gd name="T0" fmla="*/ 15 w 15"/>
                <a:gd name="T1" fmla="*/ 8 h 15"/>
                <a:gd name="T2" fmla="*/ 7 w 15"/>
                <a:gd name="T3" fmla="*/ 15 h 15"/>
                <a:gd name="T4" fmla="*/ 0 w 15"/>
                <a:gd name="T5" fmla="*/ 8 h 15"/>
                <a:gd name="T6" fmla="*/ 7 w 15"/>
                <a:gd name="T7" fmla="*/ 0 h 15"/>
                <a:gd name="T8" fmla="*/ 15 w 15"/>
                <a:gd name="T9" fmla="*/ 8 h 15"/>
                <a:gd name="T10" fmla="*/ 15 w 15"/>
                <a:gd name="T11" fmla="*/ 8 h 15"/>
                <a:gd name="T12" fmla="*/ 15 w 15"/>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15" y="8"/>
                  </a:moveTo>
                  <a:cubicBezTo>
                    <a:pt x="15" y="12"/>
                    <a:pt x="11" y="15"/>
                    <a:pt x="7" y="15"/>
                  </a:cubicBezTo>
                  <a:cubicBezTo>
                    <a:pt x="3" y="15"/>
                    <a:pt x="0" y="12"/>
                    <a:pt x="0" y="8"/>
                  </a:cubicBezTo>
                  <a:cubicBezTo>
                    <a:pt x="0" y="4"/>
                    <a:pt x="3" y="0"/>
                    <a:pt x="7" y="0"/>
                  </a:cubicBezTo>
                  <a:cubicBezTo>
                    <a:pt x="11" y="0"/>
                    <a:pt x="15" y="4"/>
                    <a:pt x="15" y="8"/>
                  </a:cubicBezTo>
                  <a:close/>
                  <a:moveTo>
                    <a:pt x="15" y="8"/>
                  </a:moveTo>
                  <a:cubicBezTo>
                    <a:pt x="15" y="8"/>
                    <a:pt x="15" y="8"/>
                    <a:pt x="15" y="8"/>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190"/>
            <p:cNvSpPr>
              <a:spLocks noEditPoints="1"/>
            </p:cNvSpPr>
            <p:nvPr/>
          </p:nvSpPr>
          <p:spPr bwMode="auto">
            <a:xfrm>
              <a:off x="9170988" y="242887"/>
              <a:ext cx="53975" cy="53975"/>
            </a:xfrm>
            <a:custGeom>
              <a:avLst/>
              <a:gdLst>
                <a:gd name="T0" fmla="*/ 19 w 19"/>
                <a:gd name="T1" fmla="*/ 9 h 19"/>
                <a:gd name="T2" fmla="*/ 10 w 19"/>
                <a:gd name="T3" fmla="*/ 19 h 19"/>
                <a:gd name="T4" fmla="*/ 0 w 19"/>
                <a:gd name="T5" fmla="*/ 9 h 19"/>
                <a:gd name="T6" fmla="*/ 10 w 19"/>
                <a:gd name="T7" fmla="*/ 0 h 19"/>
                <a:gd name="T8" fmla="*/ 19 w 19"/>
                <a:gd name="T9" fmla="*/ 9 h 19"/>
                <a:gd name="T10" fmla="*/ 19 w 19"/>
                <a:gd name="T11" fmla="*/ 9 h 19"/>
                <a:gd name="T12" fmla="*/ 19 w 19"/>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19" y="9"/>
                  </a:moveTo>
                  <a:cubicBezTo>
                    <a:pt x="19" y="14"/>
                    <a:pt x="15" y="19"/>
                    <a:pt x="10" y="19"/>
                  </a:cubicBezTo>
                  <a:cubicBezTo>
                    <a:pt x="5" y="19"/>
                    <a:pt x="0" y="14"/>
                    <a:pt x="0" y="9"/>
                  </a:cubicBezTo>
                  <a:cubicBezTo>
                    <a:pt x="0" y="4"/>
                    <a:pt x="5" y="0"/>
                    <a:pt x="10" y="0"/>
                  </a:cubicBezTo>
                  <a:cubicBezTo>
                    <a:pt x="15" y="0"/>
                    <a:pt x="19" y="4"/>
                    <a:pt x="19" y="9"/>
                  </a:cubicBezTo>
                  <a:close/>
                  <a:moveTo>
                    <a:pt x="19" y="9"/>
                  </a:moveTo>
                  <a:cubicBezTo>
                    <a:pt x="19" y="9"/>
                    <a:pt x="19" y="9"/>
                    <a:pt x="19" y="9"/>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191"/>
            <p:cNvSpPr>
              <a:spLocks noEditPoints="1"/>
            </p:cNvSpPr>
            <p:nvPr/>
          </p:nvSpPr>
          <p:spPr bwMode="auto">
            <a:xfrm>
              <a:off x="8435975" y="268287"/>
              <a:ext cx="30163" cy="31750"/>
            </a:xfrm>
            <a:custGeom>
              <a:avLst/>
              <a:gdLst>
                <a:gd name="T0" fmla="*/ 11 w 11"/>
                <a:gd name="T1" fmla="*/ 5 h 11"/>
                <a:gd name="T2" fmla="*/ 5 w 11"/>
                <a:gd name="T3" fmla="*/ 11 h 11"/>
                <a:gd name="T4" fmla="*/ 0 w 11"/>
                <a:gd name="T5" fmla="*/ 5 h 11"/>
                <a:gd name="T6" fmla="*/ 5 w 11"/>
                <a:gd name="T7" fmla="*/ 0 h 11"/>
                <a:gd name="T8" fmla="*/ 11 w 11"/>
                <a:gd name="T9" fmla="*/ 5 h 11"/>
                <a:gd name="T10" fmla="*/ 11 w 11"/>
                <a:gd name="T11" fmla="*/ 5 h 11"/>
                <a:gd name="T12" fmla="*/ 11 w 11"/>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1" y="5"/>
                  </a:moveTo>
                  <a:cubicBezTo>
                    <a:pt x="11" y="8"/>
                    <a:pt x="9" y="11"/>
                    <a:pt x="5" y="11"/>
                  </a:cubicBezTo>
                  <a:cubicBezTo>
                    <a:pt x="2" y="11"/>
                    <a:pt x="0" y="8"/>
                    <a:pt x="0" y="5"/>
                  </a:cubicBezTo>
                  <a:cubicBezTo>
                    <a:pt x="0" y="2"/>
                    <a:pt x="2" y="0"/>
                    <a:pt x="5" y="0"/>
                  </a:cubicBezTo>
                  <a:cubicBezTo>
                    <a:pt x="9" y="0"/>
                    <a:pt x="11" y="2"/>
                    <a:pt x="11" y="5"/>
                  </a:cubicBezTo>
                  <a:close/>
                  <a:moveTo>
                    <a:pt x="11" y="5"/>
                  </a:moveTo>
                  <a:cubicBezTo>
                    <a:pt x="11" y="5"/>
                    <a:pt x="11" y="5"/>
                    <a:pt x="11" y="5"/>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192"/>
            <p:cNvSpPr>
              <a:spLocks noEditPoints="1"/>
            </p:cNvSpPr>
            <p:nvPr/>
          </p:nvSpPr>
          <p:spPr bwMode="auto">
            <a:xfrm>
              <a:off x="8497888" y="1152525"/>
              <a:ext cx="47625" cy="50800"/>
            </a:xfrm>
            <a:custGeom>
              <a:avLst/>
              <a:gdLst>
                <a:gd name="T0" fmla="*/ 17 w 17"/>
                <a:gd name="T1" fmla="*/ 9 h 18"/>
                <a:gd name="T2" fmla="*/ 9 w 17"/>
                <a:gd name="T3" fmla="*/ 18 h 18"/>
                <a:gd name="T4" fmla="*/ 0 w 17"/>
                <a:gd name="T5" fmla="*/ 9 h 18"/>
                <a:gd name="T6" fmla="*/ 9 w 17"/>
                <a:gd name="T7" fmla="*/ 0 h 18"/>
                <a:gd name="T8" fmla="*/ 17 w 17"/>
                <a:gd name="T9" fmla="*/ 9 h 18"/>
                <a:gd name="T10" fmla="*/ 17 w 17"/>
                <a:gd name="T11" fmla="*/ 9 h 18"/>
                <a:gd name="T12" fmla="*/ 17 w 17"/>
                <a:gd name="T13" fmla="*/ 9 h 18"/>
              </a:gdLst>
              <a:ahLst/>
              <a:cxnLst>
                <a:cxn ang="0">
                  <a:pos x="T0" y="T1"/>
                </a:cxn>
                <a:cxn ang="0">
                  <a:pos x="T2" y="T3"/>
                </a:cxn>
                <a:cxn ang="0">
                  <a:pos x="T4" y="T5"/>
                </a:cxn>
                <a:cxn ang="0">
                  <a:pos x="T6" y="T7"/>
                </a:cxn>
                <a:cxn ang="0">
                  <a:pos x="T8" y="T9"/>
                </a:cxn>
                <a:cxn ang="0">
                  <a:pos x="T10" y="T11"/>
                </a:cxn>
                <a:cxn ang="0">
                  <a:pos x="T12" y="T13"/>
                </a:cxn>
              </a:cxnLst>
              <a:rect l="0" t="0" r="r" b="b"/>
              <a:pathLst>
                <a:path w="17" h="18">
                  <a:moveTo>
                    <a:pt x="17" y="9"/>
                  </a:moveTo>
                  <a:cubicBezTo>
                    <a:pt x="17" y="14"/>
                    <a:pt x="13" y="18"/>
                    <a:pt x="9" y="18"/>
                  </a:cubicBezTo>
                  <a:cubicBezTo>
                    <a:pt x="4" y="18"/>
                    <a:pt x="0" y="14"/>
                    <a:pt x="0" y="9"/>
                  </a:cubicBezTo>
                  <a:cubicBezTo>
                    <a:pt x="0" y="4"/>
                    <a:pt x="4" y="0"/>
                    <a:pt x="9" y="0"/>
                  </a:cubicBezTo>
                  <a:cubicBezTo>
                    <a:pt x="13" y="0"/>
                    <a:pt x="17" y="4"/>
                    <a:pt x="17" y="9"/>
                  </a:cubicBezTo>
                  <a:close/>
                  <a:moveTo>
                    <a:pt x="17" y="9"/>
                  </a:moveTo>
                  <a:cubicBezTo>
                    <a:pt x="17" y="9"/>
                    <a:pt x="17" y="9"/>
                    <a:pt x="17" y="9"/>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193"/>
            <p:cNvSpPr>
              <a:spLocks noEditPoints="1"/>
            </p:cNvSpPr>
            <p:nvPr/>
          </p:nvSpPr>
          <p:spPr bwMode="auto">
            <a:xfrm>
              <a:off x="8618538" y="1036637"/>
              <a:ext cx="47625" cy="47625"/>
            </a:xfrm>
            <a:custGeom>
              <a:avLst/>
              <a:gdLst>
                <a:gd name="T0" fmla="*/ 17 w 17"/>
                <a:gd name="T1" fmla="*/ 9 h 17"/>
                <a:gd name="T2" fmla="*/ 9 w 17"/>
                <a:gd name="T3" fmla="*/ 17 h 17"/>
                <a:gd name="T4" fmla="*/ 0 w 17"/>
                <a:gd name="T5" fmla="*/ 9 h 17"/>
                <a:gd name="T6" fmla="*/ 9 w 17"/>
                <a:gd name="T7" fmla="*/ 0 h 17"/>
                <a:gd name="T8" fmla="*/ 17 w 17"/>
                <a:gd name="T9" fmla="*/ 9 h 17"/>
                <a:gd name="T10" fmla="*/ 17 w 17"/>
                <a:gd name="T11" fmla="*/ 9 h 17"/>
                <a:gd name="T12" fmla="*/ 17 w 17"/>
                <a:gd name="T13" fmla="*/ 9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17" y="9"/>
                  </a:moveTo>
                  <a:cubicBezTo>
                    <a:pt x="17" y="13"/>
                    <a:pt x="13" y="17"/>
                    <a:pt x="9" y="17"/>
                  </a:cubicBezTo>
                  <a:cubicBezTo>
                    <a:pt x="4" y="17"/>
                    <a:pt x="0" y="13"/>
                    <a:pt x="0" y="9"/>
                  </a:cubicBezTo>
                  <a:cubicBezTo>
                    <a:pt x="0" y="4"/>
                    <a:pt x="4" y="0"/>
                    <a:pt x="9" y="0"/>
                  </a:cubicBezTo>
                  <a:cubicBezTo>
                    <a:pt x="13" y="0"/>
                    <a:pt x="17" y="4"/>
                    <a:pt x="17" y="9"/>
                  </a:cubicBezTo>
                  <a:close/>
                  <a:moveTo>
                    <a:pt x="17" y="9"/>
                  </a:moveTo>
                  <a:cubicBezTo>
                    <a:pt x="17" y="9"/>
                    <a:pt x="17" y="9"/>
                    <a:pt x="17" y="9"/>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194"/>
            <p:cNvSpPr>
              <a:spLocks noEditPoints="1"/>
            </p:cNvSpPr>
            <p:nvPr/>
          </p:nvSpPr>
          <p:spPr bwMode="auto">
            <a:xfrm>
              <a:off x="8753475" y="842962"/>
              <a:ext cx="41275" cy="39688"/>
            </a:xfrm>
            <a:custGeom>
              <a:avLst/>
              <a:gdLst>
                <a:gd name="T0" fmla="*/ 0 w 15"/>
                <a:gd name="T1" fmla="*/ 7 h 14"/>
                <a:gd name="T2" fmla="*/ 3 w 15"/>
                <a:gd name="T3" fmla="*/ 12 h 14"/>
                <a:gd name="T4" fmla="*/ 8 w 15"/>
                <a:gd name="T5" fmla="*/ 14 h 14"/>
                <a:gd name="T6" fmla="*/ 13 w 15"/>
                <a:gd name="T7" fmla="*/ 12 h 14"/>
                <a:gd name="T8" fmla="*/ 15 w 15"/>
                <a:gd name="T9" fmla="*/ 7 h 14"/>
                <a:gd name="T10" fmla="*/ 13 w 15"/>
                <a:gd name="T11" fmla="*/ 2 h 14"/>
                <a:gd name="T12" fmla="*/ 8 w 15"/>
                <a:gd name="T13" fmla="*/ 0 h 14"/>
                <a:gd name="T14" fmla="*/ 3 w 15"/>
                <a:gd name="T15" fmla="*/ 2 h 14"/>
                <a:gd name="T16" fmla="*/ 0 w 15"/>
                <a:gd name="T17" fmla="*/ 7 h 14"/>
                <a:gd name="T18" fmla="*/ 0 w 15"/>
                <a:gd name="T19" fmla="*/ 7 h 14"/>
                <a:gd name="T20" fmla="*/ 0 w 15"/>
                <a:gd name="T2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4">
                  <a:moveTo>
                    <a:pt x="0" y="7"/>
                  </a:moveTo>
                  <a:cubicBezTo>
                    <a:pt x="0" y="9"/>
                    <a:pt x="1" y="11"/>
                    <a:pt x="3" y="12"/>
                  </a:cubicBezTo>
                  <a:cubicBezTo>
                    <a:pt x="4" y="14"/>
                    <a:pt x="6" y="14"/>
                    <a:pt x="8" y="14"/>
                  </a:cubicBezTo>
                  <a:cubicBezTo>
                    <a:pt x="10" y="14"/>
                    <a:pt x="12" y="14"/>
                    <a:pt x="13" y="12"/>
                  </a:cubicBezTo>
                  <a:cubicBezTo>
                    <a:pt x="14" y="11"/>
                    <a:pt x="15" y="9"/>
                    <a:pt x="15" y="7"/>
                  </a:cubicBezTo>
                  <a:cubicBezTo>
                    <a:pt x="15" y="5"/>
                    <a:pt x="14" y="3"/>
                    <a:pt x="13" y="2"/>
                  </a:cubicBezTo>
                  <a:cubicBezTo>
                    <a:pt x="12" y="1"/>
                    <a:pt x="10" y="0"/>
                    <a:pt x="8" y="0"/>
                  </a:cubicBezTo>
                  <a:cubicBezTo>
                    <a:pt x="6" y="0"/>
                    <a:pt x="4" y="1"/>
                    <a:pt x="3" y="2"/>
                  </a:cubicBezTo>
                  <a:cubicBezTo>
                    <a:pt x="1" y="3"/>
                    <a:pt x="0" y="5"/>
                    <a:pt x="0" y="7"/>
                  </a:cubicBezTo>
                  <a:close/>
                  <a:moveTo>
                    <a:pt x="0" y="7"/>
                  </a:moveTo>
                  <a:cubicBezTo>
                    <a:pt x="0" y="7"/>
                    <a:pt x="0" y="7"/>
                    <a:pt x="0"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195"/>
            <p:cNvSpPr>
              <a:spLocks noEditPoints="1"/>
            </p:cNvSpPr>
            <p:nvPr/>
          </p:nvSpPr>
          <p:spPr bwMode="auto">
            <a:xfrm>
              <a:off x="8977313" y="831850"/>
              <a:ext cx="50800" cy="50800"/>
            </a:xfrm>
            <a:custGeom>
              <a:avLst/>
              <a:gdLst>
                <a:gd name="T0" fmla="*/ 18 w 18"/>
                <a:gd name="T1" fmla="*/ 9 h 18"/>
                <a:gd name="T2" fmla="*/ 9 w 18"/>
                <a:gd name="T3" fmla="*/ 18 h 18"/>
                <a:gd name="T4" fmla="*/ 0 w 18"/>
                <a:gd name="T5" fmla="*/ 9 h 18"/>
                <a:gd name="T6" fmla="*/ 9 w 18"/>
                <a:gd name="T7" fmla="*/ 0 h 18"/>
                <a:gd name="T8" fmla="*/ 18 w 18"/>
                <a:gd name="T9" fmla="*/ 9 h 18"/>
                <a:gd name="T10" fmla="*/ 18 w 18"/>
                <a:gd name="T11" fmla="*/ 9 h 18"/>
                <a:gd name="T12" fmla="*/ 18 w 18"/>
                <a:gd name="T13" fmla="*/ 9 h 18"/>
              </a:gdLst>
              <a:ahLst/>
              <a:cxnLst>
                <a:cxn ang="0">
                  <a:pos x="T0" y="T1"/>
                </a:cxn>
                <a:cxn ang="0">
                  <a:pos x="T2" y="T3"/>
                </a:cxn>
                <a:cxn ang="0">
                  <a:pos x="T4" y="T5"/>
                </a:cxn>
                <a:cxn ang="0">
                  <a:pos x="T6" y="T7"/>
                </a:cxn>
                <a:cxn ang="0">
                  <a:pos x="T8" y="T9"/>
                </a:cxn>
                <a:cxn ang="0">
                  <a:pos x="T10" y="T11"/>
                </a:cxn>
                <a:cxn ang="0">
                  <a:pos x="T12" y="T13"/>
                </a:cxn>
              </a:cxnLst>
              <a:rect l="0" t="0" r="r" b="b"/>
              <a:pathLst>
                <a:path w="18" h="18">
                  <a:moveTo>
                    <a:pt x="18" y="9"/>
                  </a:moveTo>
                  <a:cubicBezTo>
                    <a:pt x="18" y="14"/>
                    <a:pt x="14" y="18"/>
                    <a:pt x="9" y="18"/>
                  </a:cubicBezTo>
                  <a:cubicBezTo>
                    <a:pt x="4" y="18"/>
                    <a:pt x="0" y="14"/>
                    <a:pt x="0" y="9"/>
                  </a:cubicBezTo>
                  <a:cubicBezTo>
                    <a:pt x="0" y="4"/>
                    <a:pt x="4" y="0"/>
                    <a:pt x="9" y="0"/>
                  </a:cubicBezTo>
                  <a:cubicBezTo>
                    <a:pt x="14" y="0"/>
                    <a:pt x="18" y="4"/>
                    <a:pt x="18" y="9"/>
                  </a:cubicBezTo>
                  <a:close/>
                  <a:moveTo>
                    <a:pt x="18" y="9"/>
                  </a:moveTo>
                  <a:cubicBezTo>
                    <a:pt x="18" y="9"/>
                    <a:pt x="18" y="9"/>
                    <a:pt x="18" y="9"/>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196"/>
            <p:cNvSpPr>
              <a:spLocks noEditPoints="1"/>
            </p:cNvSpPr>
            <p:nvPr/>
          </p:nvSpPr>
          <p:spPr bwMode="auto">
            <a:xfrm>
              <a:off x="8326438" y="1006475"/>
              <a:ext cx="38100" cy="38100"/>
            </a:xfrm>
            <a:custGeom>
              <a:avLst/>
              <a:gdLst>
                <a:gd name="T0" fmla="*/ 14 w 14"/>
                <a:gd name="T1" fmla="*/ 7 h 14"/>
                <a:gd name="T2" fmla="*/ 7 w 14"/>
                <a:gd name="T3" fmla="*/ 14 h 14"/>
                <a:gd name="T4" fmla="*/ 0 w 14"/>
                <a:gd name="T5" fmla="*/ 7 h 14"/>
                <a:gd name="T6" fmla="*/ 7 w 14"/>
                <a:gd name="T7" fmla="*/ 0 h 14"/>
                <a:gd name="T8" fmla="*/ 14 w 14"/>
                <a:gd name="T9" fmla="*/ 7 h 14"/>
                <a:gd name="T10" fmla="*/ 14 w 14"/>
                <a:gd name="T11" fmla="*/ 7 h 14"/>
                <a:gd name="T12" fmla="*/ 14 w 1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7"/>
                  </a:moveTo>
                  <a:cubicBezTo>
                    <a:pt x="14" y="11"/>
                    <a:pt x="11" y="14"/>
                    <a:pt x="7" y="14"/>
                  </a:cubicBezTo>
                  <a:cubicBezTo>
                    <a:pt x="3" y="14"/>
                    <a:pt x="0" y="11"/>
                    <a:pt x="0" y="7"/>
                  </a:cubicBezTo>
                  <a:cubicBezTo>
                    <a:pt x="0" y="3"/>
                    <a:pt x="3" y="0"/>
                    <a:pt x="7" y="0"/>
                  </a:cubicBezTo>
                  <a:cubicBezTo>
                    <a:pt x="11" y="0"/>
                    <a:pt x="14" y="3"/>
                    <a:pt x="14" y="7"/>
                  </a:cubicBezTo>
                  <a:close/>
                  <a:moveTo>
                    <a:pt x="14" y="7"/>
                  </a:moveTo>
                  <a:cubicBezTo>
                    <a:pt x="14" y="7"/>
                    <a:pt x="14" y="7"/>
                    <a:pt x="14"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197"/>
            <p:cNvSpPr>
              <a:spLocks noEditPoints="1"/>
            </p:cNvSpPr>
            <p:nvPr/>
          </p:nvSpPr>
          <p:spPr bwMode="auto">
            <a:xfrm>
              <a:off x="7913688" y="-319088"/>
              <a:ext cx="36513" cy="39688"/>
            </a:xfrm>
            <a:custGeom>
              <a:avLst/>
              <a:gdLst>
                <a:gd name="T0" fmla="*/ 13 w 13"/>
                <a:gd name="T1" fmla="*/ 7 h 14"/>
                <a:gd name="T2" fmla="*/ 6 w 13"/>
                <a:gd name="T3" fmla="*/ 14 h 14"/>
                <a:gd name="T4" fmla="*/ 0 w 13"/>
                <a:gd name="T5" fmla="*/ 7 h 14"/>
                <a:gd name="T6" fmla="*/ 6 w 13"/>
                <a:gd name="T7" fmla="*/ 0 h 14"/>
                <a:gd name="T8" fmla="*/ 13 w 13"/>
                <a:gd name="T9" fmla="*/ 7 h 14"/>
                <a:gd name="T10" fmla="*/ 13 w 13"/>
                <a:gd name="T11" fmla="*/ 7 h 14"/>
                <a:gd name="T12" fmla="*/ 13 w 13"/>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13" y="7"/>
                  </a:moveTo>
                  <a:cubicBezTo>
                    <a:pt x="13" y="11"/>
                    <a:pt x="10" y="14"/>
                    <a:pt x="6" y="14"/>
                  </a:cubicBezTo>
                  <a:cubicBezTo>
                    <a:pt x="3" y="14"/>
                    <a:pt x="0" y="11"/>
                    <a:pt x="0" y="7"/>
                  </a:cubicBezTo>
                  <a:cubicBezTo>
                    <a:pt x="0" y="3"/>
                    <a:pt x="3" y="0"/>
                    <a:pt x="6" y="0"/>
                  </a:cubicBezTo>
                  <a:cubicBezTo>
                    <a:pt x="10" y="0"/>
                    <a:pt x="13" y="3"/>
                    <a:pt x="13" y="7"/>
                  </a:cubicBezTo>
                  <a:close/>
                  <a:moveTo>
                    <a:pt x="13" y="7"/>
                  </a:moveTo>
                  <a:cubicBezTo>
                    <a:pt x="13" y="7"/>
                    <a:pt x="13" y="7"/>
                    <a:pt x="13"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198"/>
            <p:cNvSpPr>
              <a:spLocks noEditPoints="1"/>
            </p:cNvSpPr>
            <p:nvPr/>
          </p:nvSpPr>
          <p:spPr bwMode="auto">
            <a:xfrm>
              <a:off x="7392988" y="266700"/>
              <a:ext cx="39688" cy="38100"/>
            </a:xfrm>
            <a:custGeom>
              <a:avLst/>
              <a:gdLst>
                <a:gd name="T0" fmla="*/ 14 w 14"/>
                <a:gd name="T1" fmla="*/ 7 h 14"/>
                <a:gd name="T2" fmla="*/ 7 w 14"/>
                <a:gd name="T3" fmla="*/ 14 h 14"/>
                <a:gd name="T4" fmla="*/ 0 w 14"/>
                <a:gd name="T5" fmla="*/ 7 h 14"/>
                <a:gd name="T6" fmla="*/ 7 w 14"/>
                <a:gd name="T7" fmla="*/ 0 h 14"/>
                <a:gd name="T8" fmla="*/ 14 w 14"/>
                <a:gd name="T9" fmla="*/ 7 h 14"/>
                <a:gd name="T10" fmla="*/ 14 w 14"/>
                <a:gd name="T11" fmla="*/ 7 h 14"/>
                <a:gd name="T12" fmla="*/ 14 w 1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7"/>
                  </a:moveTo>
                  <a:cubicBezTo>
                    <a:pt x="14" y="11"/>
                    <a:pt x="11" y="14"/>
                    <a:pt x="7" y="14"/>
                  </a:cubicBezTo>
                  <a:cubicBezTo>
                    <a:pt x="3" y="14"/>
                    <a:pt x="0" y="11"/>
                    <a:pt x="0" y="7"/>
                  </a:cubicBezTo>
                  <a:cubicBezTo>
                    <a:pt x="0" y="3"/>
                    <a:pt x="3" y="0"/>
                    <a:pt x="7" y="0"/>
                  </a:cubicBezTo>
                  <a:cubicBezTo>
                    <a:pt x="11" y="0"/>
                    <a:pt x="14" y="3"/>
                    <a:pt x="14" y="7"/>
                  </a:cubicBezTo>
                  <a:close/>
                  <a:moveTo>
                    <a:pt x="14" y="7"/>
                  </a:moveTo>
                  <a:cubicBezTo>
                    <a:pt x="14" y="7"/>
                    <a:pt x="14" y="7"/>
                    <a:pt x="14"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199"/>
            <p:cNvSpPr>
              <a:spLocks noEditPoints="1"/>
            </p:cNvSpPr>
            <p:nvPr/>
          </p:nvSpPr>
          <p:spPr bwMode="auto">
            <a:xfrm>
              <a:off x="7286625" y="514350"/>
              <a:ext cx="55563" cy="55563"/>
            </a:xfrm>
            <a:custGeom>
              <a:avLst/>
              <a:gdLst>
                <a:gd name="T0" fmla="*/ 20 w 20"/>
                <a:gd name="T1" fmla="*/ 10 h 20"/>
                <a:gd name="T2" fmla="*/ 10 w 20"/>
                <a:gd name="T3" fmla="*/ 20 h 20"/>
                <a:gd name="T4" fmla="*/ 0 w 20"/>
                <a:gd name="T5" fmla="*/ 10 h 20"/>
                <a:gd name="T6" fmla="*/ 10 w 20"/>
                <a:gd name="T7" fmla="*/ 0 h 20"/>
                <a:gd name="T8" fmla="*/ 20 w 20"/>
                <a:gd name="T9" fmla="*/ 10 h 20"/>
                <a:gd name="T10" fmla="*/ 20 w 20"/>
                <a:gd name="T11" fmla="*/ 10 h 20"/>
                <a:gd name="T12" fmla="*/ 20 w 20"/>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10"/>
                  </a:moveTo>
                  <a:cubicBezTo>
                    <a:pt x="20" y="15"/>
                    <a:pt x="16" y="20"/>
                    <a:pt x="10" y="20"/>
                  </a:cubicBezTo>
                  <a:cubicBezTo>
                    <a:pt x="5" y="20"/>
                    <a:pt x="0" y="15"/>
                    <a:pt x="0" y="10"/>
                  </a:cubicBezTo>
                  <a:cubicBezTo>
                    <a:pt x="0" y="4"/>
                    <a:pt x="5" y="0"/>
                    <a:pt x="10" y="0"/>
                  </a:cubicBezTo>
                  <a:cubicBezTo>
                    <a:pt x="16" y="0"/>
                    <a:pt x="20" y="4"/>
                    <a:pt x="20" y="10"/>
                  </a:cubicBezTo>
                  <a:close/>
                  <a:moveTo>
                    <a:pt x="20" y="10"/>
                  </a:moveTo>
                  <a:cubicBezTo>
                    <a:pt x="20" y="10"/>
                    <a:pt x="20" y="10"/>
                    <a:pt x="20" y="10"/>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200"/>
            <p:cNvSpPr>
              <a:spLocks noEditPoints="1"/>
            </p:cNvSpPr>
            <p:nvPr/>
          </p:nvSpPr>
          <p:spPr bwMode="auto">
            <a:xfrm>
              <a:off x="7581900" y="974725"/>
              <a:ext cx="50800" cy="47625"/>
            </a:xfrm>
            <a:custGeom>
              <a:avLst/>
              <a:gdLst>
                <a:gd name="T0" fmla="*/ 18 w 18"/>
                <a:gd name="T1" fmla="*/ 8 h 17"/>
                <a:gd name="T2" fmla="*/ 9 w 18"/>
                <a:gd name="T3" fmla="*/ 17 h 17"/>
                <a:gd name="T4" fmla="*/ 0 w 18"/>
                <a:gd name="T5" fmla="*/ 8 h 17"/>
                <a:gd name="T6" fmla="*/ 9 w 18"/>
                <a:gd name="T7" fmla="*/ 0 h 17"/>
                <a:gd name="T8" fmla="*/ 18 w 18"/>
                <a:gd name="T9" fmla="*/ 8 h 17"/>
                <a:gd name="T10" fmla="*/ 18 w 18"/>
                <a:gd name="T11" fmla="*/ 8 h 17"/>
                <a:gd name="T12" fmla="*/ 18 w 18"/>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8" y="8"/>
                  </a:moveTo>
                  <a:cubicBezTo>
                    <a:pt x="18" y="13"/>
                    <a:pt x="14" y="17"/>
                    <a:pt x="9" y="17"/>
                  </a:cubicBezTo>
                  <a:cubicBezTo>
                    <a:pt x="4" y="17"/>
                    <a:pt x="0" y="13"/>
                    <a:pt x="0" y="8"/>
                  </a:cubicBezTo>
                  <a:cubicBezTo>
                    <a:pt x="0" y="4"/>
                    <a:pt x="4" y="0"/>
                    <a:pt x="9" y="0"/>
                  </a:cubicBezTo>
                  <a:cubicBezTo>
                    <a:pt x="14" y="0"/>
                    <a:pt x="18" y="4"/>
                    <a:pt x="18" y="8"/>
                  </a:cubicBezTo>
                  <a:close/>
                  <a:moveTo>
                    <a:pt x="18" y="8"/>
                  </a:moveTo>
                  <a:cubicBezTo>
                    <a:pt x="18" y="8"/>
                    <a:pt x="18" y="8"/>
                    <a:pt x="18" y="8"/>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201"/>
            <p:cNvSpPr>
              <a:spLocks noEditPoints="1"/>
            </p:cNvSpPr>
            <p:nvPr/>
          </p:nvSpPr>
          <p:spPr bwMode="auto">
            <a:xfrm>
              <a:off x="7545388" y="773112"/>
              <a:ext cx="41275" cy="41275"/>
            </a:xfrm>
            <a:custGeom>
              <a:avLst/>
              <a:gdLst>
                <a:gd name="T0" fmla="*/ 15 w 15"/>
                <a:gd name="T1" fmla="*/ 8 h 15"/>
                <a:gd name="T2" fmla="*/ 8 w 15"/>
                <a:gd name="T3" fmla="*/ 15 h 15"/>
                <a:gd name="T4" fmla="*/ 0 w 15"/>
                <a:gd name="T5" fmla="*/ 8 h 15"/>
                <a:gd name="T6" fmla="*/ 8 w 15"/>
                <a:gd name="T7" fmla="*/ 0 h 15"/>
                <a:gd name="T8" fmla="*/ 15 w 15"/>
                <a:gd name="T9" fmla="*/ 8 h 15"/>
                <a:gd name="T10" fmla="*/ 15 w 15"/>
                <a:gd name="T11" fmla="*/ 8 h 15"/>
                <a:gd name="T12" fmla="*/ 15 w 15"/>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15" y="8"/>
                  </a:moveTo>
                  <a:cubicBezTo>
                    <a:pt x="15" y="12"/>
                    <a:pt x="12" y="15"/>
                    <a:pt x="8" y="15"/>
                  </a:cubicBezTo>
                  <a:cubicBezTo>
                    <a:pt x="3" y="15"/>
                    <a:pt x="0" y="12"/>
                    <a:pt x="0" y="8"/>
                  </a:cubicBezTo>
                  <a:cubicBezTo>
                    <a:pt x="0" y="3"/>
                    <a:pt x="3" y="0"/>
                    <a:pt x="8" y="0"/>
                  </a:cubicBezTo>
                  <a:cubicBezTo>
                    <a:pt x="12" y="0"/>
                    <a:pt x="15" y="3"/>
                    <a:pt x="15" y="8"/>
                  </a:cubicBezTo>
                  <a:close/>
                  <a:moveTo>
                    <a:pt x="15" y="8"/>
                  </a:moveTo>
                  <a:cubicBezTo>
                    <a:pt x="15" y="8"/>
                    <a:pt x="15" y="8"/>
                    <a:pt x="15" y="8"/>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202"/>
            <p:cNvSpPr>
              <a:spLocks noEditPoints="1"/>
            </p:cNvSpPr>
            <p:nvPr/>
          </p:nvSpPr>
          <p:spPr bwMode="auto">
            <a:xfrm>
              <a:off x="7581900" y="727075"/>
              <a:ext cx="61913" cy="58738"/>
            </a:xfrm>
            <a:custGeom>
              <a:avLst/>
              <a:gdLst>
                <a:gd name="T0" fmla="*/ 22 w 22"/>
                <a:gd name="T1" fmla="*/ 10 h 21"/>
                <a:gd name="T2" fmla="*/ 11 w 22"/>
                <a:gd name="T3" fmla="*/ 21 h 21"/>
                <a:gd name="T4" fmla="*/ 0 w 22"/>
                <a:gd name="T5" fmla="*/ 10 h 21"/>
                <a:gd name="T6" fmla="*/ 11 w 22"/>
                <a:gd name="T7" fmla="*/ 0 h 21"/>
                <a:gd name="T8" fmla="*/ 22 w 22"/>
                <a:gd name="T9" fmla="*/ 10 h 21"/>
                <a:gd name="T10" fmla="*/ 22 w 22"/>
                <a:gd name="T11" fmla="*/ 10 h 21"/>
                <a:gd name="T12" fmla="*/ 22 w 22"/>
                <a:gd name="T13" fmla="*/ 10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22" y="10"/>
                  </a:moveTo>
                  <a:cubicBezTo>
                    <a:pt x="22" y="16"/>
                    <a:pt x="17" y="21"/>
                    <a:pt x="11" y="21"/>
                  </a:cubicBezTo>
                  <a:cubicBezTo>
                    <a:pt x="5" y="21"/>
                    <a:pt x="0" y="16"/>
                    <a:pt x="0" y="10"/>
                  </a:cubicBezTo>
                  <a:cubicBezTo>
                    <a:pt x="0" y="4"/>
                    <a:pt x="5" y="0"/>
                    <a:pt x="11" y="0"/>
                  </a:cubicBezTo>
                  <a:cubicBezTo>
                    <a:pt x="17" y="0"/>
                    <a:pt x="22" y="4"/>
                    <a:pt x="22" y="10"/>
                  </a:cubicBezTo>
                  <a:close/>
                  <a:moveTo>
                    <a:pt x="22" y="10"/>
                  </a:moveTo>
                  <a:cubicBezTo>
                    <a:pt x="22" y="10"/>
                    <a:pt x="22" y="10"/>
                    <a:pt x="22" y="10"/>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203"/>
            <p:cNvSpPr>
              <a:spLocks noEditPoints="1"/>
            </p:cNvSpPr>
            <p:nvPr/>
          </p:nvSpPr>
          <p:spPr bwMode="auto">
            <a:xfrm>
              <a:off x="7286625" y="-15875"/>
              <a:ext cx="55563" cy="53975"/>
            </a:xfrm>
            <a:custGeom>
              <a:avLst/>
              <a:gdLst>
                <a:gd name="T0" fmla="*/ 0 w 20"/>
                <a:gd name="T1" fmla="*/ 9 h 19"/>
                <a:gd name="T2" fmla="*/ 3 w 20"/>
                <a:gd name="T3" fmla="*/ 16 h 19"/>
                <a:gd name="T4" fmla="*/ 10 w 20"/>
                <a:gd name="T5" fmla="*/ 19 h 19"/>
                <a:gd name="T6" fmla="*/ 17 w 20"/>
                <a:gd name="T7" fmla="*/ 16 h 19"/>
                <a:gd name="T8" fmla="*/ 20 w 20"/>
                <a:gd name="T9" fmla="*/ 9 h 19"/>
                <a:gd name="T10" fmla="*/ 17 w 20"/>
                <a:gd name="T11" fmla="*/ 2 h 19"/>
                <a:gd name="T12" fmla="*/ 10 w 20"/>
                <a:gd name="T13" fmla="*/ 0 h 19"/>
                <a:gd name="T14" fmla="*/ 3 w 20"/>
                <a:gd name="T15" fmla="*/ 2 h 19"/>
                <a:gd name="T16" fmla="*/ 0 w 20"/>
                <a:gd name="T17" fmla="*/ 9 h 19"/>
                <a:gd name="T18" fmla="*/ 0 w 20"/>
                <a:gd name="T19" fmla="*/ 9 h 19"/>
                <a:gd name="T20" fmla="*/ 0 w 20"/>
                <a:gd name="T21"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0" y="9"/>
                  </a:moveTo>
                  <a:cubicBezTo>
                    <a:pt x="0" y="12"/>
                    <a:pt x="1" y="15"/>
                    <a:pt x="3" y="16"/>
                  </a:cubicBezTo>
                  <a:cubicBezTo>
                    <a:pt x="5" y="18"/>
                    <a:pt x="8" y="19"/>
                    <a:pt x="10" y="19"/>
                  </a:cubicBezTo>
                  <a:cubicBezTo>
                    <a:pt x="13" y="19"/>
                    <a:pt x="15" y="18"/>
                    <a:pt x="17" y="16"/>
                  </a:cubicBezTo>
                  <a:cubicBezTo>
                    <a:pt x="19" y="15"/>
                    <a:pt x="20" y="12"/>
                    <a:pt x="20" y="9"/>
                  </a:cubicBezTo>
                  <a:cubicBezTo>
                    <a:pt x="20" y="7"/>
                    <a:pt x="19" y="4"/>
                    <a:pt x="17" y="2"/>
                  </a:cubicBezTo>
                  <a:cubicBezTo>
                    <a:pt x="15" y="1"/>
                    <a:pt x="13" y="0"/>
                    <a:pt x="10" y="0"/>
                  </a:cubicBezTo>
                  <a:cubicBezTo>
                    <a:pt x="8" y="0"/>
                    <a:pt x="5" y="1"/>
                    <a:pt x="3" y="2"/>
                  </a:cubicBezTo>
                  <a:cubicBezTo>
                    <a:pt x="1" y="4"/>
                    <a:pt x="0" y="7"/>
                    <a:pt x="0" y="9"/>
                  </a:cubicBezTo>
                  <a:close/>
                  <a:moveTo>
                    <a:pt x="0" y="9"/>
                  </a:moveTo>
                  <a:cubicBezTo>
                    <a:pt x="0" y="9"/>
                    <a:pt x="0" y="9"/>
                    <a:pt x="0" y="9"/>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204"/>
            <p:cNvSpPr>
              <a:spLocks noEditPoints="1"/>
            </p:cNvSpPr>
            <p:nvPr/>
          </p:nvSpPr>
          <p:spPr bwMode="auto">
            <a:xfrm>
              <a:off x="8050213" y="392112"/>
              <a:ext cx="31750" cy="28575"/>
            </a:xfrm>
            <a:custGeom>
              <a:avLst/>
              <a:gdLst>
                <a:gd name="T0" fmla="*/ 11 w 11"/>
                <a:gd name="T1" fmla="*/ 5 h 10"/>
                <a:gd name="T2" fmla="*/ 5 w 11"/>
                <a:gd name="T3" fmla="*/ 10 h 10"/>
                <a:gd name="T4" fmla="*/ 0 w 11"/>
                <a:gd name="T5" fmla="*/ 5 h 10"/>
                <a:gd name="T6" fmla="*/ 5 w 11"/>
                <a:gd name="T7" fmla="*/ 0 h 10"/>
                <a:gd name="T8" fmla="*/ 11 w 11"/>
                <a:gd name="T9" fmla="*/ 5 h 10"/>
                <a:gd name="T10" fmla="*/ 11 w 11"/>
                <a:gd name="T11" fmla="*/ 5 h 10"/>
                <a:gd name="T12" fmla="*/ 11 w 11"/>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1" y="5"/>
                  </a:moveTo>
                  <a:cubicBezTo>
                    <a:pt x="11" y="7"/>
                    <a:pt x="8" y="10"/>
                    <a:pt x="5" y="10"/>
                  </a:cubicBezTo>
                  <a:cubicBezTo>
                    <a:pt x="3" y="10"/>
                    <a:pt x="0" y="7"/>
                    <a:pt x="0" y="5"/>
                  </a:cubicBezTo>
                  <a:cubicBezTo>
                    <a:pt x="0" y="2"/>
                    <a:pt x="3" y="0"/>
                    <a:pt x="5" y="0"/>
                  </a:cubicBezTo>
                  <a:cubicBezTo>
                    <a:pt x="8" y="0"/>
                    <a:pt x="11" y="2"/>
                    <a:pt x="11" y="5"/>
                  </a:cubicBezTo>
                  <a:close/>
                  <a:moveTo>
                    <a:pt x="11" y="5"/>
                  </a:moveTo>
                  <a:cubicBezTo>
                    <a:pt x="11" y="5"/>
                    <a:pt x="11" y="5"/>
                    <a:pt x="11" y="5"/>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06"/>
            <p:cNvSpPr>
              <a:spLocks noEditPoints="1"/>
            </p:cNvSpPr>
            <p:nvPr/>
          </p:nvSpPr>
          <p:spPr bwMode="auto">
            <a:xfrm>
              <a:off x="7962900" y="809625"/>
              <a:ext cx="39688" cy="38100"/>
            </a:xfrm>
            <a:custGeom>
              <a:avLst/>
              <a:gdLst>
                <a:gd name="T0" fmla="*/ 14 w 14"/>
                <a:gd name="T1" fmla="*/ 7 h 14"/>
                <a:gd name="T2" fmla="*/ 7 w 14"/>
                <a:gd name="T3" fmla="*/ 14 h 14"/>
                <a:gd name="T4" fmla="*/ 0 w 14"/>
                <a:gd name="T5" fmla="*/ 7 h 14"/>
                <a:gd name="T6" fmla="*/ 7 w 14"/>
                <a:gd name="T7" fmla="*/ 0 h 14"/>
                <a:gd name="T8" fmla="*/ 14 w 14"/>
                <a:gd name="T9" fmla="*/ 7 h 14"/>
                <a:gd name="T10" fmla="*/ 14 w 14"/>
                <a:gd name="T11" fmla="*/ 7 h 14"/>
                <a:gd name="T12" fmla="*/ 14 w 1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7"/>
                  </a:moveTo>
                  <a:cubicBezTo>
                    <a:pt x="14" y="11"/>
                    <a:pt x="11" y="14"/>
                    <a:pt x="7" y="14"/>
                  </a:cubicBezTo>
                  <a:cubicBezTo>
                    <a:pt x="3" y="14"/>
                    <a:pt x="0" y="11"/>
                    <a:pt x="0" y="7"/>
                  </a:cubicBezTo>
                  <a:cubicBezTo>
                    <a:pt x="0" y="3"/>
                    <a:pt x="3" y="0"/>
                    <a:pt x="7" y="0"/>
                  </a:cubicBezTo>
                  <a:cubicBezTo>
                    <a:pt x="11" y="0"/>
                    <a:pt x="14" y="3"/>
                    <a:pt x="14" y="7"/>
                  </a:cubicBezTo>
                  <a:close/>
                  <a:moveTo>
                    <a:pt x="14" y="7"/>
                  </a:moveTo>
                  <a:cubicBezTo>
                    <a:pt x="14" y="7"/>
                    <a:pt x="14" y="7"/>
                    <a:pt x="14"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207"/>
            <p:cNvSpPr>
              <a:spLocks noEditPoints="1"/>
            </p:cNvSpPr>
            <p:nvPr/>
          </p:nvSpPr>
          <p:spPr bwMode="auto">
            <a:xfrm>
              <a:off x="8048625" y="1152525"/>
              <a:ext cx="49213" cy="47625"/>
            </a:xfrm>
            <a:custGeom>
              <a:avLst/>
              <a:gdLst>
                <a:gd name="T0" fmla="*/ 18 w 18"/>
                <a:gd name="T1" fmla="*/ 8 h 17"/>
                <a:gd name="T2" fmla="*/ 9 w 18"/>
                <a:gd name="T3" fmla="*/ 17 h 17"/>
                <a:gd name="T4" fmla="*/ 0 w 18"/>
                <a:gd name="T5" fmla="*/ 8 h 17"/>
                <a:gd name="T6" fmla="*/ 9 w 18"/>
                <a:gd name="T7" fmla="*/ 0 h 17"/>
                <a:gd name="T8" fmla="*/ 18 w 18"/>
                <a:gd name="T9" fmla="*/ 8 h 17"/>
                <a:gd name="T10" fmla="*/ 18 w 18"/>
                <a:gd name="T11" fmla="*/ 8 h 17"/>
                <a:gd name="T12" fmla="*/ 18 w 18"/>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8" y="8"/>
                  </a:moveTo>
                  <a:cubicBezTo>
                    <a:pt x="18" y="13"/>
                    <a:pt x="14" y="17"/>
                    <a:pt x="9" y="17"/>
                  </a:cubicBezTo>
                  <a:cubicBezTo>
                    <a:pt x="4" y="17"/>
                    <a:pt x="0" y="13"/>
                    <a:pt x="0" y="8"/>
                  </a:cubicBezTo>
                  <a:cubicBezTo>
                    <a:pt x="0" y="4"/>
                    <a:pt x="4" y="0"/>
                    <a:pt x="9" y="0"/>
                  </a:cubicBezTo>
                  <a:cubicBezTo>
                    <a:pt x="14" y="0"/>
                    <a:pt x="18" y="4"/>
                    <a:pt x="18" y="8"/>
                  </a:cubicBezTo>
                  <a:close/>
                  <a:moveTo>
                    <a:pt x="18" y="8"/>
                  </a:moveTo>
                  <a:cubicBezTo>
                    <a:pt x="18" y="8"/>
                    <a:pt x="18" y="8"/>
                    <a:pt x="18" y="8"/>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208"/>
            <p:cNvSpPr>
              <a:spLocks noEditPoints="1"/>
            </p:cNvSpPr>
            <p:nvPr/>
          </p:nvSpPr>
          <p:spPr bwMode="auto">
            <a:xfrm>
              <a:off x="7951788" y="1119187"/>
              <a:ext cx="39688" cy="38100"/>
            </a:xfrm>
            <a:custGeom>
              <a:avLst/>
              <a:gdLst>
                <a:gd name="T0" fmla="*/ 14 w 14"/>
                <a:gd name="T1" fmla="*/ 7 h 14"/>
                <a:gd name="T2" fmla="*/ 7 w 14"/>
                <a:gd name="T3" fmla="*/ 14 h 14"/>
                <a:gd name="T4" fmla="*/ 0 w 14"/>
                <a:gd name="T5" fmla="*/ 7 h 14"/>
                <a:gd name="T6" fmla="*/ 7 w 14"/>
                <a:gd name="T7" fmla="*/ 0 h 14"/>
                <a:gd name="T8" fmla="*/ 14 w 14"/>
                <a:gd name="T9" fmla="*/ 7 h 14"/>
                <a:gd name="T10" fmla="*/ 14 w 14"/>
                <a:gd name="T11" fmla="*/ 7 h 14"/>
                <a:gd name="T12" fmla="*/ 14 w 1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7"/>
                  </a:moveTo>
                  <a:cubicBezTo>
                    <a:pt x="14" y="11"/>
                    <a:pt x="11" y="14"/>
                    <a:pt x="7" y="14"/>
                  </a:cubicBezTo>
                  <a:cubicBezTo>
                    <a:pt x="3" y="14"/>
                    <a:pt x="0" y="11"/>
                    <a:pt x="0" y="7"/>
                  </a:cubicBezTo>
                  <a:cubicBezTo>
                    <a:pt x="0" y="3"/>
                    <a:pt x="3" y="0"/>
                    <a:pt x="7" y="0"/>
                  </a:cubicBezTo>
                  <a:cubicBezTo>
                    <a:pt x="11" y="0"/>
                    <a:pt x="14" y="3"/>
                    <a:pt x="14" y="7"/>
                  </a:cubicBezTo>
                  <a:close/>
                  <a:moveTo>
                    <a:pt x="14" y="7"/>
                  </a:moveTo>
                  <a:cubicBezTo>
                    <a:pt x="14" y="7"/>
                    <a:pt x="14" y="7"/>
                    <a:pt x="14"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209"/>
            <p:cNvSpPr>
              <a:spLocks noEditPoints="1"/>
            </p:cNvSpPr>
            <p:nvPr/>
          </p:nvSpPr>
          <p:spPr bwMode="auto">
            <a:xfrm>
              <a:off x="7534275" y="-252413"/>
              <a:ext cx="41275" cy="42863"/>
            </a:xfrm>
            <a:custGeom>
              <a:avLst/>
              <a:gdLst>
                <a:gd name="T0" fmla="*/ 15 w 15"/>
                <a:gd name="T1" fmla="*/ 8 h 15"/>
                <a:gd name="T2" fmla="*/ 7 w 15"/>
                <a:gd name="T3" fmla="*/ 15 h 15"/>
                <a:gd name="T4" fmla="*/ 0 w 15"/>
                <a:gd name="T5" fmla="*/ 8 h 15"/>
                <a:gd name="T6" fmla="*/ 7 w 15"/>
                <a:gd name="T7" fmla="*/ 0 h 15"/>
                <a:gd name="T8" fmla="*/ 15 w 15"/>
                <a:gd name="T9" fmla="*/ 8 h 15"/>
                <a:gd name="T10" fmla="*/ 15 w 15"/>
                <a:gd name="T11" fmla="*/ 8 h 15"/>
                <a:gd name="T12" fmla="*/ 15 w 15"/>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15" y="8"/>
                  </a:moveTo>
                  <a:cubicBezTo>
                    <a:pt x="15" y="12"/>
                    <a:pt x="11" y="15"/>
                    <a:pt x="7" y="15"/>
                  </a:cubicBezTo>
                  <a:cubicBezTo>
                    <a:pt x="3" y="15"/>
                    <a:pt x="0" y="12"/>
                    <a:pt x="0" y="8"/>
                  </a:cubicBezTo>
                  <a:cubicBezTo>
                    <a:pt x="0" y="3"/>
                    <a:pt x="3" y="0"/>
                    <a:pt x="7" y="0"/>
                  </a:cubicBezTo>
                  <a:cubicBezTo>
                    <a:pt x="11" y="0"/>
                    <a:pt x="15" y="3"/>
                    <a:pt x="15" y="8"/>
                  </a:cubicBezTo>
                  <a:close/>
                  <a:moveTo>
                    <a:pt x="15" y="8"/>
                  </a:moveTo>
                  <a:cubicBezTo>
                    <a:pt x="15" y="8"/>
                    <a:pt x="15" y="8"/>
                    <a:pt x="15" y="8"/>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210"/>
            <p:cNvSpPr>
              <a:spLocks noEditPoints="1"/>
            </p:cNvSpPr>
            <p:nvPr/>
          </p:nvSpPr>
          <p:spPr bwMode="auto">
            <a:xfrm>
              <a:off x="7388225" y="60325"/>
              <a:ext cx="58738" cy="61913"/>
            </a:xfrm>
            <a:custGeom>
              <a:avLst/>
              <a:gdLst>
                <a:gd name="T0" fmla="*/ 0 w 21"/>
                <a:gd name="T1" fmla="*/ 11 h 22"/>
                <a:gd name="T2" fmla="*/ 3 w 21"/>
                <a:gd name="T3" fmla="*/ 18 h 22"/>
                <a:gd name="T4" fmla="*/ 10 w 21"/>
                <a:gd name="T5" fmla="*/ 22 h 22"/>
                <a:gd name="T6" fmla="*/ 18 w 21"/>
                <a:gd name="T7" fmla="*/ 18 h 22"/>
                <a:gd name="T8" fmla="*/ 21 w 21"/>
                <a:gd name="T9" fmla="*/ 11 h 22"/>
                <a:gd name="T10" fmla="*/ 18 w 21"/>
                <a:gd name="T11" fmla="*/ 3 h 22"/>
                <a:gd name="T12" fmla="*/ 10 w 21"/>
                <a:gd name="T13" fmla="*/ 0 h 22"/>
                <a:gd name="T14" fmla="*/ 3 w 21"/>
                <a:gd name="T15" fmla="*/ 3 h 22"/>
                <a:gd name="T16" fmla="*/ 0 w 21"/>
                <a:gd name="T17" fmla="*/ 11 h 22"/>
                <a:gd name="T18" fmla="*/ 0 w 21"/>
                <a:gd name="T19" fmla="*/ 11 h 22"/>
                <a:gd name="T20" fmla="*/ 0 w 21"/>
                <a:gd name="T2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0" y="11"/>
                  </a:moveTo>
                  <a:cubicBezTo>
                    <a:pt x="0" y="14"/>
                    <a:pt x="1" y="16"/>
                    <a:pt x="3" y="18"/>
                  </a:cubicBezTo>
                  <a:cubicBezTo>
                    <a:pt x="5" y="20"/>
                    <a:pt x="8" y="22"/>
                    <a:pt x="10" y="22"/>
                  </a:cubicBezTo>
                  <a:cubicBezTo>
                    <a:pt x="13" y="22"/>
                    <a:pt x="16" y="20"/>
                    <a:pt x="18" y="18"/>
                  </a:cubicBezTo>
                  <a:cubicBezTo>
                    <a:pt x="20" y="16"/>
                    <a:pt x="21" y="14"/>
                    <a:pt x="21" y="11"/>
                  </a:cubicBezTo>
                  <a:cubicBezTo>
                    <a:pt x="21" y="8"/>
                    <a:pt x="20" y="5"/>
                    <a:pt x="18" y="3"/>
                  </a:cubicBezTo>
                  <a:cubicBezTo>
                    <a:pt x="16" y="1"/>
                    <a:pt x="13" y="0"/>
                    <a:pt x="10" y="0"/>
                  </a:cubicBezTo>
                  <a:cubicBezTo>
                    <a:pt x="8" y="0"/>
                    <a:pt x="5" y="1"/>
                    <a:pt x="3" y="3"/>
                  </a:cubicBezTo>
                  <a:cubicBezTo>
                    <a:pt x="1" y="5"/>
                    <a:pt x="0" y="8"/>
                    <a:pt x="0" y="11"/>
                  </a:cubicBezTo>
                  <a:close/>
                  <a:moveTo>
                    <a:pt x="0" y="11"/>
                  </a:moveTo>
                  <a:cubicBezTo>
                    <a:pt x="0" y="11"/>
                    <a:pt x="0" y="11"/>
                    <a:pt x="0" y="11"/>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211"/>
            <p:cNvSpPr>
              <a:spLocks noEditPoints="1"/>
            </p:cNvSpPr>
            <p:nvPr/>
          </p:nvSpPr>
          <p:spPr bwMode="auto">
            <a:xfrm>
              <a:off x="7735888" y="60325"/>
              <a:ext cx="36513" cy="39688"/>
            </a:xfrm>
            <a:custGeom>
              <a:avLst/>
              <a:gdLst>
                <a:gd name="T0" fmla="*/ 13 w 13"/>
                <a:gd name="T1" fmla="*/ 7 h 14"/>
                <a:gd name="T2" fmla="*/ 6 w 13"/>
                <a:gd name="T3" fmla="*/ 14 h 14"/>
                <a:gd name="T4" fmla="*/ 0 w 13"/>
                <a:gd name="T5" fmla="*/ 7 h 14"/>
                <a:gd name="T6" fmla="*/ 6 w 13"/>
                <a:gd name="T7" fmla="*/ 0 h 14"/>
                <a:gd name="T8" fmla="*/ 13 w 13"/>
                <a:gd name="T9" fmla="*/ 7 h 14"/>
                <a:gd name="T10" fmla="*/ 13 w 13"/>
                <a:gd name="T11" fmla="*/ 7 h 14"/>
                <a:gd name="T12" fmla="*/ 13 w 13"/>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13" y="7"/>
                  </a:moveTo>
                  <a:cubicBezTo>
                    <a:pt x="13" y="11"/>
                    <a:pt x="10" y="14"/>
                    <a:pt x="6" y="14"/>
                  </a:cubicBezTo>
                  <a:cubicBezTo>
                    <a:pt x="3" y="14"/>
                    <a:pt x="0" y="11"/>
                    <a:pt x="0" y="7"/>
                  </a:cubicBezTo>
                  <a:cubicBezTo>
                    <a:pt x="0" y="3"/>
                    <a:pt x="3" y="0"/>
                    <a:pt x="6" y="0"/>
                  </a:cubicBezTo>
                  <a:cubicBezTo>
                    <a:pt x="10" y="0"/>
                    <a:pt x="13" y="3"/>
                    <a:pt x="13" y="7"/>
                  </a:cubicBezTo>
                  <a:close/>
                  <a:moveTo>
                    <a:pt x="13" y="7"/>
                  </a:moveTo>
                  <a:cubicBezTo>
                    <a:pt x="13" y="7"/>
                    <a:pt x="13" y="7"/>
                    <a:pt x="13"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12"/>
            <p:cNvSpPr>
              <a:spLocks noEditPoints="1"/>
            </p:cNvSpPr>
            <p:nvPr/>
          </p:nvSpPr>
          <p:spPr bwMode="auto">
            <a:xfrm>
              <a:off x="7834313" y="238125"/>
              <a:ext cx="65088" cy="65088"/>
            </a:xfrm>
            <a:custGeom>
              <a:avLst/>
              <a:gdLst>
                <a:gd name="T0" fmla="*/ 23 w 23"/>
                <a:gd name="T1" fmla="*/ 11 h 23"/>
                <a:gd name="T2" fmla="*/ 12 w 23"/>
                <a:gd name="T3" fmla="*/ 23 h 23"/>
                <a:gd name="T4" fmla="*/ 0 w 23"/>
                <a:gd name="T5" fmla="*/ 11 h 23"/>
                <a:gd name="T6" fmla="*/ 12 w 23"/>
                <a:gd name="T7" fmla="*/ 0 h 23"/>
                <a:gd name="T8" fmla="*/ 23 w 23"/>
                <a:gd name="T9" fmla="*/ 11 h 23"/>
                <a:gd name="T10" fmla="*/ 23 w 23"/>
                <a:gd name="T11" fmla="*/ 11 h 23"/>
                <a:gd name="T12" fmla="*/ 23 w 23"/>
                <a:gd name="T13" fmla="*/ 11 h 23"/>
              </a:gdLst>
              <a:ahLst/>
              <a:cxnLst>
                <a:cxn ang="0">
                  <a:pos x="T0" y="T1"/>
                </a:cxn>
                <a:cxn ang="0">
                  <a:pos x="T2" y="T3"/>
                </a:cxn>
                <a:cxn ang="0">
                  <a:pos x="T4" y="T5"/>
                </a:cxn>
                <a:cxn ang="0">
                  <a:pos x="T6" y="T7"/>
                </a:cxn>
                <a:cxn ang="0">
                  <a:pos x="T8" y="T9"/>
                </a:cxn>
                <a:cxn ang="0">
                  <a:pos x="T10" y="T11"/>
                </a:cxn>
                <a:cxn ang="0">
                  <a:pos x="T12" y="T13"/>
                </a:cxn>
              </a:cxnLst>
              <a:rect l="0" t="0" r="r" b="b"/>
              <a:pathLst>
                <a:path w="23" h="23">
                  <a:moveTo>
                    <a:pt x="23" y="11"/>
                  </a:moveTo>
                  <a:cubicBezTo>
                    <a:pt x="23" y="18"/>
                    <a:pt x="18" y="23"/>
                    <a:pt x="12" y="23"/>
                  </a:cubicBezTo>
                  <a:cubicBezTo>
                    <a:pt x="6" y="23"/>
                    <a:pt x="0" y="18"/>
                    <a:pt x="0" y="11"/>
                  </a:cubicBezTo>
                  <a:cubicBezTo>
                    <a:pt x="0" y="5"/>
                    <a:pt x="6" y="0"/>
                    <a:pt x="12" y="0"/>
                  </a:cubicBezTo>
                  <a:cubicBezTo>
                    <a:pt x="18" y="0"/>
                    <a:pt x="23" y="5"/>
                    <a:pt x="23" y="11"/>
                  </a:cubicBezTo>
                  <a:close/>
                  <a:moveTo>
                    <a:pt x="23" y="11"/>
                  </a:moveTo>
                  <a:cubicBezTo>
                    <a:pt x="23" y="11"/>
                    <a:pt x="23" y="11"/>
                    <a:pt x="23" y="11"/>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13"/>
            <p:cNvSpPr>
              <a:spLocks noEditPoints="1"/>
            </p:cNvSpPr>
            <p:nvPr/>
          </p:nvSpPr>
          <p:spPr bwMode="auto">
            <a:xfrm>
              <a:off x="7680325" y="482600"/>
              <a:ext cx="41275" cy="42863"/>
            </a:xfrm>
            <a:custGeom>
              <a:avLst/>
              <a:gdLst>
                <a:gd name="T0" fmla="*/ 15 w 15"/>
                <a:gd name="T1" fmla="*/ 8 h 15"/>
                <a:gd name="T2" fmla="*/ 8 w 15"/>
                <a:gd name="T3" fmla="*/ 15 h 15"/>
                <a:gd name="T4" fmla="*/ 0 w 15"/>
                <a:gd name="T5" fmla="*/ 8 h 15"/>
                <a:gd name="T6" fmla="*/ 8 w 15"/>
                <a:gd name="T7" fmla="*/ 0 h 15"/>
                <a:gd name="T8" fmla="*/ 15 w 15"/>
                <a:gd name="T9" fmla="*/ 8 h 15"/>
                <a:gd name="T10" fmla="*/ 15 w 15"/>
                <a:gd name="T11" fmla="*/ 8 h 15"/>
                <a:gd name="T12" fmla="*/ 15 w 15"/>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15" y="8"/>
                  </a:moveTo>
                  <a:cubicBezTo>
                    <a:pt x="15" y="12"/>
                    <a:pt x="12" y="15"/>
                    <a:pt x="8" y="15"/>
                  </a:cubicBezTo>
                  <a:cubicBezTo>
                    <a:pt x="4" y="15"/>
                    <a:pt x="0" y="12"/>
                    <a:pt x="0" y="8"/>
                  </a:cubicBezTo>
                  <a:cubicBezTo>
                    <a:pt x="0" y="3"/>
                    <a:pt x="4" y="0"/>
                    <a:pt x="8" y="0"/>
                  </a:cubicBezTo>
                  <a:cubicBezTo>
                    <a:pt x="12" y="0"/>
                    <a:pt x="15" y="3"/>
                    <a:pt x="15" y="8"/>
                  </a:cubicBezTo>
                  <a:close/>
                  <a:moveTo>
                    <a:pt x="15" y="8"/>
                  </a:moveTo>
                  <a:cubicBezTo>
                    <a:pt x="15" y="8"/>
                    <a:pt x="15" y="8"/>
                    <a:pt x="15" y="8"/>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14"/>
            <p:cNvSpPr>
              <a:spLocks noEditPoints="1"/>
            </p:cNvSpPr>
            <p:nvPr/>
          </p:nvSpPr>
          <p:spPr bwMode="auto">
            <a:xfrm>
              <a:off x="8255000" y="752475"/>
              <a:ext cx="68263" cy="65088"/>
            </a:xfrm>
            <a:custGeom>
              <a:avLst/>
              <a:gdLst>
                <a:gd name="T0" fmla="*/ 24 w 24"/>
                <a:gd name="T1" fmla="*/ 11 h 23"/>
                <a:gd name="T2" fmla="*/ 12 w 24"/>
                <a:gd name="T3" fmla="*/ 23 h 23"/>
                <a:gd name="T4" fmla="*/ 0 w 24"/>
                <a:gd name="T5" fmla="*/ 11 h 23"/>
                <a:gd name="T6" fmla="*/ 12 w 24"/>
                <a:gd name="T7" fmla="*/ 0 h 23"/>
                <a:gd name="T8" fmla="*/ 24 w 24"/>
                <a:gd name="T9" fmla="*/ 11 h 23"/>
                <a:gd name="T10" fmla="*/ 24 w 24"/>
                <a:gd name="T11" fmla="*/ 11 h 23"/>
                <a:gd name="T12" fmla="*/ 24 w 24"/>
                <a:gd name="T13" fmla="*/ 11 h 23"/>
              </a:gdLst>
              <a:ahLst/>
              <a:cxnLst>
                <a:cxn ang="0">
                  <a:pos x="T0" y="T1"/>
                </a:cxn>
                <a:cxn ang="0">
                  <a:pos x="T2" y="T3"/>
                </a:cxn>
                <a:cxn ang="0">
                  <a:pos x="T4" y="T5"/>
                </a:cxn>
                <a:cxn ang="0">
                  <a:pos x="T6" y="T7"/>
                </a:cxn>
                <a:cxn ang="0">
                  <a:pos x="T8" y="T9"/>
                </a:cxn>
                <a:cxn ang="0">
                  <a:pos x="T10" y="T11"/>
                </a:cxn>
                <a:cxn ang="0">
                  <a:pos x="T12" y="T13"/>
                </a:cxn>
              </a:cxnLst>
              <a:rect l="0" t="0" r="r" b="b"/>
              <a:pathLst>
                <a:path w="24" h="23">
                  <a:moveTo>
                    <a:pt x="24" y="11"/>
                  </a:moveTo>
                  <a:cubicBezTo>
                    <a:pt x="24" y="18"/>
                    <a:pt x="19" y="23"/>
                    <a:pt x="12" y="23"/>
                  </a:cubicBezTo>
                  <a:cubicBezTo>
                    <a:pt x="6" y="23"/>
                    <a:pt x="0" y="18"/>
                    <a:pt x="0" y="11"/>
                  </a:cubicBezTo>
                  <a:cubicBezTo>
                    <a:pt x="0" y="5"/>
                    <a:pt x="6" y="0"/>
                    <a:pt x="12" y="0"/>
                  </a:cubicBezTo>
                  <a:cubicBezTo>
                    <a:pt x="19" y="0"/>
                    <a:pt x="24" y="5"/>
                    <a:pt x="24" y="11"/>
                  </a:cubicBezTo>
                  <a:close/>
                  <a:moveTo>
                    <a:pt x="24" y="11"/>
                  </a:moveTo>
                  <a:cubicBezTo>
                    <a:pt x="24" y="11"/>
                    <a:pt x="24" y="11"/>
                    <a:pt x="24" y="11"/>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15"/>
            <p:cNvSpPr>
              <a:spLocks noEditPoints="1"/>
            </p:cNvSpPr>
            <p:nvPr/>
          </p:nvSpPr>
          <p:spPr bwMode="auto">
            <a:xfrm>
              <a:off x="8415338" y="671512"/>
              <a:ext cx="25400" cy="26988"/>
            </a:xfrm>
            <a:custGeom>
              <a:avLst/>
              <a:gdLst>
                <a:gd name="T0" fmla="*/ 9 w 9"/>
                <a:gd name="T1" fmla="*/ 5 h 10"/>
                <a:gd name="T2" fmla="*/ 4 w 9"/>
                <a:gd name="T3" fmla="*/ 10 h 10"/>
                <a:gd name="T4" fmla="*/ 0 w 9"/>
                <a:gd name="T5" fmla="*/ 5 h 10"/>
                <a:gd name="T6" fmla="*/ 4 w 9"/>
                <a:gd name="T7" fmla="*/ 0 h 10"/>
                <a:gd name="T8" fmla="*/ 9 w 9"/>
                <a:gd name="T9" fmla="*/ 5 h 10"/>
                <a:gd name="T10" fmla="*/ 9 w 9"/>
                <a:gd name="T11" fmla="*/ 5 h 10"/>
                <a:gd name="T12" fmla="*/ 9 w 9"/>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9" y="5"/>
                  </a:moveTo>
                  <a:cubicBezTo>
                    <a:pt x="9" y="8"/>
                    <a:pt x="7" y="10"/>
                    <a:pt x="4" y="10"/>
                  </a:cubicBezTo>
                  <a:cubicBezTo>
                    <a:pt x="2" y="10"/>
                    <a:pt x="0" y="8"/>
                    <a:pt x="0" y="5"/>
                  </a:cubicBezTo>
                  <a:cubicBezTo>
                    <a:pt x="0" y="2"/>
                    <a:pt x="2" y="0"/>
                    <a:pt x="4" y="0"/>
                  </a:cubicBezTo>
                  <a:cubicBezTo>
                    <a:pt x="7" y="0"/>
                    <a:pt x="9" y="2"/>
                    <a:pt x="9" y="5"/>
                  </a:cubicBezTo>
                  <a:close/>
                  <a:moveTo>
                    <a:pt x="9" y="5"/>
                  </a:moveTo>
                  <a:cubicBezTo>
                    <a:pt x="9" y="5"/>
                    <a:pt x="9" y="5"/>
                    <a:pt x="9" y="5"/>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16"/>
            <p:cNvSpPr>
              <a:spLocks noEditPoints="1"/>
            </p:cNvSpPr>
            <p:nvPr/>
          </p:nvSpPr>
          <p:spPr bwMode="auto">
            <a:xfrm>
              <a:off x="8491538" y="-660400"/>
              <a:ext cx="47625" cy="50800"/>
            </a:xfrm>
            <a:custGeom>
              <a:avLst/>
              <a:gdLst>
                <a:gd name="T0" fmla="*/ 17 w 17"/>
                <a:gd name="T1" fmla="*/ 9 h 18"/>
                <a:gd name="T2" fmla="*/ 9 w 17"/>
                <a:gd name="T3" fmla="*/ 18 h 18"/>
                <a:gd name="T4" fmla="*/ 0 w 17"/>
                <a:gd name="T5" fmla="*/ 9 h 18"/>
                <a:gd name="T6" fmla="*/ 9 w 17"/>
                <a:gd name="T7" fmla="*/ 0 h 18"/>
                <a:gd name="T8" fmla="*/ 17 w 17"/>
                <a:gd name="T9" fmla="*/ 9 h 18"/>
                <a:gd name="T10" fmla="*/ 17 w 17"/>
                <a:gd name="T11" fmla="*/ 9 h 18"/>
                <a:gd name="T12" fmla="*/ 17 w 17"/>
                <a:gd name="T13" fmla="*/ 9 h 18"/>
              </a:gdLst>
              <a:ahLst/>
              <a:cxnLst>
                <a:cxn ang="0">
                  <a:pos x="T0" y="T1"/>
                </a:cxn>
                <a:cxn ang="0">
                  <a:pos x="T2" y="T3"/>
                </a:cxn>
                <a:cxn ang="0">
                  <a:pos x="T4" y="T5"/>
                </a:cxn>
                <a:cxn ang="0">
                  <a:pos x="T6" y="T7"/>
                </a:cxn>
                <a:cxn ang="0">
                  <a:pos x="T8" y="T9"/>
                </a:cxn>
                <a:cxn ang="0">
                  <a:pos x="T10" y="T11"/>
                </a:cxn>
                <a:cxn ang="0">
                  <a:pos x="T12" y="T13"/>
                </a:cxn>
              </a:cxnLst>
              <a:rect l="0" t="0" r="r" b="b"/>
              <a:pathLst>
                <a:path w="17" h="18">
                  <a:moveTo>
                    <a:pt x="17" y="9"/>
                  </a:moveTo>
                  <a:cubicBezTo>
                    <a:pt x="17" y="14"/>
                    <a:pt x="13" y="18"/>
                    <a:pt x="9" y="18"/>
                  </a:cubicBezTo>
                  <a:cubicBezTo>
                    <a:pt x="4" y="18"/>
                    <a:pt x="0" y="14"/>
                    <a:pt x="0" y="9"/>
                  </a:cubicBezTo>
                  <a:cubicBezTo>
                    <a:pt x="0" y="4"/>
                    <a:pt x="4" y="0"/>
                    <a:pt x="9" y="0"/>
                  </a:cubicBezTo>
                  <a:cubicBezTo>
                    <a:pt x="13" y="0"/>
                    <a:pt x="17" y="4"/>
                    <a:pt x="17" y="9"/>
                  </a:cubicBezTo>
                  <a:close/>
                  <a:moveTo>
                    <a:pt x="17" y="9"/>
                  </a:moveTo>
                  <a:cubicBezTo>
                    <a:pt x="17" y="9"/>
                    <a:pt x="17" y="9"/>
                    <a:pt x="17" y="9"/>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17"/>
            <p:cNvSpPr>
              <a:spLocks noEditPoints="1"/>
            </p:cNvSpPr>
            <p:nvPr/>
          </p:nvSpPr>
          <p:spPr bwMode="auto">
            <a:xfrm>
              <a:off x="7597775" y="-657225"/>
              <a:ext cx="477838" cy="228600"/>
            </a:xfrm>
            <a:custGeom>
              <a:avLst/>
              <a:gdLst>
                <a:gd name="T0" fmla="*/ 0 w 301"/>
                <a:gd name="T1" fmla="*/ 140 h 144"/>
                <a:gd name="T2" fmla="*/ 298 w 301"/>
                <a:gd name="T3" fmla="*/ 0 h 144"/>
                <a:gd name="T4" fmla="*/ 301 w 301"/>
                <a:gd name="T5" fmla="*/ 6 h 144"/>
                <a:gd name="T6" fmla="*/ 2 w 301"/>
                <a:gd name="T7" fmla="*/ 144 h 144"/>
                <a:gd name="T8" fmla="*/ 0 w 301"/>
                <a:gd name="T9" fmla="*/ 140 h 144"/>
                <a:gd name="T10" fmla="*/ 0 w 301"/>
                <a:gd name="T11" fmla="*/ 140 h 144"/>
                <a:gd name="T12" fmla="*/ 0 w 301"/>
                <a:gd name="T13" fmla="*/ 140 h 144"/>
              </a:gdLst>
              <a:ahLst/>
              <a:cxnLst>
                <a:cxn ang="0">
                  <a:pos x="T0" y="T1"/>
                </a:cxn>
                <a:cxn ang="0">
                  <a:pos x="T2" y="T3"/>
                </a:cxn>
                <a:cxn ang="0">
                  <a:pos x="T4" y="T5"/>
                </a:cxn>
                <a:cxn ang="0">
                  <a:pos x="T6" y="T7"/>
                </a:cxn>
                <a:cxn ang="0">
                  <a:pos x="T8" y="T9"/>
                </a:cxn>
                <a:cxn ang="0">
                  <a:pos x="T10" y="T11"/>
                </a:cxn>
                <a:cxn ang="0">
                  <a:pos x="T12" y="T13"/>
                </a:cxn>
              </a:cxnLst>
              <a:rect l="0" t="0" r="r" b="b"/>
              <a:pathLst>
                <a:path w="301" h="144">
                  <a:moveTo>
                    <a:pt x="0" y="140"/>
                  </a:moveTo>
                  <a:lnTo>
                    <a:pt x="298" y="0"/>
                  </a:lnTo>
                  <a:lnTo>
                    <a:pt x="301" y="6"/>
                  </a:lnTo>
                  <a:lnTo>
                    <a:pt x="2" y="144"/>
                  </a:lnTo>
                  <a:lnTo>
                    <a:pt x="0" y="140"/>
                  </a:lnTo>
                  <a:close/>
                  <a:moveTo>
                    <a:pt x="0" y="140"/>
                  </a:moveTo>
                  <a:lnTo>
                    <a:pt x="0" y="14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18"/>
            <p:cNvSpPr>
              <a:spLocks noEditPoints="1"/>
            </p:cNvSpPr>
            <p:nvPr/>
          </p:nvSpPr>
          <p:spPr bwMode="auto">
            <a:xfrm>
              <a:off x="7597775" y="-657225"/>
              <a:ext cx="477838" cy="228600"/>
            </a:xfrm>
            <a:custGeom>
              <a:avLst/>
              <a:gdLst>
                <a:gd name="T0" fmla="*/ 0 w 301"/>
                <a:gd name="T1" fmla="*/ 140 h 144"/>
                <a:gd name="T2" fmla="*/ 298 w 301"/>
                <a:gd name="T3" fmla="*/ 0 h 144"/>
                <a:gd name="T4" fmla="*/ 301 w 301"/>
                <a:gd name="T5" fmla="*/ 6 h 144"/>
                <a:gd name="T6" fmla="*/ 2 w 301"/>
                <a:gd name="T7" fmla="*/ 144 h 144"/>
                <a:gd name="T8" fmla="*/ 0 w 301"/>
                <a:gd name="T9" fmla="*/ 140 h 144"/>
                <a:gd name="T10" fmla="*/ 0 w 301"/>
                <a:gd name="T11" fmla="*/ 140 h 144"/>
                <a:gd name="T12" fmla="*/ 0 w 301"/>
                <a:gd name="T13" fmla="*/ 140 h 144"/>
              </a:gdLst>
              <a:ahLst/>
              <a:cxnLst>
                <a:cxn ang="0">
                  <a:pos x="T0" y="T1"/>
                </a:cxn>
                <a:cxn ang="0">
                  <a:pos x="T2" y="T3"/>
                </a:cxn>
                <a:cxn ang="0">
                  <a:pos x="T4" y="T5"/>
                </a:cxn>
                <a:cxn ang="0">
                  <a:pos x="T6" y="T7"/>
                </a:cxn>
                <a:cxn ang="0">
                  <a:pos x="T8" y="T9"/>
                </a:cxn>
                <a:cxn ang="0">
                  <a:pos x="T10" y="T11"/>
                </a:cxn>
                <a:cxn ang="0">
                  <a:pos x="T12" y="T13"/>
                </a:cxn>
              </a:cxnLst>
              <a:rect l="0" t="0" r="r" b="b"/>
              <a:pathLst>
                <a:path w="301" h="144">
                  <a:moveTo>
                    <a:pt x="0" y="140"/>
                  </a:moveTo>
                  <a:lnTo>
                    <a:pt x="298" y="0"/>
                  </a:lnTo>
                  <a:lnTo>
                    <a:pt x="301" y="6"/>
                  </a:lnTo>
                  <a:lnTo>
                    <a:pt x="2" y="144"/>
                  </a:lnTo>
                  <a:lnTo>
                    <a:pt x="0" y="140"/>
                  </a:lnTo>
                  <a:moveTo>
                    <a:pt x="0" y="140"/>
                  </a:move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19"/>
            <p:cNvSpPr>
              <a:spLocks noEditPoints="1"/>
            </p:cNvSpPr>
            <p:nvPr/>
          </p:nvSpPr>
          <p:spPr bwMode="auto">
            <a:xfrm>
              <a:off x="8112125" y="-661988"/>
              <a:ext cx="382588" cy="33338"/>
            </a:xfrm>
            <a:custGeom>
              <a:avLst/>
              <a:gdLst>
                <a:gd name="T0" fmla="*/ 0 w 241"/>
                <a:gd name="T1" fmla="*/ 0 h 21"/>
                <a:gd name="T2" fmla="*/ 241 w 241"/>
                <a:gd name="T3" fmla="*/ 16 h 21"/>
                <a:gd name="T4" fmla="*/ 241 w 241"/>
                <a:gd name="T5" fmla="*/ 21 h 21"/>
                <a:gd name="T6" fmla="*/ 0 w 241"/>
                <a:gd name="T7" fmla="*/ 5 h 21"/>
                <a:gd name="T8" fmla="*/ 0 w 241"/>
                <a:gd name="T9" fmla="*/ 0 h 21"/>
                <a:gd name="T10" fmla="*/ 0 w 241"/>
                <a:gd name="T11" fmla="*/ 0 h 21"/>
                <a:gd name="T12" fmla="*/ 0 w 241"/>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41" h="21">
                  <a:moveTo>
                    <a:pt x="0" y="0"/>
                  </a:moveTo>
                  <a:lnTo>
                    <a:pt x="241" y="16"/>
                  </a:lnTo>
                  <a:lnTo>
                    <a:pt x="241" y="21"/>
                  </a:lnTo>
                  <a:lnTo>
                    <a:pt x="0" y="5"/>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20"/>
            <p:cNvSpPr>
              <a:spLocks noEditPoints="1"/>
            </p:cNvSpPr>
            <p:nvPr/>
          </p:nvSpPr>
          <p:spPr bwMode="auto">
            <a:xfrm>
              <a:off x="8112125" y="-661988"/>
              <a:ext cx="382588" cy="33338"/>
            </a:xfrm>
            <a:custGeom>
              <a:avLst/>
              <a:gdLst>
                <a:gd name="T0" fmla="*/ 0 w 241"/>
                <a:gd name="T1" fmla="*/ 0 h 21"/>
                <a:gd name="T2" fmla="*/ 241 w 241"/>
                <a:gd name="T3" fmla="*/ 16 h 21"/>
                <a:gd name="T4" fmla="*/ 241 w 241"/>
                <a:gd name="T5" fmla="*/ 21 h 21"/>
                <a:gd name="T6" fmla="*/ 0 w 241"/>
                <a:gd name="T7" fmla="*/ 5 h 21"/>
                <a:gd name="T8" fmla="*/ 0 w 241"/>
                <a:gd name="T9" fmla="*/ 0 h 21"/>
                <a:gd name="T10" fmla="*/ 0 w 241"/>
                <a:gd name="T11" fmla="*/ 0 h 21"/>
                <a:gd name="T12" fmla="*/ 0 w 241"/>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41" h="21">
                  <a:moveTo>
                    <a:pt x="0" y="0"/>
                  </a:moveTo>
                  <a:lnTo>
                    <a:pt x="241" y="16"/>
                  </a:lnTo>
                  <a:lnTo>
                    <a:pt x="241" y="21"/>
                  </a:lnTo>
                  <a:lnTo>
                    <a:pt x="0" y="5"/>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21"/>
            <p:cNvSpPr>
              <a:spLocks noEditPoints="1"/>
            </p:cNvSpPr>
            <p:nvPr/>
          </p:nvSpPr>
          <p:spPr bwMode="auto">
            <a:xfrm>
              <a:off x="8112125" y="-657225"/>
              <a:ext cx="458788" cy="152400"/>
            </a:xfrm>
            <a:custGeom>
              <a:avLst/>
              <a:gdLst>
                <a:gd name="T0" fmla="*/ 0 w 289"/>
                <a:gd name="T1" fmla="*/ 2 h 96"/>
                <a:gd name="T2" fmla="*/ 289 w 289"/>
                <a:gd name="T3" fmla="*/ 96 h 96"/>
                <a:gd name="T4" fmla="*/ 289 w 289"/>
                <a:gd name="T5" fmla="*/ 91 h 96"/>
                <a:gd name="T6" fmla="*/ 0 w 289"/>
                <a:gd name="T7" fmla="*/ 0 h 96"/>
                <a:gd name="T8" fmla="*/ 0 w 289"/>
                <a:gd name="T9" fmla="*/ 2 h 96"/>
                <a:gd name="T10" fmla="*/ 0 w 289"/>
                <a:gd name="T11" fmla="*/ 2 h 96"/>
                <a:gd name="T12" fmla="*/ 0 w 289"/>
                <a:gd name="T13" fmla="*/ 2 h 96"/>
              </a:gdLst>
              <a:ahLst/>
              <a:cxnLst>
                <a:cxn ang="0">
                  <a:pos x="T0" y="T1"/>
                </a:cxn>
                <a:cxn ang="0">
                  <a:pos x="T2" y="T3"/>
                </a:cxn>
                <a:cxn ang="0">
                  <a:pos x="T4" y="T5"/>
                </a:cxn>
                <a:cxn ang="0">
                  <a:pos x="T6" y="T7"/>
                </a:cxn>
                <a:cxn ang="0">
                  <a:pos x="T8" y="T9"/>
                </a:cxn>
                <a:cxn ang="0">
                  <a:pos x="T10" y="T11"/>
                </a:cxn>
                <a:cxn ang="0">
                  <a:pos x="T12" y="T13"/>
                </a:cxn>
              </a:cxnLst>
              <a:rect l="0" t="0" r="r" b="b"/>
              <a:pathLst>
                <a:path w="289" h="96">
                  <a:moveTo>
                    <a:pt x="0" y="2"/>
                  </a:moveTo>
                  <a:lnTo>
                    <a:pt x="289" y="96"/>
                  </a:lnTo>
                  <a:lnTo>
                    <a:pt x="289" y="91"/>
                  </a:lnTo>
                  <a:lnTo>
                    <a:pt x="0" y="0"/>
                  </a:lnTo>
                  <a:lnTo>
                    <a:pt x="0" y="2"/>
                  </a:lnTo>
                  <a:close/>
                  <a:moveTo>
                    <a:pt x="0" y="2"/>
                  </a:moveTo>
                  <a:lnTo>
                    <a:pt x="0" y="2"/>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22"/>
            <p:cNvSpPr>
              <a:spLocks noEditPoints="1"/>
            </p:cNvSpPr>
            <p:nvPr/>
          </p:nvSpPr>
          <p:spPr bwMode="auto">
            <a:xfrm>
              <a:off x="8112125" y="-657225"/>
              <a:ext cx="458788" cy="152400"/>
            </a:xfrm>
            <a:custGeom>
              <a:avLst/>
              <a:gdLst>
                <a:gd name="T0" fmla="*/ 0 w 289"/>
                <a:gd name="T1" fmla="*/ 2 h 96"/>
                <a:gd name="T2" fmla="*/ 289 w 289"/>
                <a:gd name="T3" fmla="*/ 96 h 96"/>
                <a:gd name="T4" fmla="*/ 289 w 289"/>
                <a:gd name="T5" fmla="*/ 91 h 96"/>
                <a:gd name="T6" fmla="*/ 0 w 289"/>
                <a:gd name="T7" fmla="*/ 0 h 96"/>
                <a:gd name="T8" fmla="*/ 0 w 289"/>
                <a:gd name="T9" fmla="*/ 2 h 96"/>
                <a:gd name="T10" fmla="*/ 0 w 289"/>
                <a:gd name="T11" fmla="*/ 2 h 96"/>
                <a:gd name="T12" fmla="*/ 0 w 289"/>
                <a:gd name="T13" fmla="*/ 2 h 96"/>
              </a:gdLst>
              <a:ahLst/>
              <a:cxnLst>
                <a:cxn ang="0">
                  <a:pos x="T0" y="T1"/>
                </a:cxn>
                <a:cxn ang="0">
                  <a:pos x="T2" y="T3"/>
                </a:cxn>
                <a:cxn ang="0">
                  <a:pos x="T4" y="T5"/>
                </a:cxn>
                <a:cxn ang="0">
                  <a:pos x="T6" y="T7"/>
                </a:cxn>
                <a:cxn ang="0">
                  <a:pos x="T8" y="T9"/>
                </a:cxn>
                <a:cxn ang="0">
                  <a:pos x="T10" y="T11"/>
                </a:cxn>
                <a:cxn ang="0">
                  <a:pos x="T12" y="T13"/>
                </a:cxn>
              </a:cxnLst>
              <a:rect l="0" t="0" r="r" b="b"/>
              <a:pathLst>
                <a:path w="289" h="96">
                  <a:moveTo>
                    <a:pt x="0" y="2"/>
                  </a:moveTo>
                  <a:lnTo>
                    <a:pt x="289" y="96"/>
                  </a:lnTo>
                  <a:lnTo>
                    <a:pt x="289" y="91"/>
                  </a:lnTo>
                  <a:lnTo>
                    <a:pt x="0" y="0"/>
                  </a:lnTo>
                  <a:lnTo>
                    <a:pt x="0" y="2"/>
                  </a:lnTo>
                  <a:moveTo>
                    <a:pt x="0" y="2"/>
                  </a:move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3"/>
            <p:cNvSpPr>
              <a:spLocks noEditPoints="1"/>
            </p:cNvSpPr>
            <p:nvPr/>
          </p:nvSpPr>
          <p:spPr bwMode="auto">
            <a:xfrm>
              <a:off x="8528050" y="-620713"/>
              <a:ext cx="452438" cy="298450"/>
            </a:xfrm>
            <a:custGeom>
              <a:avLst/>
              <a:gdLst>
                <a:gd name="T0" fmla="*/ 0 w 285"/>
                <a:gd name="T1" fmla="*/ 6 h 188"/>
                <a:gd name="T2" fmla="*/ 283 w 285"/>
                <a:gd name="T3" fmla="*/ 188 h 188"/>
                <a:gd name="T4" fmla="*/ 285 w 285"/>
                <a:gd name="T5" fmla="*/ 185 h 188"/>
                <a:gd name="T6" fmla="*/ 2 w 285"/>
                <a:gd name="T7" fmla="*/ 0 h 188"/>
                <a:gd name="T8" fmla="*/ 0 w 285"/>
                <a:gd name="T9" fmla="*/ 6 h 188"/>
                <a:gd name="T10" fmla="*/ 0 w 285"/>
                <a:gd name="T11" fmla="*/ 6 h 188"/>
                <a:gd name="T12" fmla="*/ 0 w 285"/>
                <a:gd name="T13" fmla="*/ 6 h 188"/>
              </a:gdLst>
              <a:ahLst/>
              <a:cxnLst>
                <a:cxn ang="0">
                  <a:pos x="T0" y="T1"/>
                </a:cxn>
                <a:cxn ang="0">
                  <a:pos x="T2" y="T3"/>
                </a:cxn>
                <a:cxn ang="0">
                  <a:pos x="T4" y="T5"/>
                </a:cxn>
                <a:cxn ang="0">
                  <a:pos x="T6" y="T7"/>
                </a:cxn>
                <a:cxn ang="0">
                  <a:pos x="T8" y="T9"/>
                </a:cxn>
                <a:cxn ang="0">
                  <a:pos x="T10" y="T11"/>
                </a:cxn>
                <a:cxn ang="0">
                  <a:pos x="T12" y="T13"/>
                </a:cxn>
              </a:cxnLst>
              <a:rect l="0" t="0" r="r" b="b"/>
              <a:pathLst>
                <a:path w="285" h="188">
                  <a:moveTo>
                    <a:pt x="0" y="6"/>
                  </a:moveTo>
                  <a:lnTo>
                    <a:pt x="283" y="188"/>
                  </a:lnTo>
                  <a:lnTo>
                    <a:pt x="285" y="185"/>
                  </a:lnTo>
                  <a:lnTo>
                    <a:pt x="2" y="0"/>
                  </a:lnTo>
                  <a:lnTo>
                    <a:pt x="0" y="6"/>
                  </a:lnTo>
                  <a:close/>
                  <a:moveTo>
                    <a:pt x="0" y="6"/>
                  </a:moveTo>
                  <a:lnTo>
                    <a:pt x="0" y="6"/>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24"/>
            <p:cNvSpPr>
              <a:spLocks noEditPoints="1"/>
            </p:cNvSpPr>
            <p:nvPr/>
          </p:nvSpPr>
          <p:spPr bwMode="auto">
            <a:xfrm>
              <a:off x="8528050" y="-620713"/>
              <a:ext cx="452438" cy="298450"/>
            </a:xfrm>
            <a:custGeom>
              <a:avLst/>
              <a:gdLst>
                <a:gd name="T0" fmla="*/ 0 w 285"/>
                <a:gd name="T1" fmla="*/ 6 h 188"/>
                <a:gd name="T2" fmla="*/ 283 w 285"/>
                <a:gd name="T3" fmla="*/ 188 h 188"/>
                <a:gd name="T4" fmla="*/ 285 w 285"/>
                <a:gd name="T5" fmla="*/ 185 h 188"/>
                <a:gd name="T6" fmla="*/ 2 w 285"/>
                <a:gd name="T7" fmla="*/ 0 h 188"/>
                <a:gd name="T8" fmla="*/ 0 w 285"/>
                <a:gd name="T9" fmla="*/ 6 h 188"/>
                <a:gd name="T10" fmla="*/ 0 w 285"/>
                <a:gd name="T11" fmla="*/ 6 h 188"/>
                <a:gd name="T12" fmla="*/ 0 w 285"/>
                <a:gd name="T13" fmla="*/ 6 h 188"/>
              </a:gdLst>
              <a:ahLst/>
              <a:cxnLst>
                <a:cxn ang="0">
                  <a:pos x="T0" y="T1"/>
                </a:cxn>
                <a:cxn ang="0">
                  <a:pos x="T2" y="T3"/>
                </a:cxn>
                <a:cxn ang="0">
                  <a:pos x="T4" y="T5"/>
                </a:cxn>
                <a:cxn ang="0">
                  <a:pos x="T6" y="T7"/>
                </a:cxn>
                <a:cxn ang="0">
                  <a:pos x="T8" y="T9"/>
                </a:cxn>
                <a:cxn ang="0">
                  <a:pos x="T10" y="T11"/>
                </a:cxn>
                <a:cxn ang="0">
                  <a:pos x="T12" y="T13"/>
                </a:cxn>
              </a:cxnLst>
              <a:rect l="0" t="0" r="r" b="b"/>
              <a:pathLst>
                <a:path w="285" h="188">
                  <a:moveTo>
                    <a:pt x="0" y="6"/>
                  </a:moveTo>
                  <a:lnTo>
                    <a:pt x="283" y="188"/>
                  </a:lnTo>
                  <a:lnTo>
                    <a:pt x="285" y="185"/>
                  </a:lnTo>
                  <a:lnTo>
                    <a:pt x="2" y="0"/>
                  </a:lnTo>
                  <a:lnTo>
                    <a:pt x="0" y="6"/>
                  </a:lnTo>
                  <a:moveTo>
                    <a:pt x="0" y="6"/>
                  </a:move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25"/>
            <p:cNvSpPr>
              <a:spLocks noEditPoints="1"/>
            </p:cNvSpPr>
            <p:nvPr/>
          </p:nvSpPr>
          <p:spPr bwMode="auto">
            <a:xfrm>
              <a:off x="9005888" y="288925"/>
              <a:ext cx="196850" cy="547688"/>
            </a:xfrm>
            <a:custGeom>
              <a:avLst/>
              <a:gdLst>
                <a:gd name="T0" fmla="*/ 124 w 124"/>
                <a:gd name="T1" fmla="*/ 0 h 345"/>
                <a:gd name="T2" fmla="*/ 5 w 124"/>
                <a:gd name="T3" fmla="*/ 345 h 345"/>
                <a:gd name="T4" fmla="*/ 0 w 124"/>
                <a:gd name="T5" fmla="*/ 345 h 345"/>
                <a:gd name="T6" fmla="*/ 119 w 124"/>
                <a:gd name="T7" fmla="*/ 0 h 345"/>
                <a:gd name="T8" fmla="*/ 124 w 124"/>
                <a:gd name="T9" fmla="*/ 0 h 345"/>
                <a:gd name="T10" fmla="*/ 124 w 124"/>
                <a:gd name="T11" fmla="*/ 0 h 345"/>
                <a:gd name="T12" fmla="*/ 124 w 124"/>
                <a:gd name="T13" fmla="*/ 0 h 345"/>
              </a:gdLst>
              <a:ahLst/>
              <a:cxnLst>
                <a:cxn ang="0">
                  <a:pos x="T0" y="T1"/>
                </a:cxn>
                <a:cxn ang="0">
                  <a:pos x="T2" y="T3"/>
                </a:cxn>
                <a:cxn ang="0">
                  <a:pos x="T4" y="T5"/>
                </a:cxn>
                <a:cxn ang="0">
                  <a:pos x="T6" y="T7"/>
                </a:cxn>
                <a:cxn ang="0">
                  <a:pos x="T8" y="T9"/>
                </a:cxn>
                <a:cxn ang="0">
                  <a:pos x="T10" y="T11"/>
                </a:cxn>
                <a:cxn ang="0">
                  <a:pos x="T12" y="T13"/>
                </a:cxn>
              </a:cxnLst>
              <a:rect l="0" t="0" r="r" b="b"/>
              <a:pathLst>
                <a:path w="124" h="345">
                  <a:moveTo>
                    <a:pt x="124" y="0"/>
                  </a:moveTo>
                  <a:lnTo>
                    <a:pt x="5" y="345"/>
                  </a:lnTo>
                  <a:lnTo>
                    <a:pt x="0" y="345"/>
                  </a:lnTo>
                  <a:lnTo>
                    <a:pt x="119" y="0"/>
                  </a:lnTo>
                  <a:lnTo>
                    <a:pt x="124" y="0"/>
                  </a:lnTo>
                  <a:close/>
                  <a:moveTo>
                    <a:pt x="124" y="0"/>
                  </a:moveTo>
                  <a:lnTo>
                    <a:pt x="124"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6"/>
            <p:cNvSpPr>
              <a:spLocks noEditPoints="1"/>
            </p:cNvSpPr>
            <p:nvPr/>
          </p:nvSpPr>
          <p:spPr bwMode="auto">
            <a:xfrm>
              <a:off x="9005888" y="288925"/>
              <a:ext cx="196850" cy="547688"/>
            </a:xfrm>
            <a:custGeom>
              <a:avLst/>
              <a:gdLst>
                <a:gd name="T0" fmla="*/ 124 w 124"/>
                <a:gd name="T1" fmla="*/ 0 h 345"/>
                <a:gd name="T2" fmla="*/ 5 w 124"/>
                <a:gd name="T3" fmla="*/ 345 h 345"/>
                <a:gd name="T4" fmla="*/ 0 w 124"/>
                <a:gd name="T5" fmla="*/ 345 h 345"/>
                <a:gd name="T6" fmla="*/ 119 w 124"/>
                <a:gd name="T7" fmla="*/ 0 h 345"/>
                <a:gd name="T8" fmla="*/ 124 w 124"/>
                <a:gd name="T9" fmla="*/ 0 h 345"/>
                <a:gd name="T10" fmla="*/ 124 w 124"/>
                <a:gd name="T11" fmla="*/ 0 h 345"/>
                <a:gd name="T12" fmla="*/ 124 w 124"/>
                <a:gd name="T13" fmla="*/ 0 h 345"/>
              </a:gdLst>
              <a:ahLst/>
              <a:cxnLst>
                <a:cxn ang="0">
                  <a:pos x="T0" y="T1"/>
                </a:cxn>
                <a:cxn ang="0">
                  <a:pos x="T2" y="T3"/>
                </a:cxn>
                <a:cxn ang="0">
                  <a:pos x="T4" y="T5"/>
                </a:cxn>
                <a:cxn ang="0">
                  <a:pos x="T6" y="T7"/>
                </a:cxn>
                <a:cxn ang="0">
                  <a:pos x="T8" y="T9"/>
                </a:cxn>
                <a:cxn ang="0">
                  <a:pos x="T10" y="T11"/>
                </a:cxn>
                <a:cxn ang="0">
                  <a:pos x="T12" y="T13"/>
                </a:cxn>
              </a:cxnLst>
              <a:rect l="0" t="0" r="r" b="b"/>
              <a:pathLst>
                <a:path w="124" h="345">
                  <a:moveTo>
                    <a:pt x="124" y="0"/>
                  </a:moveTo>
                  <a:lnTo>
                    <a:pt x="5" y="345"/>
                  </a:lnTo>
                  <a:lnTo>
                    <a:pt x="0" y="345"/>
                  </a:lnTo>
                  <a:lnTo>
                    <a:pt x="119" y="0"/>
                  </a:lnTo>
                  <a:lnTo>
                    <a:pt x="124" y="0"/>
                  </a:lnTo>
                  <a:moveTo>
                    <a:pt x="124" y="0"/>
                  </a:moveTo>
                  <a:lnTo>
                    <a:pt x="1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27"/>
            <p:cNvSpPr>
              <a:spLocks noEditPoints="1"/>
            </p:cNvSpPr>
            <p:nvPr/>
          </p:nvSpPr>
          <p:spPr bwMode="auto">
            <a:xfrm>
              <a:off x="8542338" y="873125"/>
              <a:ext cx="449263" cy="301625"/>
            </a:xfrm>
            <a:custGeom>
              <a:avLst/>
              <a:gdLst>
                <a:gd name="T0" fmla="*/ 0 w 283"/>
                <a:gd name="T1" fmla="*/ 190 h 190"/>
                <a:gd name="T2" fmla="*/ 283 w 283"/>
                <a:gd name="T3" fmla="*/ 2 h 190"/>
                <a:gd name="T4" fmla="*/ 280 w 283"/>
                <a:gd name="T5" fmla="*/ 0 h 190"/>
                <a:gd name="T6" fmla="*/ 0 w 283"/>
                <a:gd name="T7" fmla="*/ 186 h 190"/>
                <a:gd name="T8" fmla="*/ 0 w 283"/>
                <a:gd name="T9" fmla="*/ 190 h 190"/>
                <a:gd name="T10" fmla="*/ 0 w 283"/>
                <a:gd name="T11" fmla="*/ 190 h 190"/>
                <a:gd name="T12" fmla="*/ 0 w 283"/>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283" h="190">
                  <a:moveTo>
                    <a:pt x="0" y="190"/>
                  </a:moveTo>
                  <a:lnTo>
                    <a:pt x="283" y="2"/>
                  </a:lnTo>
                  <a:lnTo>
                    <a:pt x="280" y="0"/>
                  </a:lnTo>
                  <a:lnTo>
                    <a:pt x="0" y="186"/>
                  </a:lnTo>
                  <a:lnTo>
                    <a:pt x="0" y="190"/>
                  </a:lnTo>
                  <a:close/>
                  <a:moveTo>
                    <a:pt x="0" y="190"/>
                  </a:moveTo>
                  <a:lnTo>
                    <a:pt x="0" y="19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28"/>
            <p:cNvSpPr>
              <a:spLocks noEditPoints="1"/>
            </p:cNvSpPr>
            <p:nvPr/>
          </p:nvSpPr>
          <p:spPr bwMode="auto">
            <a:xfrm>
              <a:off x="8542338" y="873125"/>
              <a:ext cx="449263" cy="301625"/>
            </a:xfrm>
            <a:custGeom>
              <a:avLst/>
              <a:gdLst>
                <a:gd name="T0" fmla="*/ 0 w 283"/>
                <a:gd name="T1" fmla="*/ 190 h 190"/>
                <a:gd name="T2" fmla="*/ 283 w 283"/>
                <a:gd name="T3" fmla="*/ 2 h 190"/>
                <a:gd name="T4" fmla="*/ 280 w 283"/>
                <a:gd name="T5" fmla="*/ 0 h 190"/>
                <a:gd name="T6" fmla="*/ 0 w 283"/>
                <a:gd name="T7" fmla="*/ 186 h 190"/>
                <a:gd name="T8" fmla="*/ 0 w 283"/>
                <a:gd name="T9" fmla="*/ 190 h 190"/>
                <a:gd name="T10" fmla="*/ 0 w 283"/>
                <a:gd name="T11" fmla="*/ 190 h 190"/>
                <a:gd name="T12" fmla="*/ 0 w 283"/>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283" h="190">
                  <a:moveTo>
                    <a:pt x="0" y="190"/>
                  </a:moveTo>
                  <a:lnTo>
                    <a:pt x="283" y="2"/>
                  </a:lnTo>
                  <a:lnTo>
                    <a:pt x="280" y="0"/>
                  </a:lnTo>
                  <a:lnTo>
                    <a:pt x="0" y="186"/>
                  </a:lnTo>
                  <a:lnTo>
                    <a:pt x="0" y="190"/>
                  </a:lnTo>
                  <a:moveTo>
                    <a:pt x="0" y="190"/>
                  </a:moveTo>
                  <a:lnTo>
                    <a:pt x="0" y="1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29"/>
            <p:cNvSpPr>
              <a:spLocks noEditPoints="1"/>
            </p:cNvSpPr>
            <p:nvPr/>
          </p:nvSpPr>
          <p:spPr bwMode="auto">
            <a:xfrm>
              <a:off x="7621588" y="1008062"/>
              <a:ext cx="333375" cy="138113"/>
            </a:xfrm>
            <a:custGeom>
              <a:avLst/>
              <a:gdLst>
                <a:gd name="T0" fmla="*/ 0 w 210"/>
                <a:gd name="T1" fmla="*/ 6 h 87"/>
                <a:gd name="T2" fmla="*/ 210 w 210"/>
                <a:gd name="T3" fmla="*/ 87 h 87"/>
                <a:gd name="T4" fmla="*/ 210 w 210"/>
                <a:gd name="T5" fmla="*/ 80 h 87"/>
                <a:gd name="T6" fmla="*/ 3 w 210"/>
                <a:gd name="T7" fmla="*/ 0 h 87"/>
                <a:gd name="T8" fmla="*/ 0 w 210"/>
                <a:gd name="T9" fmla="*/ 6 h 87"/>
                <a:gd name="T10" fmla="*/ 0 w 210"/>
                <a:gd name="T11" fmla="*/ 6 h 87"/>
                <a:gd name="T12" fmla="*/ 0 w 210"/>
                <a:gd name="T13" fmla="*/ 6 h 87"/>
              </a:gdLst>
              <a:ahLst/>
              <a:cxnLst>
                <a:cxn ang="0">
                  <a:pos x="T0" y="T1"/>
                </a:cxn>
                <a:cxn ang="0">
                  <a:pos x="T2" y="T3"/>
                </a:cxn>
                <a:cxn ang="0">
                  <a:pos x="T4" y="T5"/>
                </a:cxn>
                <a:cxn ang="0">
                  <a:pos x="T6" y="T7"/>
                </a:cxn>
                <a:cxn ang="0">
                  <a:pos x="T8" y="T9"/>
                </a:cxn>
                <a:cxn ang="0">
                  <a:pos x="T10" y="T11"/>
                </a:cxn>
                <a:cxn ang="0">
                  <a:pos x="T12" y="T13"/>
                </a:cxn>
              </a:cxnLst>
              <a:rect l="0" t="0" r="r" b="b"/>
              <a:pathLst>
                <a:path w="210" h="87">
                  <a:moveTo>
                    <a:pt x="0" y="6"/>
                  </a:moveTo>
                  <a:lnTo>
                    <a:pt x="210" y="87"/>
                  </a:lnTo>
                  <a:lnTo>
                    <a:pt x="210" y="80"/>
                  </a:lnTo>
                  <a:lnTo>
                    <a:pt x="3" y="0"/>
                  </a:lnTo>
                  <a:lnTo>
                    <a:pt x="0" y="6"/>
                  </a:lnTo>
                  <a:close/>
                  <a:moveTo>
                    <a:pt x="0" y="6"/>
                  </a:moveTo>
                  <a:lnTo>
                    <a:pt x="0" y="6"/>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30"/>
            <p:cNvSpPr>
              <a:spLocks noEditPoints="1"/>
            </p:cNvSpPr>
            <p:nvPr/>
          </p:nvSpPr>
          <p:spPr bwMode="auto">
            <a:xfrm>
              <a:off x="7621588" y="1008062"/>
              <a:ext cx="333375" cy="138113"/>
            </a:xfrm>
            <a:custGeom>
              <a:avLst/>
              <a:gdLst>
                <a:gd name="T0" fmla="*/ 0 w 210"/>
                <a:gd name="T1" fmla="*/ 6 h 87"/>
                <a:gd name="T2" fmla="*/ 210 w 210"/>
                <a:gd name="T3" fmla="*/ 87 h 87"/>
                <a:gd name="T4" fmla="*/ 210 w 210"/>
                <a:gd name="T5" fmla="*/ 80 h 87"/>
                <a:gd name="T6" fmla="*/ 3 w 210"/>
                <a:gd name="T7" fmla="*/ 0 h 87"/>
                <a:gd name="T8" fmla="*/ 0 w 210"/>
                <a:gd name="T9" fmla="*/ 6 h 87"/>
                <a:gd name="T10" fmla="*/ 0 w 210"/>
                <a:gd name="T11" fmla="*/ 6 h 87"/>
                <a:gd name="T12" fmla="*/ 0 w 210"/>
                <a:gd name="T13" fmla="*/ 6 h 87"/>
              </a:gdLst>
              <a:ahLst/>
              <a:cxnLst>
                <a:cxn ang="0">
                  <a:pos x="T0" y="T1"/>
                </a:cxn>
                <a:cxn ang="0">
                  <a:pos x="T2" y="T3"/>
                </a:cxn>
                <a:cxn ang="0">
                  <a:pos x="T4" y="T5"/>
                </a:cxn>
                <a:cxn ang="0">
                  <a:pos x="T6" y="T7"/>
                </a:cxn>
                <a:cxn ang="0">
                  <a:pos x="T8" y="T9"/>
                </a:cxn>
                <a:cxn ang="0">
                  <a:pos x="T10" y="T11"/>
                </a:cxn>
                <a:cxn ang="0">
                  <a:pos x="T12" y="T13"/>
                </a:cxn>
              </a:cxnLst>
              <a:rect l="0" t="0" r="r" b="b"/>
              <a:pathLst>
                <a:path w="210" h="87">
                  <a:moveTo>
                    <a:pt x="0" y="6"/>
                  </a:moveTo>
                  <a:lnTo>
                    <a:pt x="210" y="87"/>
                  </a:lnTo>
                  <a:lnTo>
                    <a:pt x="210" y="80"/>
                  </a:lnTo>
                  <a:lnTo>
                    <a:pt x="3" y="0"/>
                  </a:lnTo>
                  <a:lnTo>
                    <a:pt x="0" y="6"/>
                  </a:lnTo>
                  <a:moveTo>
                    <a:pt x="0" y="6"/>
                  </a:move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31"/>
            <p:cNvSpPr>
              <a:spLocks noEditPoints="1"/>
            </p:cNvSpPr>
            <p:nvPr/>
          </p:nvSpPr>
          <p:spPr bwMode="auto">
            <a:xfrm>
              <a:off x="7319963" y="563562"/>
              <a:ext cx="276225" cy="422275"/>
            </a:xfrm>
            <a:custGeom>
              <a:avLst/>
              <a:gdLst>
                <a:gd name="T0" fmla="*/ 0 w 174"/>
                <a:gd name="T1" fmla="*/ 0 h 266"/>
                <a:gd name="T2" fmla="*/ 170 w 174"/>
                <a:gd name="T3" fmla="*/ 266 h 266"/>
                <a:gd name="T4" fmla="*/ 174 w 174"/>
                <a:gd name="T5" fmla="*/ 264 h 266"/>
                <a:gd name="T6" fmla="*/ 4 w 174"/>
                <a:gd name="T7" fmla="*/ 0 h 266"/>
                <a:gd name="T8" fmla="*/ 0 w 174"/>
                <a:gd name="T9" fmla="*/ 0 h 266"/>
                <a:gd name="T10" fmla="*/ 0 w 174"/>
                <a:gd name="T11" fmla="*/ 0 h 266"/>
                <a:gd name="T12" fmla="*/ 0 w 174"/>
                <a:gd name="T13" fmla="*/ 0 h 266"/>
              </a:gdLst>
              <a:ahLst/>
              <a:cxnLst>
                <a:cxn ang="0">
                  <a:pos x="T0" y="T1"/>
                </a:cxn>
                <a:cxn ang="0">
                  <a:pos x="T2" y="T3"/>
                </a:cxn>
                <a:cxn ang="0">
                  <a:pos x="T4" y="T5"/>
                </a:cxn>
                <a:cxn ang="0">
                  <a:pos x="T6" y="T7"/>
                </a:cxn>
                <a:cxn ang="0">
                  <a:pos x="T8" y="T9"/>
                </a:cxn>
                <a:cxn ang="0">
                  <a:pos x="T10" y="T11"/>
                </a:cxn>
                <a:cxn ang="0">
                  <a:pos x="T12" y="T13"/>
                </a:cxn>
              </a:cxnLst>
              <a:rect l="0" t="0" r="r" b="b"/>
              <a:pathLst>
                <a:path w="174" h="266">
                  <a:moveTo>
                    <a:pt x="0" y="0"/>
                  </a:moveTo>
                  <a:lnTo>
                    <a:pt x="170" y="266"/>
                  </a:lnTo>
                  <a:lnTo>
                    <a:pt x="174" y="264"/>
                  </a:lnTo>
                  <a:lnTo>
                    <a:pt x="4"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32"/>
            <p:cNvSpPr>
              <a:spLocks noEditPoints="1"/>
            </p:cNvSpPr>
            <p:nvPr/>
          </p:nvSpPr>
          <p:spPr bwMode="auto">
            <a:xfrm>
              <a:off x="7319963" y="563562"/>
              <a:ext cx="276225" cy="422275"/>
            </a:xfrm>
            <a:custGeom>
              <a:avLst/>
              <a:gdLst>
                <a:gd name="T0" fmla="*/ 0 w 174"/>
                <a:gd name="T1" fmla="*/ 0 h 266"/>
                <a:gd name="T2" fmla="*/ 170 w 174"/>
                <a:gd name="T3" fmla="*/ 266 h 266"/>
                <a:gd name="T4" fmla="*/ 174 w 174"/>
                <a:gd name="T5" fmla="*/ 264 h 266"/>
                <a:gd name="T6" fmla="*/ 4 w 174"/>
                <a:gd name="T7" fmla="*/ 0 h 266"/>
                <a:gd name="T8" fmla="*/ 0 w 174"/>
                <a:gd name="T9" fmla="*/ 0 h 266"/>
                <a:gd name="T10" fmla="*/ 0 w 174"/>
                <a:gd name="T11" fmla="*/ 0 h 266"/>
                <a:gd name="T12" fmla="*/ 0 w 174"/>
                <a:gd name="T13" fmla="*/ 0 h 266"/>
              </a:gdLst>
              <a:ahLst/>
              <a:cxnLst>
                <a:cxn ang="0">
                  <a:pos x="T0" y="T1"/>
                </a:cxn>
                <a:cxn ang="0">
                  <a:pos x="T2" y="T3"/>
                </a:cxn>
                <a:cxn ang="0">
                  <a:pos x="T4" y="T5"/>
                </a:cxn>
                <a:cxn ang="0">
                  <a:pos x="T6" y="T7"/>
                </a:cxn>
                <a:cxn ang="0">
                  <a:pos x="T8" y="T9"/>
                </a:cxn>
                <a:cxn ang="0">
                  <a:pos x="T10" y="T11"/>
                </a:cxn>
                <a:cxn ang="0">
                  <a:pos x="T12" y="T13"/>
                </a:cxn>
              </a:cxnLst>
              <a:rect l="0" t="0" r="r" b="b"/>
              <a:pathLst>
                <a:path w="174" h="266">
                  <a:moveTo>
                    <a:pt x="0" y="0"/>
                  </a:moveTo>
                  <a:lnTo>
                    <a:pt x="170" y="266"/>
                  </a:lnTo>
                  <a:lnTo>
                    <a:pt x="174" y="264"/>
                  </a:lnTo>
                  <a:lnTo>
                    <a:pt x="4"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33"/>
            <p:cNvSpPr>
              <a:spLocks noEditPoints="1"/>
            </p:cNvSpPr>
            <p:nvPr/>
          </p:nvSpPr>
          <p:spPr bwMode="auto">
            <a:xfrm>
              <a:off x="7312025" y="34925"/>
              <a:ext cx="4763" cy="487363"/>
            </a:xfrm>
            <a:custGeom>
              <a:avLst/>
              <a:gdLst>
                <a:gd name="T0" fmla="*/ 0 w 3"/>
                <a:gd name="T1" fmla="*/ 0 h 307"/>
                <a:gd name="T2" fmla="*/ 3 w 3"/>
                <a:gd name="T3" fmla="*/ 0 h 307"/>
                <a:gd name="T4" fmla="*/ 3 w 3"/>
                <a:gd name="T5" fmla="*/ 307 h 307"/>
                <a:gd name="T6" fmla="*/ 0 w 3"/>
                <a:gd name="T7" fmla="*/ 307 h 307"/>
                <a:gd name="T8" fmla="*/ 0 w 3"/>
                <a:gd name="T9" fmla="*/ 0 h 307"/>
                <a:gd name="T10" fmla="*/ 0 w 3"/>
                <a:gd name="T11" fmla="*/ 0 h 307"/>
                <a:gd name="T12" fmla="*/ 0 w 3"/>
                <a:gd name="T13" fmla="*/ 0 h 307"/>
                <a:gd name="T14" fmla="*/ 0 w 3"/>
                <a:gd name="T15" fmla="*/ 0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07">
                  <a:moveTo>
                    <a:pt x="0" y="0"/>
                  </a:moveTo>
                  <a:lnTo>
                    <a:pt x="3" y="0"/>
                  </a:lnTo>
                  <a:lnTo>
                    <a:pt x="3" y="307"/>
                  </a:lnTo>
                  <a:lnTo>
                    <a:pt x="0" y="307"/>
                  </a:lnTo>
                  <a:lnTo>
                    <a:pt x="0"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34"/>
            <p:cNvSpPr>
              <a:spLocks noEditPoints="1"/>
            </p:cNvSpPr>
            <p:nvPr/>
          </p:nvSpPr>
          <p:spPr bwMode="auto">
            <a:xfrm>
              <a:off x="7312025" y="34925"/>
              <a:ext cx="4763" cy="487363"/>
            </a:xfrm>
            <a:custGeom>
              <a:avLst/>
              <a:gdLst>
                <a:gd name="T0" fmla="*/ 0 w 3"/>
                <a:gd name="T1" fmla="*/ 0 h 307"/>
                <a:gd name="T2" fmla="*/ 3 w 3"/>
                <a:gd name="T3" fmla="*/ 0 h 307"/>
                <a:gd name="T4" fmla="*/ 3 w 3"/>
                <a:gd name="T5" fmla="*/ 307 h 307"/>
                <a:gd name="T6" fmla="*/ 0 w 3"/>
                <a:gd name="T7" fmla="*/ 307 h 307"/>
                <a:gd name="T8" fmla="*/ 0 w 3"/>
                <a:gd name="T9" fmla="*/ 0 h 307"/>
                <a:gd name="T10" fmla="*/ 0 w 3"/>
                <a:gd name="T11" fmla="*/ 0 h 307"/>
                <a:gd name="T12" fmla="*/ 0 w 3"/>
                <a:gd name="T13" fmla="*/ 0 h 307"/>
                <a:gd name="T14" fmla="*/ 0 w 3"/>
                <a:gd name="T15" fmla="*/ 0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07">
                  <a:moveTo>
                    <a:pt x="0" y="0"/>
                  </a:moveTo>
                  <a:lnTo>
                    <a:pt x="3" y="0"/>
                  </a:lnTo>
                  <a:lnTo>
                    <a:pt x="3" y="307"/>
                  </a:lnTo>
                  <a:lnTo>
                    <a:pt x="0" y="307"/>
                  </a:lnTo>
                  <a:lnTo>
                    <a:pt x="0"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35"/>
            <p:cNvSpPr>
              <a:spLocks noEditPoints="1"/>
            </p:cNvSpPr>
            <p:nvPr/>
          </p:nvSpPr>
          <p:spPr bwMode="auto">
            <a:xfrm>
              <a:off x="7323138" y="-409575"/>
              <a:ext cx="252413" cy="407988"/>
            </a:xfrm>
            <a:custGeom>
              <a:avLst/>
              <a:gdLst>
                <a:gd name="T0" fmla="*/ 0 w 159"/>
                <a:gd name="T1" fmla="*/ 254 h 257"/>
                <a:gd name="T2" fmla="*/ 154 w 159"/>
                <a:gd name="T3" fmla="*/ 0 h 257"/>
                <a:gd name="T4" fmla="*/ 159 w 159"/>
                <a:gd name="T5" fmla="*/ 0 h 257"/>
                <a:gd name="T6" fmla="*/ 5 w 159"/>
                <a:gd name="T7" fmla="*/ 257 h 257"/>
                <a:gd name="T8" fmla="*/ 0 w 159"/>
                <a:gd name="T9" fmla="*/ 254 h 257"/>
                <a:gd name="T10" fmla="*/ 0 w 159"/>
                <a:gd name="T11" fmla="*/ 254 h 257"/>
                <a:gd name="T12" fmla="*/ 0 w 159"/>
                <a:gd name="T13" fmla="*/ 254 h 257"/>
              </a:gdLst>
              <a:ahLst/>
              <a:cxnLst>
                <a:cxn ang="0">
                  <a:pos x="T0" y="T1"/>
                </a:cxn>
                <a:cxn ang="0">
                  <a:pos x="T2" y="T3"/>
                </a:cxn>
                <a:cxn ang="0">
                  <a:pos x="T4" y="T5"/>
                </a:cxn>
                <a:cxn ang="0">
                  <a:pos x="T6" y="T7"/>
                </a:cxn>
                <a:cxn ang="0">
                  <a:pos x="T8" y="T9"/>
                </a:cxn>
                <a:cxn ang="0">
                  <a:pos x="T10" y="T11"/>
                </a:cxn>
                <a:cxn ang="0">
                  <a:pos x="T12" y="T13"/>
                </a:cxn>
              </a:cxnLst>
              <a:rect l="0" t="0" r="r" b="b"/>
              <a:pathLst>
                <a:path w="159" h="257">
                  <a:moveTo>
                    <a:pt x="0" y="254"/>
                  </a:moveTo>
                  <a:lnTo>
                    <a:pt x="154" y="0"/>
                  </a:lnTo>
                  <a:lnTo>
                    <a:pt x="159" y="0"/>
                  </a:lnTo>
                  <a:lnTo>
                    <a:pt x="5" y="257"/>
                  </a:lnTo>
                  <a:lnTo>
                    <a:pt x="0" y="254"/>
                  </a:lnTo>
                  <a:close/>
                  <a:moveTo>
                    <a:pt x="0" y="254"/>
                  </a:moveTo>
                  <a:lnTo>
                    <a:pt x="0" y="254"/>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36"/>
            <p:cNvSpPr>
              <a:spLocks noEditPoints="1"/>
            </p:cNvSpPr>
            <p:nvPr/>
          </p:nvSpPr>
          <p:spPr bwMode="auto">
            <a:xfrm>
              <a:off x="7323138" y="-409575"/>
              <a:ext cx="252413" cy="407988"/>
            </a:xfrm>
            <a:custGeom>
              <a:avLst/>
              <a:gdLst>
                <a:gd name="T0" fmla="*/ 0 w 159"/>
                <a:gd name="T1" fmla="*/ 254 h 257"/>
                <a:gd name="T2" fmla="*/ 154 w 159"/>
                <a:gd name="T3" fmla="*/ 0 h 257"/>
                <a:gd name="T4" fmla="*/ 159 w 159"/>
                <a:gd name="T5" fmla="*/ 0 h 257"/>
                <a:gd name="T6" fmla="*/ 5 w 159"/>
                <a:gd name="T7" fmla="*/ 257 h 257"/>
                <a:gd name="T8" fmla="*/ 0 w 159"/>
                <a:gd name="T9" fmla="*/ 254 h 257"/>
                <a:gd name="T10" fmla="*/ 0 w 159"/>
                <a:gd name="T11" fmla="*/ 254 h 257"/>
                <a:gd name="T12" fmla="*/ 0 w 159"/>
                <a:gd name="T13" fmla="*/ 254 h 257"/>
              </a:gdLst>
              <a:ahLst/>
              <a:cxnLst>
                <a:cxn ang="0">
                  <a:pos x="T0" y="T1"/>
                </a:cxn>
                <a:cxn ang="0">
                  <a:pos x="T2" y="T3"/>
                </a:cxn>
                <a:cxn ang="0">
                  <a:pos x="T4" y="T5"/>
                </a:cxn>
                <a:cxn ang="0">
                  <a:pos x="T6" y="T7"/>
                </a:cxn>
                <a:cxn ang="0">
                  <a:pos x="T8" y="T9"/>
                </a:cxn>
                <a:cxn ang="0">
                  <a:pos x="T10" y="T11"/>
                </a:cxn>
                <a:cxn ang="0">
                  <a:pos x="T12" y="T13"/>
                </a:cxn>
              </a:cxnLst>
              <a:rect l="0" t="0" r="r" b="b"/>
              <a:pathLst>
                <a:path w="159" h="257">
                  <a:moveTo>
                    <a:pt x="0" y="254"/>
                  </a:moveTo>
                  <a:lnTo>
                    <a:pt x="154" y="0"/>
                  </a:lnTo>
                  <a:lnTo>
                    <a:pt x="159" y="0"/>
                  </a:lnTo>
                  <a:lnTo>
                    <a:pt x="5" y="257"/>
                  </a:lnTo>
                  <a:lnTo>
                    <a:pt x="0" y="254"/>
                  </a:lnTo>
                  <a:moveTo>
                    <a:pt x="0" y="254"/>
                  </a:moveTo>
                  <a:lnTo>
                    <a:pt x="0" y="2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37"/>
            <p:cNvSpPr>
              <a:spLocks noEditPoints="1"/>
            </p:cNvSpPr>
            <p:nvPr/>
          </p:nvSpPr>
          <p:spPr bwMode="auto">
            <a:xfrm>
              <a:off x="7418388" y="-406400"/>
              <a:ext cx="160338" cy="477838"/>
            </a:xfrm>
            <a:custGeom>
              <a:avLst/>
              <a:gdLst>
                <a:gd name="T0" fmla="*/ 96 w 101"/>
                <a:gd name="T1" fmla="*/ 0 h 301"/>
                <a:gd name="T2" fmla="*/ 0 w 101"/>
                <a:gd name="T3" fmla="*/ 299 h 301"/>
                <a:gd name="T4" fmla="*/ 7 w 101"/>
                <a:gd name="T5" fmla="*/ 301 h 301"/>
                <a:gd name="T6" fmla="*/ 101 w 101"/>
                <a:gd name="T7" fmla="*/ 0 h 301"/>
                <a:gd name="T8" fmla="*/ 96 w 101"/>
                <a:gd name="T9" fmla="*/ 0 h 301"/>
                <a:gd name="T10" fmla="*/ 96 w 101"/>
                <a:gd name="T11" fmla="*/ 0 h 301"/>
                <a:gd name="T12" fmla="*/ 96 w 101"/>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101" h="301">
                  <a:moveTo>
                    <a:pt x="96" y="0"/>
                  </a:moveTo>
                  <a:lnTo>
                    <a:pt x="0" y="299"/>
                  </a:lnTo>
                  <a:lnTo>
                    <a:pt x="7" y="301"/>
                  </a:lnTo>
                  <a:lnTo>
                    <a:pt x="101" y="0"/>
                  </a:lnTo>
                  <a:lnTo>
                    <a:pt x="96" y="0"/>
                  </a:lnTo>
                  <a:close/>
                  <a:moveTo>
                    <a:pt x="96" y="0"/>
                  </a:moveTo>
                  <a:lnTo>
                    <a:pt x="96"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38"/>
            <p:cNvSpPr>
              <a:spLocks noEditPoints="1"/>
            </p:cNvSpPr>
            <p:nvPr/>
          </p:nvSpPr>
          <p:spPr bwMode="auto">
            <a:xfrm>
              <a:off x="7418388" y="-406400"/>
              <a:ext cx="160338" cy="477838"/>
            </a:xfrm>
            <a:custGeom>
              <a:avLst/>
              <a:gdLst>
                <a:gd name="T0" fmla="*/ 96 w 101"/>
                <a:gd name="T1" fmla="*/ 0 h 301"/>
                <a:gd name="T2" fmla="*/ 0 w 101"/>
                <a:gd name="T3" fmla="*/ 299 h 301"/>
                <a:gd name="T4" fmla="*/ 7 w 101"/>
                <a:gd name="T5" fmla="*/ 301 h 301"/>
                <a:gd name="T6" fmla="*/ 101 w 101"/>
                <a:gd name="T7" fmla="*/ 0 h 301"/>
                <a:gd name="T8" fmla="*/ 96 w 101"/>
                <a:gd name="T9" fmla="*/ 0 h 301"/>
                <a:gd name="T10" fmla="*/ 96 w 101"/>
                <a:gd name="T11" fmla="*/ 0 h 301"/>
                <a:gd name="T12" fmla="*/ 96 w 101"/>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101" h="301">
                  <a:moveTo>
                    <a:pt x="96" y="0"/>
                  </a:moveTo>
                  <a:lnTo>
                    <a:pt x="0" y="299"/>
                  </a:lnTo>
                  <a:lnTo>
                    <a:pt x="7" y="301"/>
                  </a:lnTo>
                  <a:lnTo>
                    <a:pt x="101" y="0"/>
                  </a:lnTo>
                  <a:lnTo>
                    <a:pt x="96" y="0"/>
                  </a:lnTo>
                  <a:moveTo>
                    <a:pt x="96" y="0"/>
                  </a:move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39"/>
            <p:cNvSpPr>
              <a:spLocks noEditPoints="1"/>
            </p:cNvSpPr>
            <p:nvPr/>
          </p:nvSpPr>
          <p:spPr bwMode="auto">
            <a:xfrm>
              <a:off x="7940675" y="-646113"/>
              <a:ext cx="146050" cy="279400"/>
            </a:xfrm>
            <a:custGeom>
              <a:avLst/>
              <a:gdLst>
                <a:gd name="T0" fmla="*/ 85 w 92"/>
                <a:gd name="T1" fmla="*/ 0 h 176"/>
                <a:gd name="T2" fmla="*/ 0 w 92"/>
                <a:gd name="T3" fmla="*/ 172 h 176"/>
                <a:gd name="T4" fmla="*/ 6 w 92"/>
                <a:gd name="T5" fmla="*/ 176 h 176"/>
                <a:gd name="T6" fmla="*/ 92 w 92"/>
                <a:gd name="T7" fmla="*/ 0 h 176"/>
                <a:gd name="T8" fmla="*/ 85 w 92"/>
                <a:gd name="T9" fmla="*/ 0 h 176"/>
                <a:gd name="T10" fmla="*/ 85 w 92"/>
                <a:gd name="T11" fmla="*/ 0 h 176"/>
                <a:gd name="T12" fmla="*/ 85 w 92"/>
                <a:gd name="T13" fmla="*/ 0 h 176"/>
              </a:gdLst>
              <a:ahLst/>
              <a:cxnLst>
                <a:cxn ang="0">
                  <a:pos x="T0" y="T1"/>
                </a:cxn>
                <a:cxn ang="0">
                  <a:pos x="T2" y="T3"/>
                </a:cxn>
                <a:cxn ang="0">
                  <a:pos x="T4" y="T5"/>
                </a:cxn>
                <a:cxn ang="0">
                  <a:pos x="T6" y="T7"/>
                </a:cxn>
                <a:cxn ang="0">
                  <a:pos x="T8" y="T9"/>
                </a:cxn>
                <a:cxn ang="0">
                  <a:pos x="T10" y="T11"/>
                </a:cxn>
                <a:cxn ang="0">
                  <a:pos x="T12" y="T13"/>
                </a:cxn>
              </a:cxnLst>
              <a:rect l="0" t="0" r="r" b="b"/>
              <a:pathLst>
                <a:path w="92" h="176">
                  <a:moveTo>
                    <a:pt x="85" y="0"/>
                  </a:moveTo>
                  <a:lnTo>
                    <a:pt x="0" y="172"/>
                  </a:lnTo>
                  <a:lnTo>
                    <a:pt x="6" y="176"/>
                  </a:lnTo>
                  <a:lnTo>
                    <a:pt x="92" y="0"/>
                  </a:lnTo>
                  <a:lnTo>
                    <a:pt x="85" y="0"/>
                  </a:lnTo>
                  <a:close/>
                  <a:moveTo>
                    <a:pt x="85" y="0"/>
                  </a:moveTo>
                  <a:lnTo>
                    <a:pt x="85"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40"/>
            <p:cNvSpPr>
              <a:spLocks noEditPoints="1"/>
            </p:cNvSpPr>
            <p:nvPr/>
          </p:nvSpPr>
          <p:spPr bwMode="auto">
            <a:xfrm>
              <a:off x="7940675" y="-646113"/>
              <a:ext cx="146050" cy="279400"/>
            </a:xfrm>
            <a:custGeom>
              <a:avLst/>
              <a:gdLst>
                <a:gd name="T0" fmla="*/ 85 w 92"/>
                <a:gd name="T1" fmla="*/ 0 h 176"/>
                <a:gd name="T2" fmla="*/ 0 w 92"/>
                <a:gd name="T3" fmla="*/ 172 h 176"/>
                <a:gd name="T4" fmla="*/ 6 w 92"/>
                <a:gd name="T5" fmla="*/ 176 h 176"/>
                <a:gd name="T6" fmla="*/ 92 w 92"/>
                <a:gd name="T7" fmla="*/ 0 h 176"/>
                <a:gd name="T8" fmla="*/ 85 w 92"/>
                <a:gd name="T9" fmla="*/ 0 h 176"/>
                <a:gd name="T10" fmla="*/ 85 w 92"/>
                <a:gd name="T11" fmla="*/ 0 h 176"/>
                <a:gd name="T12" fmla="*/ 85 w 92"/>
                <a:gd name="T13" fmla="*/ 0 h 176"/>
              </a:gdLst>
              <a:ahLst/>
              <a:cxnLst>
                <a:cxn ang="0">
                  <a:pos x="T0" y="T1"/>
                </a:cxn>
                <a:cxn ang="0">
                  <a:pos x="T2" y="T3"/>
                </a:cxn>
                <a:cxn ang="0">
                  <a:pos x="T4" y="T5"/>
                </a:cxn>
                <a:cxn ang="0">
                  <a:pos x="T6" y="T7"/>
                </a:cxn>
                <a:cxn ang="0">
                  <a:pos x="T8" y="T9"/>
                </a:cxn>
                <a:cxn ang="0">
                  <a:pos x="T10" y="T11"/>
                </a:cxn>
                <a:cxn ang="0">
                  <a:pos x="T12" y="T13"/>
                </a:cxn>
              </a:cxnLst>
              <a:rect l="0" t="0" r="r" b="b"/>
              <a:pathLst>
                <a:path w="92" h="176">
                  <a:moveTo>
                    <a:pt x="85" y="0"/>
                  </a:moveTo>
                  <a:lnTo>
                    <a:pt x="0" y="172"/>
                  </a:lnTo>
                  <a:lnTo>
                    <a:pt x="6" y="176"/>
                  </a:lnTo>
                  <a:lnTo>
                    <a:pt x="92" y="0"/>
                  </a:lnTo>
                  <a:lnTo>
                    <a:pt x="85" y="0"/>
                  </a:lnTo>
                  <a:moveTo>
                    <a:pt x="85" y="0"/>
                  </a:moveTo>
                  <a:lnTo>
                    <a:pt x="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41"/>
            <p:cNvSpPr>
              <a:spLocks noEditPoints="1"/>
            </p:cNvSpPr>
            <p:nvPr/>
          </p:nvSpPr>
          <p:spPr bwMode="auto">
            <a:xfrm>
              <a:off x="7961313" y="-501650"/>
              <a:ext cx="614363" cy="153988"/>
            </a:xfrm>
            <a:custGeom>
              <a:avLst/>
              <a:gdLst>
                <a:gd name="T0" fmla="*/ 0 w 387"/>
                <a:gd name="T1" fmla="*/ 90 h 97"/>
                <a:gd name="T2" fmla="*/ 387 w 387"/>
                <a:gd name="T3" fmla="*/ 0 h 97"/>
                <a:gd name="T4" fmla="*/ 387 w 387"/>
                <a:gd name="T5" fmla="*/ 5 h 97"/>
                <a:gd name="T6" fmla="*/ 0 w 387"/>
                <a:gd name="T7" fmla="*/ 97 h 97"/>
                <a:gd name="T8" fmla="*/ 0 w 387"/>
                <a:gd name="T9" fmla="*/ 90 h 97"/>
                <a:gd name="T10" fmla="*/ 0 w 387"/>
                <a:gd name="T11" fmla="*/ 90 h 97"/>
                <a:gd name="T12" fmla="*/ 0 w 387"/>
                <a:gd name="T13" fmla="*/ 90 h 97"/>
              </a:gdLst>
              <a:ahLst/>
              <a:cxnLst>
                <a:cxn ang="0">
                  <a:pos x="T0" y="T1"/>
                </a:cxn>
                <a:cxn ang="0">
                  <a:pos x="T2" y="T3"/>
                </a:cxn>
                <a:cxn ang="0">
                  <a:pos x="T4" y="T5"/>
                </a:cxn>
                <a:cxn ang="0">
                  <a:pos x="T6" y="T7"/>
                </a:cxn>
                <a:cxn ang="0">
                  <a:pos x="T8" y="T9"/>
                </a:cxn>
                <a:cxn ang="0">
                  <a:pos x="T10" y="T11"/>
                </a:cxn>
                <a:cxn ang="0">
                  <a:pos x="T12" y="T13"/>
                </a:cxn>
              </a:cxnLst>
              <a:rect l="0" t="0" r="r" b="b"/>
              <a:pathLst>
                <a:path w="387" h="97">
                  <a:moveTo>
                    <a:pt x="0" y="90"/>
                  </a:moveTo>
                  <a:lnTo>
                    <a:pt x="387" y="0"/>
                  </a:lnTo>
                  <a:lnTo>
                    <a:pt x="387" y="5"/>
                  </a:lnTo>
                  <a:lnTo>
                    <a:pt x="0" y="97"/>
                  </a:lnTo>
                  <a:lnTo>
                    <a:pt x="0" y="90"/>
                  </a:lnTo>
                  <a:close/>
                  <a:moveTo>
                    <a:pt x="0" y="90"/>
                  </a:moveTo>
                  <a:lnTo>
                    <a:pt x="0" y="9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42"/>
            <p:cNvSpPr>
              <a:spLocks noEditPoints="1"/>
            </p:cNvSpPr>
            <p:nvPr/>
          </p:nvSpPr>
          <p:spPr bwMode="auto">
            <a:xfrm>
              <a:off x="7961313" y="-501650"/>
              <a:ext cx="614363" cy="153988"/>
            </a:xfrm>
            <a:custGeom>
              <a:avLst/>
              <a:gdLst>
                <a:gd name="T0" fmla="*/ 0 w 387"/>
                <a:gd name="T1" fmla="*/ 90 h 97"/>
                <a:gd name="T2" fmla="*/ 387 w 387"/>
                <a:gd name="T3" fmla="*/ 0 h 97"/>
                <a:gd name="T4" fmla="*/ 387 w 387"/>
                <a:gd name="T5" fmla="*/ 5 h 97"/>
                <a:gd name="T6" fmla="*/ 0 w 387"/>
                <a:gd name="T7" fmla="*/ 97 h 97"/>
                <a:gd name="T8" fmla="*/ 0 w 387"/>
                <a:gd name="T9" fmla="*/ 90 h 97"/>
                <a:gd name="T10" fmla="*/ 0 w 387"/>
                <a:gd name="T11" fmla="*/ 90 h 97"/>
                <a:gd name="T12" fmla="*/ 0 w 387"/>
                <a:gd name="T13" fmla="*/ 90 h 97"/>
              </a:gdLst>
              <a:ahLst/>
              <a:cxnLst>
                <a:cxn ang="0">
                  <a:pos x="T0" y="T1"/>
                </a:cxn>
                <a:cxn ang="0">
                  <a:pos x="T2" y="T3"/>
                </a:cxn>
                <a:cxn ang="0">
                  <a:pos x="T4" y="T5"/>
                </a:cxn>
                <a:cxn ang="0">
                  <a:pos x="T6" y="T7"/>
                </a:cxn>
                <a:cxn ang="0">
                  <a:pos x="T8" y="T9"/>
                </a:cxn>
                <a:cxn ang="0">
                  <a:pos x="T10" y="T11"/>
                </a:cxn>
                <a:cxn ang="0">
                  <a:pos x="T12" y="T13"/>
                </a:cxn>
              </a:cxnLst>
              <a:rect l="0" t="0" r="r" b="b"/>
              <a:pathLst>
                <a:path w="387" h="97">
                  <a:moveTo>
                    <a:pt x="0" y="90"/>
                  </a:moveTo>
                  <a:lnTo>
                    <a:pt x="387" y="0"/>
                  </a:lnTo>
                  <a:lnTo>
                    <a:pt x="387" y="5"/>
                  </a:lnTo>
                  <a:lnTo>
                    <a:pt x="0" y="97"/>
                  </a:lnTo>
                  <a:lnTo>
                    <a:pt x="0" y="90"/>
                  </a:lnTo>
                  <a:moveTo>
                    <a:pt x="0" y="90"/>
                  </a:moveTo>
                  <a:lnTo>
                    <a:pt x="0" y="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43"/>
            <p:cNvSpPr>
              <a:spLocks noEditPoints="1"/>
            </p:cNvSpPr>
            <p:nvPr/>
          </p:nvSpPr>
          <p:spPr bwMode="auto">
            <a:xfrm>
              <a:off x="7951788" y="-341313"/>
              <a:ext cx="539750" cy="390525"/>
            </a:xfrm>
            <a:custGeom>
              <a:avLst/>
              <a:gdLst>
                <a:gd name="T0" fmla="*/ 0 w 340"/>
                <a:gd name="T1" fmla="*/ 0 h 246"/>
                <a:gd name="T2" fmla="*/ 340 w 340"/>
                <a:gd name="T3" fmla="*/ 241 h 246"/>
                <a:gd name="T4" fmla="*/ 337 w 340"/>
                <a:gd name="T5" fmla="*/ 246 h 246"/>
                <a:gd name="T6" fmla="*/ 0 w 340"/>
                <a:gd name="T7" fmla="*/ 7 h 246"/>
                <a:gd name="T8" fmla="*/ 0 w 340"/>
                <a:gd name="T9" fmla="*/ 0 h 246"/>
                <a:gd name="T10" fmla="*/ 0 w 340"/>
                <a:gd name="T11" fmla="*/ 0 h 246"/>
                <a:gd name="T12" fmla="*/ 0 w 340"/>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340" h="246">
                  <a:moveTo>
                    <a:pt x="0" y="0"/>
                  </a:moveTo>
                  <a:lnTo>
                    <a:pt x="340" y="241"/>
                  </a:lnTo>
                  <a:lnTo>
                    <a:pt x="337" y="246"/>
                  </a:lnTo>
                  <a:lnTo>
                    <a:pt x="0" y="7"/>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44"/>
            <p:cNvSpPr>
              <a:spLocks noEditPoints="1"/>
            </p:cNvSpPr>
            <p:nvPr/>
          </p:nvSpPr>
          <p:spPr bwMode="auto">
            <a:xfrm>
              <a:off x="7951788" y="-341313"/>
              <a:ext cx="539750" cy="390525"/>
            </a:xfrm>
            <a:custGeom>
              <a:avLst/>
              <a:gdLst>
                <a:gd name="T0" fmla="*/ 0 w 340"/>
                <a:gd name="T1" fmla="*/ 0 h 246"/>
                <a:gd name="T2" fmla="*/ 340 w 340"/>
                <a:gd name="T3" fmla="*/ 241 h 246"/>
                <a:gd name="T4" fmla="*/ 337 w 340"/>
                <a:gd name="T5" fmla="*/ 246 h 246"/>
                <a:gd name="T6" fmla="*/ 0 w 340"/>
                <a:gd name="T7" fmla="*/ 7 h 246"/>
                <a:gd name="T8" fmla="*/ 0 w 340"/>
                <a:gd name="T9" fmla="*/ 0 h 246"/>
                <a:gd name="T10" fmla="*/ 0 w 340"/>
                <a:gd name="T11" fmla="*/ 0 h 246"/>
                <a:gd name="T12" fmla="*/ 0 w 340"/>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340" h="246">
                  <a:moveTo>
                    <a:pt x="0" y="0"/>
                  </a:moveTo>
                  <a:lnTo>
                    <a:pt x="340" y="241"/>
                  </a:lnTo>
                  <a:lnTo>
                    <a:pt x="337" y="246"/>
                  </a:lnTo>
                  <a:lnTo>
                    <a:pt x="0" y="7"/>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245"/>
            <p:cNvSpPr>
              <a:spLocks noEditPoints="1"/>
            </p:cNvSpPr>
            <p:nvPr/>
          </p:nvSpPr>
          <p:spPr bwMode="auto">
            <a:xfrm>
              <a:off x="7316788" y="114300"/>
              <a:ext cx="101600" cy="407988"/>
            </a:xfrm>
            <a:custGeom>
              <a:avLst/>
              <a:gdLst>
                <a:gd name="T0" fmla="*/ 59 w 64"/>
                <a:gd name="T1" fmla="*/ 0 h 257"/>
                <a:gd name="T2" fmla="*/ 0 w 64"/>
                <a:gd name="T3" fmla="*/ 257 h 257"/>
                <a:gd name="T4" fmla="*/ 6 w 64"/>
                <a:gd name="T5" fmla="*/ 257 h 257"/>
                <a:gd name="T6" fmla="*/ 64 w 64"/>
                <a:gd name="T7" fmla="*/ 0 h 257"/>
                <a:gd name="T8" fmla="*/ 59 w 64"/>
                <a:gd name="T9" fmla="*/ 0 h 257"/>
                <a:gd name="T10" fmla="*/ 59 w 64"/>
                <a:gd name="T11" fmla="*/ 0 h 257"/>
                <a:gd name="T12" fmla="*/ 59 w 64"/>
                <a:gd name="T13" fmla="*/ 0 h 257"/>
              </a:gdLst>
              <a:ahLst/>
              <a:cxnLst>
                <a:cxn ang="0">
                  <a:pos x="T0" y="T1"/>
                </a:cxn>
                <a:cxn ang="0">
                  <a:pos x="T2" y="T3"/>
                </a:cxn>
                <a:cxn ang="0">
                  <a:pos x="T4" y="T5"/>
                </a:cxn>
                <a:cxn ang="0">
                  <a:pos x="T6" y="T7"/>
                </a:cxn>
                <a:cxn ang="0">
                  <a:pos x="T8" y="T9"/>
                </a:cxn>
                <a:cxn ang="0">
                  <a:pos x="T10" y="T11"/>
                </a:cxn>
                <a:cxn ang="0">
                  <a:pos x="T12" y="T13"/>
                </a:cxn>
              </a:cxnLst>
              <a:rect l="0" t="0" r="r" b="b"/>
              <a:pathLst>
                <a:path w="64" h="257">
                  <a:moveTo>
                    <a:pt x="59" y="0"/>
                  </a:moveTo>
                  <a:lnTo>
                    <a:pt x="0" y="257"/>
                  </a:lnTo>
                  <a:lnTo>
                    <a:pt x="6" y="257"/>
                  </a:lnTo>
                  <a:lnTo>
                    <a:pt x="64" y="0"/>
                  </a:lnTo>
                  <a:lnTo>
                    <a:pt x="59" y="0"/>
                  </a:lnTo>
                  <a:close/>
                  <a:moveTo>
                    <a:pt x="59" y="0"/>
                  </a:moveTo>
                  <a:lnTo>
                    <a:pt x="59"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46"/>
            <p:cNvSpPr>
              <a:spLocks noEditPoints="1"/>
            </p:cNvSpPr>
            <p:nvPr/>
          </p:nvSpPr>
          <p:spPr bwMode="auto">
            <a:xfrm>
              <a:off x="7316788" y="114300"/>
              <a:ext cx="101600" cy="407988"/>
            </a:xfrm>
            <a:custGeom>
              <a:avLst/>
              <a:gdLst>
                <a:gd name="T0" fmla="*/ 59 w 64"/>
                <a:gd name="T1" fmla="*/ 0 h 257"/>
                <a:gd name="T2" fmla="*/ 0 w 64"/>
                <a:gd name="T3" fmla="*/ 257 h 257"/>
                <a:gd name="T4" fmla="*/ 6 w 64"/>
                <a:gd name="T5" fmla="*/ 257 h 257"/>
                <a:gd name="T6" fmla="*/ 64 w 64"/>
                <a:gd name="T7" fmla="*/ 0 h 257"/>
                <a:gd name="T8" fmla="*/ 59 w 64"/>
                <a:gd name="T9" fmla="*/ 0 h 257"/>
                <a:gd name="T10" fmla="*/ 59 w 64"/>
                <a:gd name="T11" fmla="*/ 0 h 257"/>
                <a:gd name="T12" fmla="*/ 59 w 64"/>
                <a:gd name="T13" fmla="*/ 0 h 257"/>
              </a:gdLst>
              <a:ahLst/>
              <a:cxnLst>
                <a:cxn ang="0">
                  <a:pos x="T0" y="T1"/>
                </a:cxn>
                <a:cxn ang="0">
                  <a:pos x="T2" y="T3"/>
                </a:cxn>
                <a:cxn ang="0">
                  <a:pos x="T4" y="T5"/>
                </a:cxn>
                <a:cxn ang="0">
                  <a:pos x="T6" y="T7"/>
                </a:cxn>
                <a:cxn ang="0">
                  <a:pos x="T8" y="T9"/>
                </a:cxn>
                <a:cxn ang="0">
                  <a:pos x="T10" y="T11"/>
                </a:cxn>
                <a:cxn ang="0">
                  <a:pos x="T12" y="T13"/>
                </a:cxn>
              </a:cxnLst>
              <a:rect l="0" t="0" r="r" b="b"/>
              <a:pathLst>
                <a:path w="64" h="257">
                  <a:moveTo>
                    <a:pt x="59" y="0"/>
                  </a:moveTo>
                  <a:lnTo>
                    <a:pt x="0" y="257"/>
                  </a:lnTo>
                  <a:lnTo>
                    <a:pt x="6" y="257"/>
                  </a:lnTo>
                  <a:lnTo>
                    <a:pt x="64" y="0"/>
                  </a:lnTo>
                  <a:lnTo>
                    <a:pt x="59" y="0"/>
                  </a:lnTo>
                  <a:moveTo>
                    <a:pt x="59" y="0"/>
                  </a:move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47"/>
            <p:cNvSpPr>
              <a:spLocks noEditPoints="1"/>
            </p:cNvSpPr>
            <p:nvPr/>
          </p:nvSpPr>
          <p:spPr bwMode="auto">
            <a:xfrm>
              <a:off x="8520113" y="-620713"/>
              <a:ext cx="66675" cy="96838"/>
            </a:xfrm>
            <a:custGeom>
              <a:avLst/>
              <a:gdLst>
                <a:gd name="T0" fmla="*/ 0 w 42"/>
                <a:gd name="T1" fmla="*/ 6 h 61"/>
                <a:gd name="T2" fmla="*/ 37 w 42"/>
                <a:gd name="T3" fmla="*/ 61 h 61"/>
                <a:gd name="T4" fmla="*/ 42 w 42"/>
                <a:gd name="T5" fmla="*/ 61 h 61"/>
                <a:gd name="T6" fmla="*/ 5 w 42"/>
                <a:gd name="T7" fmla="*/ 0 h 61"/>
                <a:gd name="T8" fmla="*/ 0 w 42"/>
                <a:gd name="T9" fmla="*/ 6 h 61"/>
                <a:gd name="T10" fmla="*/ 0 w 42"/>
                <a:gd name="T11" fmla="*/ 6 h 61"/>
                <a:gd name="T12" fmla="*/ 0 w 42"/>
                <a:gd name="T13" fmla="*/ 6 h 61"/>
              </a:gdLst>
              <a:ahLst/>
              <a:cxnLst>
                <a:cxn ang="0">
                  <a:pos x="T0" y="T1"/>
                </a:cxn>
                <a:cxn ang="0">
                  <a:pos x="T2" y="T3"/>
                </a:cxn>
                <a:cxn ang="0">
                  <a:pos x="T4" y="T5"/>
                </a:cxn>
                <a:cxn ang="0">
                  <a:pos x="T6" y="T7"/>
                </a:cxn>
                <a:cxn ang="0">
                  <a:pos x="T8" y="T9"/>
                </a:cxn>
                <a:cxn ang="0">
                  <a:pos x="T10" y="T11"/>
                </a:cxn>
                <a:cxn ang="0">
                  <a:pos x="T12" y="T13"/>
                </a:cxn>
              </a:cxnLst>
              <a:rect l="0" t="0" r="r" b="b"/>
              <a:pathLst>
                <a:path w="42" h="61">
                  <a:moveTo>
                    <a:pt x="0" y="6"/>
                  </a:moveTo>
                  <a:lnTo>
                    <a:pt x="37" y="61"/>
                  </a:lnTo>
                  <a:lnTo>
                    <a:pt x="42" y="61"/>
                  </a:lnTo>
                  <a:lnTo>
                    <a:pt x="5" y="0"/>
                  </a:lnTo>
                  <a:lnTo>
                    <a:pt x="0" y="6"/>
                  </a:lnTo>
                  <a:close/>
                  <a:moveTo>
                    <a:pt x="0" y="6"/>
                  </a:moveTo>
                  <a:lnTo>
                    <a:pt x="0" y="6"/>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48"/>
            <p:cNvSpPr>
              <a:spLocks noEditPoints="1"/>
            </p:cNvSpPr>
            <p:nvPr/>
          </p:nvSpPr>
          <p:spPr bwMode="auto">
            <a:xfrm>
              <a:off x="8520113" y="-620713"/>
              <a:ext cx="66675" cy="96838"/>
            </a:xfrm>
            <a:custGeom>
              <a:avLst/>
              <a:gdLst>
                <a:gd name="T0" fmla="*/ 0 w 42"/>
                <a:gd name="T1" fmla="*/ 6 h 61"/>
                <a:gd name="T2" fmla="*/ 37 w 42"/>
                <a:gd name="T3" fmla="*/ 61 h 61"/>
                <a:gd name="T4" fmla="*/ 42 w 42"/>
                <a:gd name="T5" fmla="*/ 61 h 61"/>
                <a:gd name="T6" fmla="*/ 5 w 42"/>
                <a:gd name="T7" fmla="*/ 0 h 61"/>
                <a:gd name="T8" fmla="*/ 0 w 42"/>
                <a:gd name="T9" fmla="*/ 6 h 61"/>
                <a:gd name="T10" fmla="*/ 0 w 42"/>
                <a:gd name="T11" fmla="*/ 6 h 61"/>
                <a:gd name="T12" fmla="*/ 0 w 42"/>
                <a:gd name="T13" fmla="*/ 6 h 61"/>
              </a:gdLst>
              <a:ahLst/>
              <a:cxnLst>
                <a:cxn ang="0">
                  <a:pos x="T0" y="T1"/>
                </a:cxn>
                <a:cxn ang="0">
                  <a:pos x="T2" y="T3"/>
                </a:cxn>
                <a:cxn ang="0">
                  <a:pos x="T4" y="T5"/>
                </a:cxn>
                <a:cxn ang="0">
                  <a:pos x="T6" y="T7"/>
                </a:cxn>
                <a:cxn ang="0">
                  <a:pos x="T8" y="T9"/>
                </a:cxn>
                <a:cxn ang="0">
                  <a:pos x="T10" y="T11"/>
                </a:cxn>
                <a:cxn ang="0">
                  <a:pos x="T12" y="T13"/>
                </a:cxn>
              </a:cxnLst>
              <a:rect l="0" t="0" r="r" b="b"/>
              <a:pathLst>
                <a:path w="42" h="61">
                  <a:moveTo>
                    <a:pt x="0" y="6"/>
                  </a:moveTo>
                  <a:lnTo>
                    <a:pt x="37" y="61"/>
                  </a:lnTo>
                  <a:lnTo>
                    <a:pt x="42" y="61"/>
                  </a:lnTo>
                  <a:lnTo>
                    <a:pt x="5" y="0"/>
                  </a:lnTo>
                  <a:lnTo>
                    <a:pt x="0" y="6"/>
                  </a:lnTo>
                  <a:moveTo>
                    <a:pt x="0" y="6"/>
                  </a:move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249"/>
            <p:cNvSpPr>
              <a:spLocks noEditPoints="1"/>
            </p:cNvSpPr>
            <p:nvPr/>
          </p:nvSpPr>
          <p:spPr bwMode="auto">
            <a:xfrm>
              <a:off x="8615363" y="-501650"/>
              <a:ext cx="361950" cy="179388"/>
            </a:xfrm>
            <a:custGeom>
              <a:avLst/>
              <a:gdLst>
                <a:gd name="T0" fmla="*/ 0 w 228"/>
                <a:gd name="T1" fmla="*/ 7 h 113"/>
                <a:gd name="T2" fmla="*/ 228 w 228"/>
                <a:gd name="T3" fmla="*/ 113 h 113"/>
                <a:gd name="T4" fmla="*/ 228 w 228"/>
                <a:gd name="T5" fmla="*/ 108 h 113"/>
                <a:gd name="T6" fmla="*/ 0 w 228"/>
                <a:gd name="T7" fmla="*/ 0 h 113"/>
                <a:gd name="T8" fmla="*/ 0 w 228"/>
                <a:gd name="T9" fmla="*/ 7 h 113"/>
                <a:gd name="T10" fmla="*/ 0 w 228"/>
                <a:gd name="T11" fmla="*/ 7 h 113"/>
                <a:gd name="T12" fmla="*/ 0 w 228"/>
                <a:gd name="T13" fmla="*/ 7 h 113"/>
              </a:gdLst>
              <a:ahLst/>
              <a:cxnLst>
                <a:cxn ang="0">
                  <a:pos x="T0" y="T1"/>
                </a:cxn>
                <a:cxn ang="0">
                  <a:pos x="T2" y="T3"/>
                </a:cxn>
                <a:cxn ang="0">
                  <a:pos x="T4" y="T5"/>
                </a:cxn>
                <a:cxn ang="0">
                  <a:pos x="T6" y="T7"/>
                </a:cxn>
                <a:cxn ang="0">
                  <a:pos x="T8" y="T9"/>
                </a:cxn>
                <a:cxn ang="0">
                  <a:pos x="T10" y="T11"/>
                </a:cxn>
                <a:cxn ang="0">
                  <a:pos x="T12" y="T13"/>
                </a:cxn>
              </a:cxnLst>
              <a:rect l="0" t="0" r="r" b="b"/>
              <a:pathLst>
                <a:path w="228" h="113">
                  <a:moveTo>
                    <a:pt x="0" y="7"/>
                  </a:moveTo>
                  <a:lnTo>
                    <a:pt x="228" y="113"/>
                  </a:lnTo>
                  <a:lnTo>
                    <a:pt x="228" y="108"/>
                  </a:lnTo>
                  <a:lnTo>
                    <a:pt x="0" y="0"/>
                  </a:lnTo>
                  <a:lnTo>
                    <a:pt x="0" y="7"/>
                  </a:lnTo>
                  <a:close/>
                  <a:moveTo>
                    <a:pt x="0" y="7"/>
                  </a:moveTo>
                  <a:lnTo>
                    <a:pt x="0" y="7"/>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50"/>
            <p:cNvSpPr>
              <a:spLocks noEditPoints="1"/>
            </p:cNvSpPr>
            <p:nvPr/>
          </p:nvSpPr>
          <p:spPr bwMode="auto">
            <a:xfrm>
              <a:off x="8615363" y="-501650"/>
              <a:ext cx="361950" cy="179388"/>
            </a:xfrm>
            <a:custGeom>
              <a:avLst/>
              <a:gdLst>
                <a:gd name="T0" fmla="*/ 0 w 228"/>
                <a:gd name="T1" fmla="*/ 7 h 113"/>
                <a:gd name="T2" fmla="*/ 228 w 228"/>
                <a:gd name="T3" fmla="*/ 113 h 113"/>
                <a:gd name="T4" fmla="*/ 228 w 228"/>
                <a:gd name="T5" fmla="*/ 108 h 113"/>
                <a:gd name="T6" fmla="*/ 0 w 228"/>
                <a:gd name="T7" fmla="*/ 0 h 113"/>
                <a:gd name="T8" fmla="*/ 0 w 228"/>
                <a:gd name="T9" fmla="*/ 7 h 113"/>
                <a:gd name="T10" fmla="*/ 0 w 228"/>
                <a:gd name="T11" fmla="*/ 7 h 113"/>
                <a:gd name="T12" fmla="*/ 0 w 228"/>
                <a:gd name="T13" fmla="*/ 7 h 113"/>
              </a:gdLst>
              <a:ahLst/>
              <a:cxnLst>
                <a:cxn ang="0">
                  <a:pos x="T0" y="T1"/>
                </a:cxn>
                <a:cxn ang="0">
                  <a:pos x="T2" y="T3"/>
                </a:cxn>
                <a:cxn ang="0">
                  <a:pos x="T4" y="T5"/>
                </a:cxn>
                <a:cxn ang="0">
                  <a:pos x="T6" y="T7"/>
                </a:cxn>
                <a:cxn ang="0">
                  <a:pos x="T8" y="T9"/>
                </a:cxn>
                <a:cxn ang="0">
                  <a:pos x="T10" y="T11"/>
                </a:cxn>
                <a:cxn ang="0">
                  <a:pos x="T12" y="T13"/>
                </a:cxn>
              </a:cxnLst>
              <a:rect l="0" t="0" r="r" b="b"/>
              <a:pathLst>
                <a:path w="228" h="113">
                  <a:moveTo>
                    <a:pt x="0" y="7"/>
                  </a:moveTo>
                  <a:lnTo>
                    <a:pt x="228" y="113"/>
                  </a:lnTo>
                  <a:lnTo>
                    <a:pt x="228" y="108"/>
                  </a:lnTo>
                  <a:lnTo>
                    <a:pt x="0" y="0"/>
                  </a:lnTo>
                  <a:lnTo>
                    <a:pt x="0" y="7"/>
                  </a:lnTo>
                  <a:moveTo>
                    <a:pt x="0" y="7"/>
                  </a:move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51"/>
            <p:cNvSpPr>
              <a:spLocks noEditPoints="1"/>
            </p:cNvSpPr>
            <p:nvPr/>
          </p:nvSpPr>
          <p:spPr bwMode="auto">
            <a:xfrm>
              <a:off x="8607425" y="-490538"/>
              <a:ext cx="379413" cy="423863"/>
            </a:xfrm>
            <a:custGeom>
              <a:avLst/>
              <a:gdLst>
                <a:gd name="T0" fmla="*/ 0 w 239"/>
                <a:gd name="T1" fmla="*/ 2 h 267"/>
                <a:gd name="T2" fmla="*/ 235 w 239"/>
                <a:gd name="T3" fmla="*/ 267 h 267"/>
                <a:gd name="T4" fmla="*/ 239 w 239"/>
                <a:gd name="T5" fmla="*/ 262 h 267"/>
                <a:gd name="T6" fmla="*/ 5 w 239"/>
                <a:gd name="T7" fmla="*/ 0 h 267"/>
                <a:gd name="T8" fmla="*/ 0 w 239"/>
                <a:gd name="T9" fmla="*/ 2 h 267"/>
                <a:gd name="T10" fmla="*/ 0 w 239"/>
                <a:gd name="T11" fmla="*/ 2 h 267"/>
                <a:gd name="T12" fmla="*/ 0 w 239"/>
                <a:gd name="T13" fmla="*/ 2 h 267"/>
              </a:gdLst>
              <a:ahLst/>
              <a:cxnLst>
                <a:cxn ang="0">
                  <a:pos x="T0" y="T1"/>
                </a:cxn>
                <a:cxn ang="0">
                  <a:pos x="T2" y="T3"/>
                </a:cxn>
                <a:cxn ang="0">
                  <a:pos x="T4" y="T5"/>
                </a:cxn>
                <a:cxn ang="0">
                  <a:pos x="T6" y="T7"/>
                </a:cxn>
                <a:cxn ang="0">
                  <a:pos x="T8" y="T9"/>
                </a:cxn>
                <a:cxn ang="0">
                  <a:pos x="T10" y="T11"/>
                </a:cxn>
                <a:cxn ang="0">
                  <a:pos x="T12" y="T13"/>
                </a:cxn>
              </a:cxnLst>
              <a:rect l="0" t="0" r="r" b="b"/>
              <a:pathLst>
                <a:path w="239" h="267">
                  <a:moveTo>
                    <a:pt x="0" y="2"/>
                  </a:moveTo>
                  <a:lnTo>
                    <a:pt x="235" y="267"/>
                  </a:lnTo>
                  <a:lnTo>
                    <a:pt x="239" y="262"/>
                  </a:lnTo>
                  <a:lnTo>
                    <a:pt x="5" y="0"/>
                  </a:lnTo>
                  <a:lnTo>
                    <a:pt x="0" y="2"/>
                  </a:lnTo>
                  <a:close/>
                  <a:moveTo>
                    <a:pt x="0" y="2"/>
                  </a:moveTo>
                  <a:lnTo>
                    <a:pt x="0" y="2"/>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52"/>
            <p:cNvSpPr>
              <a:spLocks noEditPoints="1"/>
            </p:cNvSpPr>
            <p:nvPr/>
          </p:nvSpPr>
          <p:spPr bwMode="auto">
            <a:xfrm>
              <a:off x="8607425" y="-490538"/>
              <a:ext cx="379413" cy="423863"/>
            </a:xfrm>
            <a:custGeom>
              <a:avLst/>
              <a:gdLst>
                <a:gd name="T0" fmla="*/ 0 w 239"/>
                <a:gd name="T1" fmla="*/ 2 h 267"/>
                <a:gd name="T2" fmla="*/ 235 w 239"/>
                <a:gd name="T3" fmla="*/ 267 h 267"/>
                <a:gd name="T4" fmla="*/ 239 w 239"/>
                <a:gd name="T5" fmla="*/ 262 h 267"/>
                <a:gd name="T6" fmla="*/ 5 w 239"/>
                <a:gd name="T7" fmla="*/ 0 h 267"/>
                <a:gd name="T8" fmla="*/ 0 w 239"/>
                <a:gd name="T9" fmla="*/ 2 h 267"/>
                <a:gd name="T10" fmla="*/ 0 w 239"/>
                <a:gd name="T11" fmla="*/ 2 h 267"/>
                <a:gd name="T12" fmla="*/ 0 w 239"/>
                <a:gd name="T13" fmla="*/ 2 h 267"/>
              </a:gdLst>
              <a:ahLst/>
              <a:cxnLst>
                <a:cxn ang="0">
                  <a:pos x="T0" y="T1"/>
                </a:cxn>
                <a:cxn ang="0">
                  <a:pos x="T2" y="T3"/>
                </a:cxn>
                <a:cxn ang="0">
                  <a:pos x="T4" y="T5"/>
                </a:cxn>
                <a:cxn ang="0">
                  <a:pos x="T6" y="T7"/>
                </a:cxn>
                <a:cxn ang="0">
                  <a:pos x="T8" y="T9"/>
                </a:cxn>
                <a:cxn ang="0">
                  <a:pos x="T10" y="T11"/>
                </a:cxn>
                <a:cxn ang="0">
                  <a:pos x="T12" y="T13"/>
                </a:cxn>
              </a:cxnLst>
              <a:rect l="0" t="0" r="r" b="b"/>
              <a:pathLst>
                <a:path w="239" h="267">
                  <a:moveTo>
                    <a:pt x="0" y="2"/>
                  </a:moveTo>
                  <a:lnTo>
                    <a:pt x="235" y="267"/>
                  </a:lnTo>
                  <a:lnTo>
                    <a:pt x="239" y="262"/>
                  </a:lnTo>
                  <a:lnTo>
                    <a:pt x="5" y="0"/>
                  </a:lnTo>
                  <a:lnTo>
                    <a:pt x="0" y="2"/>
                  </a:lnTo>
                  <a:moveTo>
                    <a:pt x="0" y="2"/>
                  </a:move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53"/>
            <p:cNvSpPr>
              <a:spLocks noEditPoints="1"/>
            </p:cNvSpPr>
            <p:nvPr/>
          </p:nvSpPr>
          <p:spPr bwMode="auto">
            <a:xfrm>
              <a:off x="8516938" y="-482600"/>
              <a:ext cx="79375" cy="512763"/>
            </a:xfrm>
            <a:custGeom>
              <a:avLst/>
              <a:gdLst>
                <a:gd name="T0" fmla="*/ 44 w 50"/>
                <a:gd name="T1" fmla="*/ 0 h 323"/>
                <a:gd name="T2" fmla="*/ 0 w 50"/>
                <a:gd name="T3" fmla="*/ 323 h 323"/>
                <a:gd name="T4" fmla="*/ 7 w 50"/>
                <a:gd name="T5" fmla="*/ 323 h 323"/>
                <a:gd name="T6" fmla="*/ 50 w 50"/>
                <a:gd name="T7" fmla="*/ 0 h 323"/>
                <a:gd name="T8" fmla="*/ 44 w 50"/>
                <a:gd name="T9" fmla="*/ 0 h 323"/>
                <a:gd name="T10" fmla="*/ 44 w 50"/>
                <a:gd name="T11" fmla="*/ 0 h 323"/>
                <a:gd name="T12" fmla="*/ 44 w 50"/>
                <a:gd name="T13" fmla="*/ 0 h 323"/>
              </a:gdLst>
              <a:ahLst/>
              <a:cxnLst>
                <a:cxn ang="0">
                  <a:pos x="T0" y="T1"/>
                </a:cxn>
                <a:cxn ang="0">
                  <a:pos x="T2" y="T3"/>
                </a:cxn>
                <a:cxn ang="0">
                  <a:pos x="T4" y="T5"/>
                </a:cxn>
                <a:cxn ang="0">
                  <a:pos x="T6" y="T7"/>
                </a:cxn>
                <a:cxn ang="0">
                  <a:pos x="T8" y="T9"/>
                </a:cxn>
                <a:cxn ang="0">
                  <a:pos x="T10" y="T11"/>
                </a:cxn>
                <a:cxn ang="0">
                  <a:pos x="T12" y="T13"/>
                </a:cxn>
              </a:cxnLst>
              <a:rect l="0" t="0" r="r" b="b"/>
              <a:pathLst>
                <a:path w="50" h="323">
                  <a:moveTo>
                    <a:pt x="44" y="0"/>
                  </a:moveTo>
                  <a:lnTo>
                    <a:pt x="0" y="323"/>
                  </a:lnTo>
                  <a:lnTo>
                    <a:pt x="7" y="323"/>
                  </a:lnTo>
                  <a:lnTo>
                    <a:pt x="50" y="0"/>
                  </a:lnTo>
                  <a:lnTo>
                    <a:pt x="44" y="0"/>
                  </a:lnTo>
                  <a:close/>
                  <a:moveTo>
                    <a:pt x="44" y="0"/>
                  </a:moveTo>
                  <a:lnTo>
                    <a:pt x="44"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54"/>
            <p:cNvSpPr>
              <a:spLocks noEditPoints="1"/>
            </p:cNvSpPr>
            <p:nvPr/>
          </p:nvSpPr>
          <p:spPr bwMode="auto">
            <a:xfrm>
              <a:off x="8516938" y="-482600"/>
              <a:ext cx="79375" cy="512763"/>
            </a:xfrm>
            <a:custGeom>
              <a:avLst/>
              <a:gdLst>
                <a:gd name="T0" fmla="*/ 44 w 50"/>
                <a:gd name="T1" fmla="*/ 0 h 323"/>
                <a:gd name="T2" fmla="*/ 0 w 50"/>
                <a:gd name="T3" fmla="*/ 323 h 323"/>
                <a:gd name="T4" fmla="*/ 7 w 50"/>
                <a:gd name="T5" fmla="*/ 323 h 323"/>
                <a:gd name="T6" fmla="*/ 50 w 50"/>
                <a:gd name="T7" fmla="*/ 0 h 323"/>
                <a:gd name="T8" fmla="*/ 44 w 50"/>
                <a:gd name="T9" fmla="*/ 0 h 323"/>
                <a:gd name="T10" fmla="*/ 44 w 50"/>
                <a:gd name="T11" fmla="*/ 0 h 323"/>
                <a:gd name="T12" fmla="*/ 44 w 50"/>
                <a:gd name="T13" fmla="*/ 0 h 323"/>
              </a:gdLst>
              <a:ahLst/>
              <a:cxnLst>
                <a:cxn ang="0">
                  <a:pos x="T0" y="T1"/>
                </a:cxn>
                <a:cxn ang="0">
                  <a:pos x="T2" y="T3"/>
                </a:cxn>
                <a:cxn ang="0">
                  <a:pos x="T4" y="T5"/>
                </a:cxn>
                <a:cxn ang="0">
                  <a:pos x="T6" y="T7"/>
                </a:cxn>
                <a:cxn ang="0">
                  <a:pos x="T8" y="T9"/>
                </a:cxn>
                <a:cxn ang="0">
                  <a:pos x="T10" y="T11"/>
                </a:cxn>
                <a:cxn ang="0">
                  <a:pos x="T12" y="T13"/>
                </a:cxn>
              </a:cxnLst>
              <a:rect l="0" t="0" r="r" b="b"/>
              <a:pathLst>
                <a:path w="50" h="323">
                  <a:moveTo>
                    <a:pt x="44" y="0"/>
                  </a:moveTo>
                  <a:lnTo>
                    <a:pt x="0" y="323"/>
                  </a:lnTo>
                  <a:lnTo>
                    <a:pt x="7" y="323"/>
                  </a:lnTo>
                  <a:lnTo>
                    <a:pt x="50" y="0"/>
                  </a:lnTo>
                  <a:lnTo>
                    <a:pt x="44" y="0"/>
                  </a:lnTo>
                  <a:moveTo>
                    <a:pt x="44" y="0"/>
                  </a:moveTo>
                  <a:lnTo>
                    <a:pt x="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55"/>
            <p:cNvSpPr>
              <a:spLocks noEditPoints="1"/>
            </p:cNvSpPr>
            <p:nvPr/>
          </p:nvSpPr>
          <p:spPr bwMode="auto">
            <a:xfrm>
              <a:off x="8531225" y="85725"/>
              <a:ext cx="273050" cy="312738"/>
            </a:xfrm>
            <a:custGeom>
              <a:avLst/>
              <a:gdLst>
                <a:gd name="T0" fmla="*/ 0 w 172"/>
                <a:gd name="T1" fmla="*/ 2 h 197"/>
                <a:gd name="T2" fmla="*/ 166 w 172"/>
                <a:gd name="T3" fmla="*/ 197 h 197"/>
                <a:gd name="T4" fmla="*/ 172 w 172"/>
                <a:gd name="T5" fmla="*/ 195 h 197"/>
                <a:gd name="T6" fmla="*/ 5 w 172"/>
                <a:gd name="T7" fmla="*/ 0 h 197"/>
                <a:gd name="T8" fmla="*/ 0 w 172"/>
                <a:gd name="T9" fmla="*/ 2 h 197"/>
                <a:gd name="T10" fmla="*/ 0 w 172"/>
                <a:gd name="T11" fmla="*/ 2 h 197"/>
                <a:gd name="T12" fmla="*/ 0 w 172"/>
                <a:gd name="T13" fmla="*/ 2 h 197"/>
              </a:gdLst>
              <a:ahLst/>
              <a:cxnLst>
                <a:cxn ang="0">
                  <a:pos x="T0" y="T1"/>
                </a:cxn>
                <a:cxn ang="0">
                  <a:pos x="T2" y="T3"/>
                </a:cxn>
                <a:cxn ang="0">
                  <a:pos x="T4" y="T5"/>
                </a:cxn>
                <a:cxn ang="0">
                  <a:pos x="T6" y="T7"/>
                </a:cxn>
                <a:cxn ang="0">
                  <a:pos x="T8" y="T9"/>
                </a:cxn>
                <a:cxn ang="0">
                  <a:pos x="T10" y="T11"/>
                </a:cxn>
                <a:cxn ang="0">
                  <a:pos x="T12" y="T13"/>
                </a:cxn>
              </a:cxnLst>
              <a:rect l="0" t="0" r="r" b="b"/>
              <a:pathLst>
                <a:path w="172" h="197">
                  <a:moveTo>
                    <a:pt x="0" y="2"/>
                  </a:moveTo>
                  <a:lnTo>
                    <a:pt x="166" y="197"/>
                  </a:lnTo>
                  <a:lnTo>
                    <a:pt x="172" y="195"/>
                  </a:lnTo>
                  <a:lnTo>
                    <a:pt x="5" y="0"/>
                  </a:lnTo>
                  <a:lnTo>
                    <a:pt x="0" y="2"/>
                  </a:lnTo>
                  <a:close/>
                  <a:moveTo>
                    <a:pt x="0" y="2"/>
                  </a:moveTo>
                  <a:lnTo>
                    <a:pt x="0" y="2"/>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56"/>
            <p:cNvSpPr>
              <a:spLocks noEditPoints="1"/>
            </p:cNvSpPr>
            <p:nvPr/>
          </p:nvSpPr>
          <p:spPr bwMode="auto">
            <a:xfrm>
              <a:off x="8531225" y="85725"/>
              <a:ext cx="273050" cy="312738"/>
            </a:xfrm>
            <a:custGeom>
              <a:avLst/>
              <a:gdLst>
                <a:gd name="T0" fmla="*/ 0 w 172"/>
                <a:gd name="T1" fmla="*/ 2 h 197"/>
                <a:gd name="T2" fmla="*/ 166 w 172"/>
                <a:gd name="T3" fmla="*/ 197 h 197"/>
                <a:gd name="T4" fmla="*/ 172 w 172"/>
                <a:gd name="T5" fmla="*/ 195 h 197"/>
                <a:gd name="T6" fmla="*/ 5 w 172"/>
                <a:gd name="T7" fmla="*/ 0 h 197"/>
                <a:gd name="T8" fmla="*/ 0 w 172"/>
                <a:gd name="T9" fmla="*/ 2 h 197"/>
                <a:gd name="T10" fmla="*/ 0 w 172"/>
                <a:gd name="T11" fmla="*/ 2 h 197"/>
                <a:gd name="T12" fmla="*/ 0 w 172"/>
                <a:gd name="T13" fmla="*/ 2 h 197"/>
              </a:gdLst>
              <a:ahLst/>
              <a:cxnLst>
                <a:cxn ang="0">
                  <a:pos x="T0" y="T1"/>
                </a:cxn>
                <a:cxn ang="0">
                  <a:pos x="T2" y="T3"/>
                </a:cxn>
                <a:cxn ang="0">
                  <a:pos x="T4" y="T5"/>
                </a:cxn>
                <a:cxn ang="0">
                  <a:pos x="T6" y="T7"/>
                </a:cxn>
                <a:cxn ang="0">
                  <a:pos x="T8" y="T9"/>
                </a:cxn>
                <a:cxn ang="0">
                  <a:pos x="T10" y="T11"/>
                </a:cxn>
                <a:cxn ang="0">
                  <a:pos x="T12" y="T13"/>
                </a:cxn>
              </a:cxnLst>
              <a:rect l="0" t="0" r="r" b="b"/>
              <a:pathLst>
                <a:path w="172" h="197">
                  <a:moveTo>
                    <a:pt x="0" y="2"/>
                  </a:moveTo>
                  <a:lnTo>
                    <a:pt x="166" y="197"/>
                  </a:lnTo>
                  <a:lnTo>
                    <a:pt x="172" y="195"/>
                  </a:lnTo>
                  <a:lnTo>
                    <a:pt x="5" y="0"/>
                  </a:lnTo>
                  <a:lnTo>
                    <a:pt x="0" y="2"/>
                  </a:lnTo>
                  <a:moveTo>
                    <a:pt x="0" y="2"/>
                  </a:move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57"/>
            <p:cNvSpPr>
              <a:spLocks noEditPoints="1"/>
            </p:cNvSpPr>
            <p:nvPr/>
          </p:nvSpPr>
          <p:spPr bwMode="auto">
            <a:xfrm>
              <a:off x="7331075" y="550862"/>
              <a:ext cx="265113" cy="198438"/>
            </a:xfrm>
            <a:custGeom>
              <a:avLst/>
              <a:gdLst>
                <a:gd name="T0" fmla="*/ 0 w 167"/>
                <a:gd name="T1" fmla="*/ 3 h 125"/>
                <a:gd name="T2" fmla="*/ 163 w 167"/>
                <a:gd name="T3" fmla="*/ 125 h 125"/>
                <a:gd name="T4" fmla="*/ 167 w 167"/>
                <a:gd name="T5" fmla="*/ 122 h 125"/>
                <a:gd name="T6" fmla="*/ 4 w 167"/>
                <a:gd name="T7" fmla="*/ 0 h 125"/>
                <a:gd name="T8" fmla="*/ 0 w 167"/>
                <a:gd name="T9" fmla="*/ 3 h 125"/>
                <a:gd name="T10" fmla="*/ 0 w 167"/>
                <a:gd name="T11" fmla="*/ 3 h 125"/>
                <a:gd name="T12" fmla="*/ 0 w 167"/>
                <a:gd name="T13" fmla="*/ 3 h 125"/>
              </a:gdLst>
              <a:ahLst/>
              <a:cxnLst>
                <a:cxn ang="0">
                  <a:pos x="T0" y="T1"/>
                </a:cxn>
                <a:cxn ang="0">
                  <a:pos x="T2" y="T3"/>
                </a:cxn>
                <a:cxn ang="0">
                  <a:pos x="T4" y="T5"/>
                </a:cxn>
                <a:cxn ang="0">
                  <a:pos x="T6" y="T7"/>
                </a:cxn>
                <a:cxn ang="0">
                  <a:pos x="T8" y="T9"/>
                </a:cxn>
                <a:cxn ang="0">
                  <a:pos x="T10" y="T11"/>
                </a:cxn>
                <a:cxn ang="0">
                  <a:pos x="T12" y="T13"/>
                </a:cxn>
              </a:cxnLst>
              <a:rect l="0" t="0" r="r" b="b"/>
              <a:pathLst>
                <a:path w="167" h="125">
                  <a:moveTo>
                    <a:pt x="0" y="3"/>
                  </a:moveTo>
                  <a:lnTo>
                    <a:pt x="163" y="125"/>
                  </a:lnTo>
                  <a:lnTo>
                    <a:pt x="167" y="122"/>
                  </a:lnTo>
                  <a:lnTo>
                    <a:pt x="4" y="0"/>
                  </a:lnTo>
                  <a:lnTo>
                    <a:pt x="0" y="3"/>
                  </a:lnTo>
                  <a:close/>
                  <a:moveTo>
                    <a:pt x="0" y="3"/>
                  </a:moveTo>
                  <a:lnTo>
                    <a:pt x="0" y="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58"/>
            <p:cNvSpPr>
              <a:spLocks noEditPoints="1"/>
            </p:cNvSpPr>
            <p:nvPr/>
          </p:nvSpPr>
          <p:spPr bwMode="auto">
            <a:xfrm>
              <a:off x="7331075" y="550862"/>
              <a:ext cx="265113" cy="198438"/>
            </a:xfrm>
            <a:custGeom>
              <a:avLst/>
              <a:gdLst>
                <a:gd name="T0" fmla="*/ 0 w 167"/>
                <a:gd name="T1" fmla="*/ 3 h 125"/>
                <a:gd name="T2" fmla="*/ 163 w 167"/>
                <a:gd name="T3" fmla="*/ 125 h 125"/>
                <a:gd name="T4" fmla="*/ 167 w 167"/>
                <a:gd name="T5" fmla="*/ 122 h 125"/>
                <a:gd name="T6" fmla="*/ 4 w 167"/>
                <a:gd name="T7" fmla="*/ 0 h 125"/>
                <a:gd name="T8" fmla="*/ 0 w 167"/>
                <a:gd name="T9" fmla="*/ 3 h 125"/>
                <a:gd name="T10" fmla="*/ 0 w 167"/>
                <a:gd name="T11" fmla="*/ 3 h 125"/>
                <a:gd name="T12" fmla="*/ 0 w 167"/>
                <a:gd name="T13" fmla="*/ 3 h 125"/>
              </a:gdLst>
              <a:ahLst/>
              <a:cxnLst>
                <a:cxn ang="0">
                  <a:pos x="T0" y="T1"/>
                </a:cxn>
                <a:cxn ang="0">
                  <a:pos x="T2" y="T3"/>
                </a:cxn>
                <a:cxn ang="0">
                  <a:pos x="T4" y="T5"/>
                </a:cxn>
                <a:cxn ang="0">
                  <a:pos x="T6" y="T7"/>
                </a:cxn>
                <a:cxn ang="0">
                  <a:pos x="T8" y="T9"/>
                </a:cxn>
                <a:cxn ang="0">
                  <a:pos x="T10" y="T11"/>
                </a:cxn>
                <a:cxn ang="0">
                  <a:pos x="T12" y="T13"/>
                </a:cxn>
              </a:cxnLst>
              <a:rect l="0" t="0" r="r" b="b"/>
              <a:pathLst>
                <a:path w="167" h="125">
                  <a:moveTo>
                    <a:pt x="0" y="3"/>
                  </a:moveTo>
                  <a:lnTo>
                    <a:pt x="163" y="125"/>
                  </a:lnTo>
                  <a:lnTo>
                    <a:pt x="167" y="122"/>
                  </a:lnTo>
                  <a:lnTo>
                    <a:pt x="4" y="0"/>
                  </a:lnTo>
                  <a:lnTo>
                    <a:pt x="0" y="3"/>
                  </a:lnTo>
                  <a:moveTo>
                    <a:pt x="0" y="3"/>
                  </a:move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9"/>
            <p:cNvSpPr>
              <a:spLocks noEditPoints="1"/>
            </p:cNvSpPr>
            <p:nvPr/>
          </p:nvSpPr>
          <p:spPr bwMode="auto">
            <a:xfrm>
              <a:off x="8950325" y="-26988"/>
              <a:ext cx="49213" cy="568325"/>
            </a:xfrm>
            <a:custGeom>
              <a:avLst/>
              <a:gdLst>
                <a:gd name="T0" fmla="*/ 30 w 31"/>
                <a:gd name="T1" fmla="*/ 0 h 358"/>
                <a:gd name="T2" fmla="*/ 0 w 31"/>
                <a:gd name="T3" fmla="*/ 358 h 358"/>
                <a:gd name="T4" fmla="*/ 3 w 31"/>
                <a:gd name="T5" fmla="*/ 358 h 358"/>
                <a:gd name="T6" fmla="*/ 31 w 31"/>
                <a:gd name="T7" fmla="*/ 0 h 358"/>
                <a:gd name="T8" fmla="*/ 30 w 31"/>
                <a:gd name="T9" fmla="*/ 0 h 358"/>
                <a:gd name="T10" fmla="*/ 30 w 31"/>
                <a:gd name="T11" fmla="*/ 0 h 358"/>
                <a:gd name="T12" fmla="*/ 30 w 31"/>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1" h="358">
                  <a:moveTo>
                    <a:pt x="30" y="0"/>
                  </a:moveTo>
                  <a:lnTo>
                    <a:pt x="0" y="358"/>
                  </a:lnTo>
                  <a:lnTo>
                    <a:pt x="3" y="358"/>
                  </a:lnTo>
                  <a:lnTo>
                    <a:pt x="31" y="0"/>
                  </a:lnTo>
                  <a:lnTo>
                    <a:pt x="30" y="0"/>
                  </a:lnTo>
                  <a:close/>
                  <a:moveTo>
                    <a:pt x="30" y="0"/>
                  </a:moveTo>
                  <a:lnTo>
                    <a:pt x="3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0"/>
            <p:cNvSpPr>
              <a:spLocks noEditPoints="1"/>
            </p:cNvSpPr>
            <p:nvPr/>
          </p:nvSpPr>
          <p:spPr bwMode="auto">
            <a:xfrm>
              <a:off x="8950325" y="-26988"/>
              <a:ext cx="49213" cy="568325"/>
            </a:xfrm>
            <a:custGeom>
              <a:avLst/>
              <a:gdLst>
                <a:gd name="T0" fmla="*/ 30 w 31"/>
                <a:gd name="T1" fmla="*/ 0 h 358"/>
                <a:gd name="T2" fmla="*/ 0 w 31"/>
                <a:gd name="T3" fmla="*/ 358 h 358"/>
                <a:gd name="T4" fmla="*/ 3 w 31"/>
                <a:gd name="T5" fmla="*/ 358 h 358"/>
                <a:gd name="T6" fmla="*/ 31 w 31"/>
                <a:gd name="T7" fmla="*/ 0 h 358"/>
                <a:gd name="T8" fmla="*/ 30 w 31"/>
                <a:gd name="T9" fmla="*/ 0 h 358"/>
                <a:gd name="T10" fmla="*/ 30 w 31"/>
                <a:gd name="T11" fmla="*/ 0 h 358"/>
                <a:gd name="T12" fmla="*/ 30 w 31"/>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1" h="358">
                  <a:moveTo>
                    <a:pt x="30" y="0"/>
                  </a:moveTo>
                  <a:lnTo>
                    <a:pt x="0" y="358"/>
                  </a:lnTo>
                  <a:lnTo>
                    <a:pt x="3" y="358"/>
                  </a:lnTo>
                  <a:lnTo>
                    <a:pt x="31" y="0"/>
                  </a:lnTo>
                  <a:lnTo>
                    <a:pt x="30" y="0"/>
                  </a:lnTo>
                  <a:moveTo>
                    <a:pt x="30" y="0"/>
                  </a:move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61"/>
            <p:cNvSpPr>
              <a:spLocks noEditPoints="1"/>
            </p:cNvSpPr>
            <p:nvPr/>
          </p:nvSpPr>
          <p:spPr bwMode="auto">
            <a:xfrm>
              <a:off x="8966200" y="285750"/>
              <a:ext cx="228600" cy="265113"/>
            </a:xfrm>
            <a:custGeom>
              <a:avLst/>
              <a:gdLst>
                <a:gd name="T0" fmla="*/ 0 w 144"/>
                <a:gd name="T1" fmla="*/ 163 h 167"/>
                <a:gd name="T2" fmla="*/ 140 w 144"/>
                <a:gd name="T3" fmla="*/ 0 h 167"/>
                <a:gd name="T4" fmla="*/ 144 w 144"/>
                <a:gd name="T5" fmla="*/ 2 h 167"/>
                <a:gd name="T6" fmla="*/ 4 w 144"/>
                <a:gd name="T7" fmla="*/ 167 h 167"/>
                <a:gd name="T8" fmla="*/ 0 w 144"/>
                <a:gd name="T9" fmla="*/ 163 h 167"/>
                <a:gd name="T10" fmla="*/ 0 w 144"/>
                <a:gd name="T11" fmla="*/ 163 h 167"/>
                <a:gd name="T12" fmla="*/ 0 w 144"/>
                <a:gd name="T13" fmla="*/ 163 h 167"/>
              </a:gdLst>
              <a:ahLst/>
              <a:cxnLst>
                <a:cxn ang="0">
                  <a:pos x="T0" y="T1"/>
                </a:cxn>
                <a:cxn ang="0">
                  <a:pos x="T2" y="T3"/>
                </a:cxn>
                <a:cxn ang="0">
                  <a:pos x="T4" y="T5"/>
                </a:cxn>
                <a:cxn ang="0">
                  <a:pos x="T6" y="T7"/>
                </a:cxn>
                <a:cxn ang="0">
                  <a:pos x="T8" y="T9"/>
                </a:cxn>
                <a:cxn ang="0">
                  <a:pos x="T10" y="T11"/>
                </a:cxn>
                <a:cxn ang="0">
                  <a:pos x="T12" y="T13"/>
                </a:cxn>
              </a:cxnLst>
              <a:rect l="0" t="0" r="r" b="b"/>
              <a:pathLst>
                <a:path w="144" h="167">
                  <a:moveTo>
                    <a:pt x="0" y="163"/>
                  </a:moveTo>
                  <a:lnTo>
                    <a:pt x="140" y="0"/>
                  </a:lnTo>
                  <a:lnTo>
                    <a:pt x="144" y="2"/>
                  </a:lnTo>
                  <a:lnTo>
                    <a:pt x="4" y="167"/>
                  </a:lnTo>
                  <a:lnTo>
                    <a:pt x="0" y="163"/>
                  </a:lnTo>
                  <a:close/>
                  <a:moveTo>
                    <a:pt x="0" y="163"/>
                  </a:moveTo>
                  <a:lnTo>
                    <a:pt x="0" y="16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62"/>
            <p:cNvSpPr>
              <a:spLocks noEditPoints="1"/>
            </p:cNvSpPr>
            <p:nvPr/>
          </p:nvSpPr>
          <p:spPr bwMode="auto">
            <a:xfrm>
              <a:off x="8966200" y="285750"/>
              <a:ext cx="228600" cy="265113"/>
            </a:xfrm>
            <a:custGeom>
              <a:avLst/>
              <a:gdLst>
                <a:gd name="T0" fmla="*/ 0 w 144"/>
                <a:gd name="T1" fmla="*/ 163 h 167"/>
                <a:gd name="T2" fmla="*/ 140 w 144"/>
                <a:gd name="T3" fmla="*/ 0 h 167"/>
                <a:gd name="T4" fmla="*/ 144 w 144"/>
                <a:gd name="T5" fmla="*/ 2 h 167"/>
                <a:gd name="T6" fmla="*/ 4 w 144"/>
                <a:gd name="T7" fmla="*/ 167 h 167"/>
                <a:gd name="T8" fmla="*/ 0 w 144"/>
                <a:gd name="T9" fmla="*/ 163 h 167"/>
                <a:gd name="T10" fmla="*/ 0 w 144"/>
                <a:gd name="T11" fmla="*/ 163 h 167"/>
                <a:gd name="T12" fmla="*/ 0 w 144"/>
                <a:gd name="T13" fmla="*/ 163 h 167"/>
              </a:gdLst>
              <a:ahLst/>
              <a:cxnLst>
                <a:cxn ang="0">
                  <a:pos x="T0" y="T1"/>
                </a:cxn>
                <a:cxn ang="0">
                  <a:pos x="T2" y="T3"/>
                </a:cxn>
                <a:cxn ang="0">
                  <a:pos x="T4" y="T5"/>
                </a:cxn>
                <a:cxn ang="0">
                  <a:pos x="T6" y="T7"/>
                </a:cxn>
                <a:cxn ang="0">
                  <a:pos x="T8" y="T9"/>
                </a:cxn>
                <a:cxn ang="0">
                  <a:pos x="T10" y="T11"/>
                </a:cxn>
                <a:cxn ang="0">
                  <a:pos x="T12" y="T13"/>
                </a:cxn>
              </a:cxnLst>
              <a:rect l="0" t="0" r="r" b="b"/>
              <a:pathLst>
                <a:path w="144" h="167">
                  <a:moveTo>
                    <a:pt x="0" y="163"/>
                  </a:moveTo>
                  <a:lnTo>
                    <a:pt x="140" y="0"/>
                  </a:lnTo>
                  <a:lnTo>
                    <a:pt x="144" y="2"/>
                  </a:lnTo>
                  <a:lnTo>
                    <a:pt x="4" y="167"/>
                  </a:lnTo>
                  <a:lnTo>
                    <a:pt x="0" y="163"/>
                  </a:lnTo>
                  <a:moveTo>
                    <a:pt x="0" y="163"/>
                  </a:moveTo>
                  <a:lnTo>
                    <a:pt x="0"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63"/>
            <p:cNvSpPr>
              <a:spLocks noEditPoints="1"/>
            </p:cNvSpPr>
            <p:nvPr/>
          </p:nvSpPr>
          <p:spPr bwMode="auto">
            <a:xfrm>
              <a:off x="8815388" y="417512"/>
              <a:ext cx="117475" cy="134938"/>
            </a:xfrm>
            <a:custGeom>
              <a:avLst/>
              <a:gdLst>
                <a:gd name="T0" fmla="*/ 0 w 74"/>
                <a:gd name="T1" fmla="*/ 4 h 85"/>
                <a:gd name="T2" fmla="*/ 72 w 74"/>
                <a:gd name="T3" fmla="*/ 85 h 85"/>
                <a:gd name="T4" fmla="*/ 74 w 74"/>
                <a:gd name="T5" fmla="*/ 82 h 85"/>
                <a:gd name="T6" fmla="*/ 5 w 74"/>
                <a:gd name="T7" fmla="*/ 0 h 85"/>
                <a:gd name="T8" fmla="*/ 0 w 74"/>
                <a:gd name="T9" fmla="*/ 4 h 85"/>
                <a:gd name="T10" fmla="*/ 0 w 74"/>
                <a:gd name="T11" fmla="*/ 4 h 85"/>
                <a:gd name="T12" fmla="*/ 0 w 74"/>
                <a:gd name="T13" fmla="*/ 4 h 85"/>
              </a:gdLst>
              <a:ahLst/>
              <a:cxnLst>
                <a:cxn ang="0">
                  <a:pos x="T0" y="T1"/>
                </a:cxn>
                <a:cxn ang="0">
                  <a:pos x="T2" y="T3"/>
                </a:cxn>
                <a:cxn ang="0">
                  <a:pos x="T4" y="T5"/>
                </a:cxn>
                <a:cxn ang="0">
                  <a:pos x="T6" y="T7"/>
                </a:cxn>
                <a:cxn ang="0">
                  <a:pos x="T8" y="T9"/>
                </a:cxn>
                <a:cxn ang="0">
                  <a:pos x="T10" y="T11"/>
                </a:cxn>
                <a:cxn ang="0">
                  <a:pos x="T12" y="T13"/>
                </a:cxn>
              </a:cxnLst>
              <a:rect l="0" t="0" r="r" b="b"/>
              <a:pathLst>
                <a:path w="74" h="85">
                  <a:moveTo>
                    <a:pt x="0" y="4"/>
                  </a:moveTo>
                  <a:lnTo>
                    <a:pt x="72" y="85"/>
                  </a:lnTo>
                  <a:lnTo>
                    <a:pt x="74" y="82"/>
                  </a:lnTo>
                  <a:lnTo>
                    <a:pt x="5" y="0"/>
                  </a:lnTo>
                  <a:lnTo>
                    <a:pt x="0" y="4"/>
                  </a:lnTo>
                  <a:close/>
                  <a:moveTo>
                    <a:pt x="0" y="4"/>
                  </a:moveTo>
                  <a:lnTo>
                    <a:pt x="0" y="4"/>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64"/>
            <p:cNvSpPr>
              <a:spLocks noEditPoints="1"/>
            </p:cNvSpPr>
            <p:nvPr/>
          </p:nvSpPr>
          <p:spPr bwMode="auto">
            <a:xfrm>
              <a:off x="8815388" y="417512"/>
              <a:ext cx="117475" cy="134938"/>
            </a:xfrm>
            <a:custGeom>
              <a:avLst/>
              <a:gdLst>
                <a:gd name="T0" fmla="*/ 0 w 74"/>
                <a:gd name="T1" fmla="*/ 4 h 85"/>
                <a:gd name="T2" fmla="*/ 72 w 74"/>
                <a:gd name="T3" fmla="*/ 85 h 85"/>
                <a:gd name="T4" fmla="*/ 74 w 74"/>
                <a:gd name="T5" fmla="*/ 82 h 85"/>
                <a:gd name="T6" fmla="*/ 5 w 74"/>
                <a:gd name="T7" fmla="*/ 0 h 85"/>
                <a:gd name="T8" fmla="*/ 0 w 74"/>
                <a:gd name="T9" fmla="*/ 4 h 85"/>
                <a:gd name="T10" fmla="*/ 0 w 74"/>
                <a:gd name="T11" fmla="*/ 4 h 85"/>
                <a:gd name="T12" fmla="*/ 0 w 74"/>
                <a:gd name="T13" fmla="*/ 4 h 85"/>
              </a:gdLst>
              <a:ahLst/>
              <a:cxnLst>
                <a:cxn ang="0">
                  <a:pos x="T0" y="T1"/>
                </a:cxn>
                <a:cxn ang="0">
                  <a:pos x="T2" y="T3"/>
                </a:cxn>
                <a:cxn ang="0">
                  <a:pos x="T4" y="T5"/>
                </a:cxn>
                <a:cxn ang="0">
                  <a:pos x="T6" y="T7"/>
                </a:cxn>
                <a:cxn ang="0">
                  <a:pos x="T8" y="T9"/>
                </a:cxn>
                <a:cxn ang="0">
                  <a:pos x="T10" y="T11"/>
                </a:cxn>
                <a:cxn ang="0">
                  <a:pos x="T12" y="T13"/>
                </a:cxn>
              </a:cxnLst>
              <a:rect l="0" t="0" r="r" b="b"/>
              <a:pathLst>
                <a:path w="74" h="85">
                  <a:moveTo>
                    <a:pt x="0" y="4"/>
                  </a:moveTo>
                  <a:lnTo>
                    <a:pt x="72" y="85"/>
                  </a:lnTo>
                  <a:lnTo>
                    <a:pt x="74" y="82"/>
                  </a:lnTo>
                  <a:lnTo>
                    <a:pt x="5" y="0"/>
                  </a:lnTo>
                  <a:lnTo>
                    <a:pt x="0" y="4"/>
                  </a:lnTo>
                  <a:moveTo>
                    <a:pt x="0" y="4"/>
                  </a:move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265"/>
            <p:cNvSpPr>
              <a:spLocks noEditPoints="1"/>
            </p:cNvSpPr>
            <p:nvPr/>
          </p:nvSpPr>
          <p:spPr bwMode="auto">
            <a:xfrm>
              <a:off x="8778875" y="587375"/>
              <a:ext cx="161925" cy="266700"/>
            </a:xfrm>
            <a:custGeom>
              <a:avLst/>
              <a:gdLst>
                <a:gd name="T0" fmla="*/ 99 w 102"/>
                <a:gd name="T1" fmla="*/ 0 h 168"/>
                <a:gd name="T2" fmla="*/ 0 w 102"/>
                <a:gd name="T3" fmla="*/ 163 h 168"/>
                <a:gd name="T4" fmla="*/ 0 w 102"/>
                <a:gd name="T5" fmla="*/ 168 h 168"/>
                <a:gd name="T6" fmla="*/ 102 w 102"/>
                <a:gd name="T7" fmla="*/ 5 h 168"/>
                <a:gd name="T8" fmla="*/ 99 w 102"/>
                <a:gd name="T9" fmla="*/ 0 h 168"/>
                <a:gd name="T10" fmla="*/ 99 w 102"/>
                <a:gd name="T11" fmla="*/ 0 h 168"/>
                <a:gd name="T12" fmla="*/ 99 w 102"/>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102" h="168">
                  <a:moveTo>
                    <a:pt x="99" y="0"/>
                  </a:moveTo>
                  <a:lnTo>
                    <a:pt x="0" y="163"/>
                  </a:lnTo>
                  <a:lnTo>
                    <a:pt x="0" y="168"/>
                  </a:lnTo>
                  <a:lnTo>
                    <a:pt x="102" y="5"/>
                  </a:lnTo>
                  <a:lnTo>
                    <a:pt x="99" y="0"/>
                  </a:lnTo>
                  <a:close/>
                  <a:moveTo>
                    <a:pt x="99" y="0"/>
                  </a:moveTo>
                  <a:lnTo>
                    <a:pt x="99"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66"/>
            <p:cNvSpPr>
              <a:spLocks noEditPoints="1"/>
            </p:cNvSpPr>
            <p:nvPr/>
          </p:nvSpPr>
          <p:spPr bwMode="auto">
            <a:xfrm>
              <a:off x="8778875" y="587375"/>
              <a:ext cx="161925" cy="266700"/>
            </a:xfrm>
            <a:custGeom>
              <a:avLst/>
              <a:gdLst>
                <a:gd name="T0" fmla="*/ 99 w 102"/>
                <a:gd name="T1" fmla="*/ 0 h 168"/>
                <a:gd name="T2" fmla="*/ 0 w 102"/>
                <a:gd name="T3" fmla="*/ 163 h 168"/>
                <a:gd name="T4" fmla="*/ 0 w 102"/>
                <a:gd name="T5" fmla="*/ 168 h 168"/>
                <a:gd name="T6" fmla="*/ 102 w 102"/>
                <a:gd name="T7" fmla="*/ 5 h 168"/>
                <a:gd name="T8" fmla="*/ 99 w 102"/>
                <a:gd name="T9" fmla="*/ 0 h 168"/>
                <a:gd name="T10" fmla="*/ 99 w 102"/>
                <a:gd name="T11" fmla="*/ 0 h 168"/>
                <a:gd name="T12" fmla="*/ 99 w 102"/>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102" h="168">
                  <a:moveTo>
                    <a:pt x="99" y="0"/>
                  </a:moveTo>
                  <a:lnTo>
                    <a:pt x="0" y="163"/>
                  </a:lnTo>
                  <a:lnTo>
                    <a:pt x="0" y="168"/>
                  </a:lnTo>
                  <a:lnTo>
                    <a:pt x="102" y="5"/>
                  </a:lnTo>
                  <a:lnTo>
                    <a:pt x="99" y="0"/>
                  </a:lnTo>
                  <a:moveTo>
                    <a:pt x="99" y="0"/>
                  </a:moveTo>
                  <a:lnTo>
                    <a:pt x="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67"/>
            <p:cNvSpPr>
              <a:spLocks noEditPoints="1"/>
            </p:cNvSpPr>
            <p:nvPr/>
          </p:nvSpPr>
          <p:spPr bwMode="auto">
            <a:xfrm>
              <a:off x="8320088" y="576262"/>
              <a:ext cx="606425" cy="207963"/>
            </a:xfrm>
            <a:custGeom>
              <a:avLst/>
              <a:gdLst>
                <a:gd name="T0" fmla="*/ 0 w 382"/>
                <a:gd name="T1" fmla="*/ 125 h 131"/>
                <a:gd name="T2" fmla="*/ 382 w 382"/>
                <a:gd name="T3" fmla="*/ 0 h 131"/>
                <a:gd name="T4" fmla="*/ 382 w 382"/>
                <a:gd name="T5" fmla="*/ 5 h 131"/>
                <a:gd name="T6" fmla="*/ 0 w 382"/>
                <a:gd name="T7" fmla="*/ 131 h 131"/>
                <a:gd name="T8" fmla="*/ 0 w 382"/>
                <a:gd name="T9" fmla="*/ 125 h 131"/>
                <a:gd name="T10" fmla="*/ 0 w 382"/>
                <a:gd name="T11" fmla="*/ 125 h 131"/>
                <a:gd name="T12" fmla="*/ 0 w 382"/>
                <a:gd name="T13" fmla="*/ 125 h 131"/>
              </a:gdLst>
              <a:ahLst/>
              <a:cxnLst>
                <a:cxn ang="0">
                  <a:pos x="T0" y="T1"/>
                </a:cxn>
                <a:cxn ang="0">
                  <a:pos x="T2" y="T3"/>
                </a:cxn>
                <a:cxn ang="0">
                  <a:pos x="T4" y="T5"/>
                </a:cxn>
                <a:cxn ang="0">
                  <a:pos x="T6" y="T7"/>
                </a:cxn>
                <a:cxn ang="0">
                  <a:pos x="T8" y="T9"/>
                </a:cxn>
                <a:cxn ang="0">
                  <a:pos x="T10" y="T11"/>
                </a:cxn>
                <a:cxn ang="0">
                  <a:pos x="T12" y="T13"/>
                </a:cxn>
              </a:cxnLst>
              <a:rect l="0" t="0" r="r" b="b"/>
              <a:pathLst>
                <a:path w="382" h="131">
                  <a:moveTo>
                    <a:pt x="0" y="125"/>
                  </a:moveTo>
                  <a:lnTo>
                    <a:pt x="382" y="0"/>
                  </a:lnTo>
                  <a:lnTo>
                    <a:pt x="382" y="5"/>
                  </a:lnTo>
                  <a:lnTo>
                    <a:pt x="0" y="131"/>
                  </a:lnTo>
                  <a:lnTo>
                    <a:pt x="0" y="125"/>
                  </a:lnTo>
                  <a:close/>
                  <a:moveTo>
                    <a:pt x="0" y="125"/>
                  </a:moveTo>
                  <a:lnTo>
                    <a:pt x="0" y="125"/>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68"/>
            <p:cNvSpPr>
              <a:spLocks noEditPoints="1"/>
            </p:cNvSpPr>
            <p:nvPr/>
          </p:nvSpPr>
          <p:spPr bwMode="auto">
            <a:xfrm>
              <a:off x="8320088" y="576262"/>
              <a:ext cx="606425" cy="207963"/>
            </a:xfrm>
            <a:custGeom>
              <a:avLst/>
              <a:gdLst>
                <a:gd name="T0" fmla="*/ 0 w 382"/>
                <a:gd name="T1" fmla="*/ 125 h 131"/>
                <a:gd name="T2" fmla="*/ 382 w 382"/>
                <a:gd name="T3" fmla="*/ 0 h 131"/>
                <a:gd name="T4" fmla="*/ 382 w 382"/>
                <a:gd name="T5" fmla="*/ 5 h 131"/>
                <a:gd name="T6" fmla="*/ 0 w 382"/>
                <a:gd name="T7" fmla="*/ 131 h 131"/>
                <a:gd name="T8" fmla="*/ 0 w 382"/>
                <a:gd name="T9" fmla="*/ 125 h 131"/>
                <a:gd name="T10" fmla="*/ 0 w 382"/>
                <a:gd name="T11" fmla="*/ 125 h 131"/>
                <a:gd name="T12" fmla="*/ 0 w 382"/>
                <a:gd name="T13" fmla="*/ 125 h 131"/>
              </a:gdLst>
              <a:ahLst/>
              <a:cxnLst>
                <a:cxn ang="0">
                  <a:pos x="T0" y="T1"/>
                </a:cxn>
                <a:cxn ang="0">
                  <a:pos x="T2" y="T3"/>
                </a:cxn>
                <a:cxn ang="0">
                  <a:pos x="T4" y="T5"/>
                </a:cxn>
                <a:cxn ang="0">
                  <a:pos x="T6" y="T7"/>
                </a:cxn>
                <a:cxn ang="0">
                  <a:pos x="T8" y="T9"/>
                </a:cxn>
                <a:cxn ang="0">
                  <a:pos x="T10" y="T11"/>
                </a:cxn>
                <a:cxn ang="0">
                  <a:pos x="T12" y="T13"/>
                </a:cxn>
              </a:cxnLst>
              <a:rect l="0" t="0" r="r" b="b"/>
              <a:pathLst>
                <a:path w="382" h="131">
                  <a:moveTo>
                    <a:pt x="0" y="125"/>
                  </a:moveTo>
                  <a:lnTo>
                    <a:pt x="382" y="0"/>
                  </a:lnTo>
                  <a:lnTo>
                    <a:pt x="382" y="5"/>
                  </a:lnTo>
                  <a:lnTo>
                    <a:pt x="0" y="131"/>
                  </a:lnTo>
                  <a:lnTo>
                    <a:pt x="0" y="125"/>
                  </a:lnTo>
                  <a:moveTo>
                    <a:pt x="0" y="125"/>
                  </a:move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69"/>
            <p:cNvSpPr>
              <a:spLocks noEditPoints="1"/>
            </p:cNvSpPr>
            <p:nvPr/>
          </p:nvSpPr>
          <p:spPr bwMode="auto">
            <a:xfrm>
              <a:off x="7626350" y="774700"/>
              <a:ext cx="430213" cy="392113"/>
            </a:xfrm>
            <a:custGeom>
              <a:avLst/>
              <a:gdLst>
                <a:gd name="T0" fmla="*/ 0 w 271"/>
                <a:gd name="T1" fmla="*/ 4 h 247"/>
                <a:gd name="T2" fmla="*/ 267 w 271"/>
                <a:gd name="T3" fmla="*/ 247 h 247"/>
                <a:gd name="T4" fmla="*/ 271 w 271"/>
                <a:gd name="T5" fmla="*/ 247 h 247"/>
                <a:gd name="T6" fmla="*/ 5 w 271"/>
                <a:gd name="T7" fmla="*/ 0 h 247"/>
                <a:gd name="T8" fmla="*/ 0 w 271"/>
                <a:gd name="T9" fmla="*/ 4 h 247"/>
                <a:gd name="T10" fmla="*/ 0 w 271"/>
                <a:gd name="T11" fmla="*/ 4 h 247"/>
                <a:gd name="T12" fmla="*/ 0 w 271"/>
                <a:gd name="T13" fmla="*/ 4 h 247"/>
              </a:gdLst>
              <a:ahLst/>
              <a:cxnLst>
                <a:cxn ang="0">
                  <a:pos x="T0" y="T1"/>
                </a:cxn>
                <a:cxn ang="0">
                  <a:pos x="T2" y="T3"/>
                </a:cxn>
                <a:cxn ang="0">
                  <a:pos x="T4" y="T5"/>
                </a:cxn>
                <a:cxn ang="0">
                  <a:pos x="T6" y="T7"/>
                </a:cxn>
                <a:cxn ang="0">
                  <a:pos x="T8" y="T9"/>
                </a:cxn>
                <a:cxn ang="0">
                  <a:pos x="T10" y="T11"/>
                </a:cxn>
                <a:cxn ang="0">
                  <a:pos x="T12" y="T13"/>
                </a:cxn>
              </a:cxnLst>
              <a:rect l="0" t="0" r="r" b="b"/>
              <a:pathLst>
                <a:path w="271" h="247">
                  <a:moveTo>
                    <a:pt x="0" y="4"/>
                  </a:moveTo>
                  <a:lnTo>
                    <a:pt x="267" y="247"/>
                  </a:lnTo>
                  <a:lnTo>
                    <a:pt x="271" y="247"/>
                  </a:lnTo>
                  <a:lnTo>
                    <a:pt x="5" y="0"/>
                  </a:lnTo>
                  <a:lnTo>
                    <a:pt x="0" y="4"/>
                  </a:lnTo>
                  <a:close/>
                  <a:moveTo>
                    <a:pt x="0" y="4"/>
                  </a:moveTo>
                  <a:lnTo>
                    <a:pt x="0" y="4"/>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70"/>
            <p:cNvSpPr>
              <a:spLocks noEditPoints="1"/>
            </p:cNvSpPr>
            <p:nvPr/>
          </p:nvSpPr>
          <p:spPr bwMode="auto">
            <a:xfrm>
              <a:off x="7626350" y="774700"/>
              <a:ext cx="430213" cy="392113"/>
            </a:xfrm>
            <a:custGeom>
              <a:avLst/>
              <a:gdLst>
                <a:gd name="T0" fmla="*/ 0 w 271"/>
                <a:gd name="T1" fmla="*/ 4 h 247"/>
                <a:gd name="T2" fmla="*/ 267 w 271"/>
                <a:gd name="T3" fmla="*/ 247 h 247"/>
                <a:gd name="T4" fmla="*/ 271 w 271"/>
                <a:gd name="T5" fmla="*/ 247 h 247"/>
                <a:gd name="T6" fmla="*/ 5 w 271"/>
                <a:gd name="T7" fmla="*/ 0 h 247"/>
                <a:gd name="T8" fmla="*/ 0 w 271"/>
                <a:gd name="T9" fmla="*/ 4 h 247"/>
                <a:gd name="T10" fmla="*/ 0 w 271"/>
                <a:gd name="T11" fmla="*/ 4 h 247"/>
                <a:gd name="T12" fmla="*/ 0 w 271"/>
                <a:gd name="T13" fmla="*/ 4 h 247"/>
              </a:gdLst>
              <a:ahLst/>
              <a:cxnLst>
                <a:cxn ang="0">
                  <a:pos x="T0" y="T1"/>
                </a:cxn>
                <a:cxn ang="0">
                  <a:pos x="T2" y="T3"/>
                </a:cxn>
                <a:cxn ang="0">
                  <a:pos x="T4" y="T5"/>
                </a:cxn>
                <a:cxn ang="0">
                  <a:pos x="T6" y="T7"/>
                </a:cxn>
                <a:cxn ang="0">
                  <a:pos x="T8" y="T9"/>
                </a:cxn>
                <a:cxn ang="0">
                  <a:pos x="T10" y="T11"/>
                </a:cxn>
                <a:cxn ang="0">
                  <a:pos x="T12" y="T13"/>
                </a:cxn>
              </a:cxnLst>
              <a:rect l="0" t="0" r="r" b="b"/>
              <a:pathLst>
                <a:path w="271" h="247">
                  <a:moveTo>
                    <a:pt x="0" y="4"/>
                  </a:moveTo>
                  <a:lnTo>
                    <a:pt x="267" y="247"/>
                  </a:lnTo>
                  <a:lnTo>
                    <a:pt x="271" y="247"/>
                  </a:lnTo>
                  <a:lnTo>
                    <a:pt x="5" y="0"/>
                  </a:lnTo>
                  <a:lnTo>
                    <a:pt x="0" y="4"/>
                  </a:lnTo>
                  <a:moveTo>
                    <a:pt x="0" y="4"/>
                  </a:move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71"/>
            <p:cNvSpPr>
              <a:spLocks noEditPoints="1"/>
            </p:cNvSpPr>
            <p:nvPr/>
          </p:nvSpPr>
          <p:spPr bwMode="auto">
            <a:xfrm>
              <a:off x="8659813" y="862012"/>
              <a:ext cx="327025" cy="192088"/>
            </a:xfrm>
            <a:custGeom>
              <a:avLst/>
              <a:gdLst>
                <a:gd name="T0" fmla="*/ 0 w 206"/>
                <a:gd name="T1" fmla="*/ 117 h 121"/>
                <a:gd name="T2" fmla="*/ 204 w 206"/>
                <a:gd name="T3" fmla="*/ 0 h 121"/>
                <a:gd name="T4" fmla="*/ 206 w 206"/>
                <a:gd name="T5" fmla="*/ 6 h 121"/>
                <a:gd name="T6" fmla="*/ 2 w 206"/>
                <a:gd name="T7" fmla="*/ 121 h 121"/>
                <a:gd name="T8" fmla="*/ 0 w 206"/>
                <a:gd name="T9" fmla="*/ 117 h 121"/>
                <a:gd name="T10" fmla="*/ 0 w 206"/>
                <a:gd name="T11" fmla="*/ 117 h 121"/>
                <a:gd name="T12" fmla="*/ 0 w 206"/>
                <a:gd name="T13" fmla="*/ 117 h 121"/>
              </a:gdLst>
              <a:ahLst/>
              <a:cxnLst>
                <a:cxn ang="0">
                  <a:pos x="T0" y="T1"/>
                </a:cxn>
                <a:cxn ang="0">
                  <a:pos x="T2" y="T3"/>
                </a:cxn>
                <a:cxn ang="0">
                  <a:pos x="T4" y="T5"/>
                </a:cxn>
                <a:cxn ang="0">
                  <a:pos x="T6" y="T7"/>
                </a:cxn>
                <a:cxn ang="0">
                  <a:pos x="T8" y="T9"/>
                </a:cxn>
                <a:cxn ang="0">
                  <a:pos x="T10" y="T11"/>
                </a:cxn>
                <a:cxn ang="0">
                  <a:pos x="T12" y="T13"/>
                </a:cxn>
              </a:cxnLst>
              <a:rect l="0" t="0" r="r" b="b"/>
              <a:pathLst>
                <a:path w="206" h="121">
                  <a:moveTo>
                    <a:pt x="0" y="117"/>
                  </a:moveTo>
                  <a:lnTo>
                    <a:pt x="204" y="0"/>
                  </a:lnTo>
                  <a:lnTo>
                    <a:pt x="206" y="6"/>
                  </a:lnTo>
                  <a:lnTo>
                    <a:pt x="2" y="121"/>
                  </a:lnTo>
                  <a:lnTo>
                    <a:pt x="0" y="117"/>
                  </a:lnTo>
                  <a:close/>
                  <a:moveTo>
                    <a:pt x="0" y="117"/>
                  </a:moveTo>
                  <a:lnTo>
                    <a:pt x="0" y="117"/>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72"/>
            <p:cNvSpPr>
              <a:spLocks noEditPoints="1"/>
            </p:cNvSpPr>
            <p:nvPr/>
          </p:nvSpPr>
          <p:spPr bwMode="auto">
            <a:xfrm>
              <a:off x="8659813" y="862012"/>
              <a:ext cx="327025" cy="192088"/>
            </a:xfrm>
            <a:custGeom>
              <a:avLst/>
              <a:gdLst>
                <a:gd name="T0" fmla="*/ 0 w 206"/>
                <a:gd name="T1" fmla="*/ 117 h 121"/>
                <a:gd name="T2" fmla="*/ 204 w 206"/>
                <a:gd name="T3" fmla="*/ 0 h 121"/>
                <a:gd name="T4" fmla="*/ 206 w 206"/>
                <a:gd name="T5" fmla="*/ 6 h 121"/>
                <a:gd name="T6" fmla="*/ 2 w 206"/>
                <a:gd name="T7" fmla="*/ 121 h 121"/>
                <a:gd name="T8" fmla="*/ 0 w 206"/>
                <a:gd name="T9" fmla="*/ 117 h 121"/>
                <a:gd name="T10" fmla="*/ 0 w 206"/>
                <a:gd name="T11" fmla="*/ 117 h 121"/>
                <a:gd name="T12" fmla="*/ 0 w 206"/>
                <a:gd name="T13" fmla="*/ 117 h 121"/>
              </a:gdLst>
              <a:ahLst/>
              <a:cxnLst>
                <a:cxn ang="0">
                  <a:pos x="T0" y="T1"/>
                </a:cxn>
                <a:cxn ang="0">
                  <a:pos x="T2" y="T3"/>
                </a:cxn>
                <a:cxn ang="0">
                  <a:pos x="T4" y="T5"/>
                </a:cxn>
                <a:cxn ang="0">
                  <a:pos x="T6" y="T7"/>
                </a:cxn>
                <a:cxn ang="0">
                  <a:pos x="T8" y="T9"/>
                </a:cxn>
                <a:cxn ang="0">
                  <a:pos x="T10" y="T11"/>
                </a:cxn>
                <a:cxn ang="0">
                  <a:pos x="T12" y="T13"/>
                </a:cxn>
              </a:cxnLst>
              <a:rect l="0" t="0" r="r" b="b"/>
              <a:pathLst>
                <a:path w="206" h="121">
                  <a:moveTo>
                    <a:pt x="0" y="117"/>
                  </a:moveTo>
                  <a:lnTo>
                    <a:pt x="204" y="0"/>
                  </a:lnTo>
                  <a:lnTo>
                    <a:pt x="206" y="6"/>
                  </a:lnTo>
                  <a:lnTo>
                    <a:pt x="2" y="121"/>
                  </a:lnTo>
                  <a:lnTo>
                    <a:pt x="0" y="117"/>
                  </a:lnTo>
                  <a:moveTo>
                    <a:pt x="0" y="117"/>
                  </a:moveTo>
                  <a:lnTo>
                    <a:pt x="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73"/>
            <p:cNvSpPr>
              <a:spLocks noEditPoints="1"/>
            </p:cNvSpPr>
            <p:nvPr/>
          </p:nvSpPr>
          <p:spPr bwMode="auto">
            <a:xfrm>
              <a:off x="8089900" y="1062037"/>
              <a:ext cx="533400" cy="120650"/>
            </a:xfrm>
            <a:custGeom>
              <a:avLst/>
              <a:gdLst>
                <a:gd name="T0" fmla="*/ 0 w 336"/>
                <a:gd name="T1" fmla="*/ 71 h 76"/>
                <a:gd name="T2" fmla="*/ 336 w 336"/>
                <a:gd name="T3" fmla="*/ 0 h 76"/>
                <a:gd name="T4" fmla="*/ 336 w 336"/>
                <a:gd name="T5" fmla="*/ 5 h 76"/>
                <a:gd name="T6" fmla="*/ 4 w 336"/>
                <a:gd name="T7" fmla="*/ 76 h 76"/>
                <a:gd name="T8" fmla="*/ 0 w 336"/>
                <a:gd name="T9" fmla="*/ 71 h 76"/>
                <a:gd name="T10" fmla="*/ 0 w 336"/>
                <a:gd name="T11" fmla="*/ 71 h 76"/>
                <a:gd name="T12" fmla="*/ 0 w 336"/>
                <a:gd name="T13" fmla="*/ 71 h 76"/>
              </a:gdLst>
              <a:ahLst/>
              <a:cxnLst>
                <a:cxn ang="0">
                  <a:pos x="T0" y="T1"/>
                </a:cxn>
                <a:cxn ang="0">
                  <a:pos x="T2" y="T3"/>
                </a:cxn>
                <a:cxn ang="0">
                  <a:pos x="T4" y="T5"/>
                </a:cxn>
                <a:cxn ang="0">
                  <a:pos x="T6" y="T7"/>
                </a:cxn>
                <a:cxn ang="0">
                  <a:pos x="T8" y="T9"/>
                </a:cxn>
                <a:cxn ang="0">
                  <a:pos x="T10" y="T11"/>
                </a:cxn>
                <a:cxn ang="0">
                  <a:pos x="T12" y="T13"/>
                </a:cxn>
              </a:cxnLst>
              <a:rect l="0" t="0" r="r" b="b"/>
              <a:pathLst>
                <a:path w="336" h="76">
                  <a:moveTo>
                    <a:pt x="0" y="71"/>
                  </a:moveTo>
                  <a:lnTo>
                    <a:pt x="336" y="0"/>
                  </a:lnTo>
                  <a:lnTo>
                    <a:pt x="336" y="5"/>
                  </a:lnTo>
                  <a:lnTo>
                    <a:pt x="4" y="76"/>
                  </a:lnTo>
                  <a:lnTo>
                    <a:pt x="0" y="71"/>
                  </a:lnTo>
                  <a:close/>
                  <a:moveTo>
                    <a:pt x="0" y="71"/>
                  </a:moveTo>
                  <a:lnTo>
                    <a:pt x="0" y="71"/>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74"/>
            <p:cNvSpPr>
              <a:spLocks noEditPoints="1"/>
            </p:cNvSpPr>
            <p:nvPr/>
          </p:nvSpPr>
          <p:spPr bwMode="auto">
            <a:xfrm>
              <a:off x="8089900" y="1062037"/>
              <a:ext cx="533400" cy="120650"/>
            </a:xfrm>
            <a:custGeom>
              <a:avLst/>
              <a:gdLst>
                <a:gd name="T0" fmla="*/ 0 w 336"/>
                <a:gd name="T1" fmla="*/ 71 h 76"/>
                <a:gd name="T2" fmla="*/ 336 w 336"/>
                <a:gd name="T3" fmla="*/ 0 h 76"/>
                <a:gd name="T4" fmla="*/ 336 w 336"/>
                <a:gd name="T5" fmla="*/ 5 h 76"/>
                <a:gd name="T6" fmla="*/ 4 w 336"/>
                <a:gd name="T7" fmla="*/ 76 h 76"/>
                <a:gd name="T8" fmla="*/ 0 w 336"/>
                <a:gd name="T9" fmla="*/ 71 h 76"/>
                <a:gd name="T10" fmla="*/ 0 w 336"/>
                <a:gd name="T11" fmla="*/ 71 h 76"/>
                <a:gd name="T12" fmla="*/ 0 w 336"/>
                <a:gd name="T13" fmla="*/ 71 h 76"/>
              </a:gdLst>
              <a:ahLst/>
              <a:cxnLst>
                <a:cxn ang="0">
                  <a:pos x="T0" y="T1"/>
                </a:cxn>
                <a:cxn ang="0">
                  <a:pos x="T2" y="T3"/>
                </a:cxn>
                <a:cxn ang="0">
                  <a:pos x="T4" y="T5"/>
                </a:cxn>
                <a:cxn ang="0">
                  <a:pos x="T6" y="T7"/>
                </a:cxn>
                <a:cxn ang="0">
                  <a:pos x="T8" y="T9"/>
                </a:cxn>
                <a:cxn ang="0">
                  <a:pos x="T10" y="T11"/>
                </a:cxn>
                <a:cxn ang="0">
                  <a:pos x="T12" y="T13"/>
                </a:cxn>
              </a:cxnLst>
              <a:rect l="0" t="0" r="r" b="b"/>
              <a:pathLst>
                <a:path w="336" h="76">
                  <a:moveTo>
                    <a:pt x="0" y="71"/>
                  </a:moveTo>
                  <a:lnTo>
                    <a:pt x="336" y="0"/>
                  </a:lnTo>
                  <a:lnTo>
                    <a:pt x="336" y="5"/>
                  </a:lnTo>
                  <a:lnTo>
                    <a:pt x="4" y="76"/>
                  </a:lnTo>
                  <a:lnTo>
                    <a:pt x="0" y="71"/>
                  </a:lnTo>
                  <a:moveTo>
                    <a:pt x="0" y="71"/>
                  </a:moveTo>
                  <a:lnTo>
                    <a:pt x="0" y="7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75"/>
            <p:cNvSpPr>
              <a:spLocks noEditPoints="1"/>
            </p:cNvSpPr>
            <p:nvPr/>
          </p:nvSpPr>
          <p:spPr bwMode="auto">
            <a:xfrm>
              <a:off x="9023350" y="23812"/>
              <a:ext cx="41275" cy="42863"/>
            </a:xfrm>
            <a:custGeom>
              <a:avLst/>
              <a:gdLst>
                <a:gd name="T0" fmla="*/ 15 w 15"/>
                <a:gd name="T1" fmla="*/ 7 h 15"/>
                <a:gd name="T2" fmla="*/ 7 w 15"/>
                <a:gd name="T3" fmla="*/ 15 h 15"/>
                <a:gd name="T4" fmla="*/ 0 w 15"/>
                <a:gd name="T5" fmla="*/ 7 h 15"/>
                <a:gd name="T6" fmla="*/ 7 w 15"/>
                <a:gd name="T7" fmla="*/ 0 h 15"/>
                <a:gd name="T8" fmla="*/ 15 w 15"/>
                <a:gd name="T9" fmla="*/ 7 h 15"/>
                <a:gd name="T10" fmla="*/ 15 w 15"/>
                <a:gd name="T11" fmla="*/ 7 h 15"/>
                <a:gd name="T12" fmla="*/ 15 w 15"/>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15" y="7"/>
                  </a:moveTo>
                  <a:cubicBezTo>
                    <a:pt x="15" y="11"/>
                    <a:pt x="11" y="15"/>
                    <a:pt x="7" y="15"/>
                  </a:cubicBezTo>
                  <a:cubicBezTo>
                    <a:pt x="3" y="15"/>
                    <a:pt x="0" y="11"/>
                    <a:pt x="0" y="7"/>
                  </a:cubicBezTo>
                  <a:cubicBezTo>
                    <a:pt x="0" y="3"/>
                    <a:pt x="3" y="0"/>
                    <a:pt x="7" y="0"/>
                  </a:cubicBezTo>
                  <a:cubicBezTo>
                    <a:pt x="11" y="0"/>
                    <a:pt x="15" y="3"/>
                    <a:pt x="15" y="7"/>
                  </a:cubicBezTo>
                  <a:close/>
                  <a:moveTo>
                    <a:pt x="15" y="7"/>
                  </a:moveTo>
                  <a:cubicBezTo>
                    <a:pt x="15" y="7"/>
                    <a:pt x="15" y="7"/>
                    <a:pt x="15"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276"/>
            <p:cNvSpPr>
              <a:spLocks noEditPoints="1"/>
            </p:cNvSpPr>
            <p:nvPr/>
          </p:nvSpPr>
          <p:spPr bwMode="auto">
            <a:xfrm>
              <a:off x="7435850" y="-336550"/>
              <a:ext cx="479425" cy="417513"/>
            </a:xfrm>
            <a:custGeom>
              <a:avLst/>
              <a:gdLst>
                <a:gd name="T0" fmla="*/ 0 w 302"/>
                <a:gd name="T1" fmla="*/ 257 h 263"/>
                <a:gd name="T2" fmla="*/ 299 w 302"/>
                <a:gd name="T3" fmla="*/ 0 h 263"/>
                <a:gd name="T4" fmla="*/ 302 w 302"/>
                <a:gd name="T5" fmla="*/ 4 h 263"/>
                <a:gd name="T6" fmla="*/ 5 w 302"/>
                <a:gd name="T7" fmla="*/ 263 h 263"/>
                <a:gd name="T8" fmla="*/ 0 w 302"/>
                <a:gd name="T9" fmla="*/ 257 h 263"/>
                <a:gd name="T10" fmla="*/ 0 w 302"/>
                <a:gd name="T11" fmla="*/ 257 h 263"/>
                <a:gd name="T12" fmla="*/ 0 w 302"/>
                <a:gd name="T13" fmla="*/ 257 h 263"/>
              </a:gdLst>
              <a:ahLst/>
              <a:cxnLst>
                <a:cxn ang="0">
                  <a:pos x="T0" y="T1"/>
                </a:cxn>
                <a:cxn ang="0">
                  <a:pos x="T2" y="T3"/>
                </a:cxn>
                <a:cxn ang="0">
                  <a:pos x="T4" y="T5"/>
                </a:cxn>
                <a:cxn ang="0">
                  <a:pos x="T6" y="T7"/>
                </a:cxn>
                <a:cxn ang="0">
                  <a:pos x="T8" y="T9"/>
                </a:cxn>
                <a:cxn ang="0">
                  <a:pos x="T10" y="T11"/>
                </a:cxn>
                <a:cxn ang="0">
                  <a:pos x="T12" y="T13"/>
                </a:cxn>
              </a:cxnLst>
              <a:rect l="0" t="0" r="r" b="b"/>
              <a:pathLst>
                <a:path w="302" h="263">
                  <a:moveTo>
                    <a:pt x="0" y="257"/>
                  </a:moveTo>
                  <a:lnTo>
                    <a:pt x="299" y="0"/>
                  </a:lnTo>
                  <a:lnTo>
                    <a:pt x="302" y="4"/>
                  </a:lnTo>
                  <a:lnTo>
                    <a:pt x="5" y="263"/>
                  </a:lnTo>
                  <a:lnTo>
                    <a:pt x="0" y="257"/>
                  </a:lnTo>
                  <a:close/>
                  <a:moveTo>
                    <a:pt x="0" y="257"/>
                  </a:moveTo>
                  <a:lnTo>
                    <a:pt x="0" y="257"/>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77"/>
            <p:cNvSpPr>
              <a:spLocks noEditPoints="1"/>
            </p:cNvSpPr>
            <p:nvPr/>
          </p:nvSpPr>
          <p:spPr bwMode="auto">
            <a:xfrm>
              <a:off x="7435850" y="-336550"/>
              <a:ext cx="479425" cy="417513"/>
            </a:xfrm>
            <a:custGeom>
              <a:avLst/>
              <a:gdLst>
                <a:gd name="T0" fmla="*/ 0 w 302"/>
                <a:gd name="T1" fmla="*/ 257 h 263"/>
                <a:gd name="T2" fmla="*/ 299 w 302"/>
                <a:gd name="T3" fmla="*/ 0 h 263"/>
                <a:gd name="T4" fmla="*/ 302 w 302"/>
                <a:gd name="T5" fmla="*/ 4 h 263"/>
                <a:gd name="T6" fmla="*/ 5 w 302"/>
                <a:gd name="T7" fmla="*/ 263 h 263"/>
                <a:gd name="T8" fmla="*/ 0 w 302"/>
                <a:gd name="T9" fmla="*/ 257 h 263"/>
                <a:gd name="T10" fmla="*/ 0 w 302"/>
                <a:gd name="T11" fmla="*/ 257 h 263"/>
                <a:gd name="T12" fmla="*/ 0 w 302"/>
                <a:gd name="T13" fmla="*/ 257 h 263"/>
              </a:gdLst>
              <a:ahLst/>
              <a:cxnLst>
                <a:cxn ang="0">
                  <a:pos x="T0" y="T1"/>
                </a:cxn>
                <a:cxn ang="0">
                  <a:pos x="T2" y="T3"/>
                </a:cxn>
                <a:cxn ang="0">
                  <a:pos x="T4" y="T5"/>
                </a:cxn>
                <a:cxn ang="0">
                  <a:pos x="T6" y="T7"/>
                </a:cxn>
                <a:cxn ang="0">
                  <a:pos x="T8" y="T9"/>
                </a:cxn>
                <a:cxn ang="0">
                  <a:pos x="T10" y="T11"/>
                </a:cxn>
                <a:cxn ang="0">
                  <a:pos x="T12" y="T13"/>
                </a:cxn>
              </a:cxnLst>
              <a:rect l="0" t="0" r="r" b="b"/>
              <a:pathLst>
                <a:path w="302" h="263">
                  <a:moveTo>
                    <a:pt x="0" y="257"/>
                  </a:moveTo>
                  <a:lnTo>
                    <a:pt x="299" y="0"/>
                  </a:lnTo>
                  <a:lnTo>
                    <a:pt x="302" y="4"/>
                  </a:lnTo>
                  <a:lnTo>
                    <a:pt x="5" y="263"/>
                  </a:lnTo>
                  <a:lnTo>
                    <a:pt x="0" y="257"/>
                  </a:lnTo>
                  <a:moveTo>
                    <a:pt x="0" y="257"/>
                  </a:moveTo>
                  <a:lnTo>
                    <a:pt x="0" y="2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278"/>
            <p:cNvSpPr>
              <a:spLocks noEditPoints="1"/>
            </p:cNvSpPr>
            <p:nvPr/>
          </p:nvSpPr>
          <p:spPr bwMode="auto">
            <a:xfrm>
              <a:off x="7415213" y="114300"/>
              <a:ext cx="193675" cy="622300"/>
            </a:xfrm>
            <a:custGeom>
              <a:avLst/>
              <a:gdLst>
                <a:gd name="T0" fmla="*/ 0 w 122"/>
                <a:gd name="T1" fmla="*/ 3 h 392"/>
                <a:gd name="T2" fmla="*/ 117 w 122"/>
                <a:gd name="T3" fmla="*/ 392 h 392"/>
                <a:gd name="T4" fmla="*/ 122 w 122"/>
                <a:gd name="T5" fmla="*/ 390 h 392"/>
                <a:gd name="T6" fmla="*/ 6 w 122"/>
                <a:gd name="T7" fmla="*/ 0 h 392"/>
                <a:gd name="T8" fmla="*/ 0 w 122"/>
                <a:gd name="T9" fmla="*/ 3 h 392"/>
                <a:gd name="T10" fmla="*/ 0 w 122"/>
                <a:gd name="T11" fmla="*/ 3 h 392"/>
                <a:gd name="T12" fmla="*/ 0 w 122"/>
                <a:gd name="T13" fmla="*/ 3 h 392"/>
              </a:gdLst>
              <a:ahLst/>
              <a:cxnLst>
                <a:cxn ang="0">
                  <a:pos x="T0" y="T1"/>
                </a:cxn>
                <a:cxn ang="0">
                  <a:pos x="T2" y="T3"/>
                </a:cxn>
                <a:cxn ang="0">
                  <a:pos x="T4" y="T5"/>
                </a:cxn>
                <a:cxn ang="0">
                  <a:pos x="T6" y="T7"/>
                </a:cxn>
                <a:cxn ang="0">
                  <a:pos x="T8" y="T9"/>
                </a:cxn>
                <a:cxn ang="0">
                  <a:pos x="T10" y="T11"/>
                </a:cxn>
                <a:cxn ang="0">
                  <a:pos x="T12" y="T13"/>
                </a:cxn>
              </a:cxnLst>
              <a:rect l="0" t="0" r="r" b="b"/>
              <a:pathLst>
                <a:path w="122" h="392">
                  <a:moveTo>
                    <a:pt x="0" y="3"/>
                  </a:moveTo>
                  <a:lnTo>
                    <a:pt x="117" y="392"/>
                  </a:lnTo>
                  <a:lnTo>
                    <a:pt x="122" y="390"/>
                  </a:lnTo>
                  <a:lnTo>
                    <a:pt x="6" y="0"/>
                  </a:lnTo>
                  <a:lnTo>
                    <a:pt x="0" y="3"/>
                  </a:lnTo>
                  <a:close/>
                  <a:moveTo>
                    <a:pt x="0" y="3"/>
                  </a:moveTo>
                  <a:lnTo>
                    <a:pt x="0" y="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79"/>
            <p:cNvSpPr>
              <a:spLocks noEditPoints="1"/>
            </p:cNvSpPr>
            <p:nvPr/>
          </p:nvSpPr>
          <p:spPr bwMode="auto">
            <a:xfrm>
              <a:off x="7415213" y="114300"/>
              <a:ext cx="193675" cy="622300"/>
            </a:xfrm>
            <a:custGeom>
              <a:avLst/>
              <a:gdLst>
                <a:gd name="T0" fmla="*/ 0 w 122"/>
                <a:gd name="T1" fmla="*/ 3 h 392"/>
                <a:gd name="T2" fmla="*/ 117 w 122"/>
                <a:gd name="T3" fmla="*/ 392 h 392"/>
                <a:gd name="T4" fmla="*/ 122 w 122"/>
                <a:gd name="T5" fmla="*/ 390 h 392"/>
                <a:gd name="T6" fmla="*/ 6 w 122"/>
                <a:gd name="T7" fmla="*/ 0 h 392"/>
                <a:gd name="T8" fmla="*/ 0 w 122"/>
                <a:gd name="T9" fmla="*/ 3 h 392"/>
                <a:gd name="T10" fmla="*/ 0 w 122"/>
                <a:gd name="T11" fmla="*/ 3 h 392"/>
                <a:gd name="T12" fmla="*/ 0 w 122"/>
                <a:gd name="T13" fmla="*/ 3 h 392"/>
              </a:gdLst>
              <a:ahLst/>
              <a:cxnLst>
                <a:cxn ang="0">
                  <a:pos x="T0" y="T1"/>
                </a:cxn>
                <a:cxn ang="0">
                  <a:pos x="T2" y="T3"/>
                </a:cxn>
                <a:cxn ang="0">
                  <a:pos x="T4" y="T5"/>
                </a:cxn>
                <a:cxn ang="0">
                  <a:pos x="T6" y="T7"/>
                </a:cxn>
                <a:cxn ang="0">
                  <a:pos x="T8" y="T9"/>
                </a:cxn>
                <a:cxn ang="0">
                  <a:pos x="T10" y="T11"/>
                </a:cxn>
                <a:cxn ang="0">
                  <a:pos x="T12" y="T13"/>
                </a:cxn>
              </a:cxnLst>
              <a:rect l="0" t="0" r="r" b="b"/>
              <a:pathLst>
                <a:path w="122" h="392">
                  <a:moveTo>
                    <a:pt x="0" y="3"/>
                  </a:moveTo>
                  <a:lnTo>
                    <a:pt x="117" y="392"/>
                  </a:lnTo>
                  <a:lnTo>
                    <a:pt x="122" y="390"/>
                  </a:lnTo>
                  <a:lnTo>
                    <a:pt x="6" y="0"/>
                  </a:lnTo>
                  <a:lnTo>
                    <a:pt x="0" y="3"/>
                  </a:lnTo>
                  <a:moveTo>
                    <a:pt x="0" y="3"/>
                  </a:move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80"/>
            <p:cNvSpPr>
              <a:spLocks noEditPoints="1"/>
            </p:cNvSpPr>
            <p:nvPr/>
          </p:nvSpPr>
          <p:spPr bwMode="auto">
            <a:xfrm>
              <a:off x="8297863" y="292100"/>
              <a:ext cx="149225" cy="463550"/>
            </a:xfrm>
            <a:custGeom>
              <a:avLst/>
              <a:gdLst>
                <a:gd name="T0" fmla="*/ 90 w 94"/>
                <a:gd name="T1" fmla="*/ 0 h 292"/>
                <a:gd name="T2" fmla="*/ 0 w 94"/>
                <a:gd name="T3" fmla="*/ 292 h 292"/>
                <a:gd name="T4" fmla="*/ 5 w 94"/>
                <a:gd name="T5" fmla="*/ 292 h 292"/>
                <a:gd name="T6" fmla="*/ 94 w 94"/>
                <a:gd name="T7" fmla="*/ 3 h 292"/>
                <a:gd name="T8" fmla="*/ 90 w 94"/>
                <a:gd name="T9" fmla="*/ 0 h 292"/>
                <a:gd name="T10" fmla="*/ 90 w 94"/>
                <a:gd name="T11" fmla="*/ 0 h 292"/>
                <a:gd name="T12" fmla="*/ 90 w 94"/>
                <a:gd name="T13" fmla="*/ 0 h 292"/>
              </a:gdLst>
              <a:ahLst/>
              <a:cxnLst>
                <a:cxn ang="0">
                  <a:pos x="T0" y="T1"/>
                </a:cxn>
                <a:cxn ang="0">
                  <a:pos x="T2" y="T3"/>
                </a:cxn>
                <a:cxn ang="0">
                  <a:pos x="T4" y="T5"/>
                </a:cxn>
                <a:cxn ang="0">
                  <a:pos x="T6" y="T7"/>
                </a:cxn>
                <a:cxn ang="0">
                  <a:pos x="T8" y="T9"/>
                </a:cxn>
                <a:cxn ang="0">
                  <a:pos x="T10" y="T11"/>
                </a:cxn>
                <a:cxn ang="0">
                  <a:pos x="T12" y="T13"/>
                </a:cxn>
              </a:cxnLst>
              <a:rect l="0" t="0" r="r" b="b"/>
              <a:pathLst>
                <a:path w="94" h="292">
                  <a:moveTo>
                    <a:pt x="90" y="0"/>
                  </a:moveTo>
                  <a:lnTo>
                    <a:pt x="0" y="292"/>
                  </a:lnTo>
                  <a:lnTo>
                    <a:pt x="5" y="292"/>
                  </a:lnTo>
                  <a:lnTo>
                    <a:pt x="94" y="3"/>
                  </a:lnTo>
                  <a:lnTo>
                    <a:pt x="90" y="0"/>
                  </a:lnTo>
                  <a:close/>
                  <a:moveTo>
                    <a:pt x="90" y="0"/>
                  </a:moveTo>
                  <a:lnTo>
                    <a:pt x="9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281"/>
            <p:cNvSpPr>
              <a:spLocks noEditPoints="1"/>
            </p:cNvSpPr>
            <p:nvPr/>
          </p:nvSpPr>
          <p:spPr bwMode="auto">
            <a:xfrm>
              <a:off x="8297863" y="292100"/>
              <a:ext cx="149225" cy="463550"/>
            </a:xfrm>
            <a:custGeom>
              <a:avLst/>
              <a:gdLst>
                <a:gd name="T0" fmla="*/ 90 w 94"/>
                <a:gd name="T1" fmla="*/ 0 h 292"/>
                <a:gd name="T2" fmla="*/ 0 w 94"/>
                <a:gd name="T3" fmla="*/ 292 h 292"/>
                <a:gd name="T4" fmla="*/ 5 w 94"/>
                <a:gd name="T5" fmla="*/ 292 h 292"/>
                <a:gd name="T6" fmla="*/ 94 w 94"/>
                <a:gd name="T7" fmla="*/ 3 h 292"/>
                <a:gd name="T8" fmla="*/ 90 w 94"/>
                <a:gd name="T9" fmla="*/ 0 h 292"/>
                <a:gd name="T10" fmla="*/ 90 w 94"/>
                <a:gd name="T11" fmla="*/ 0 h 292"/>
                <a:gd name="T12" fmla="*/ 90 w 94"/>
                <a:gd name="T13" fmla="*/ 0 h 292"/>
              </a:gdLst>
              <a:ahLst/>
              <a:cxnLst>
                <a:cxn ang="0">
                  <a:pos x="T0" y="T1"/>
                </a:cxn>
                <a:cxn ang="0">
                  <a:pos x="T2" y="T3"/>
                </a:cxn>
                <a:cxn ang="0">
                  <a:pos x="T4" y="T5"/>
                </a:cxn>
                <a:cxn ang="0">
                  <a:pos x="T6" y="T7"/>
                </a:cxn>
                <a:cxn ang="0">
                  <a:pos x="T8" y="T9"/>
                </a:cxn>
                <a:cxn ang="0">
                  <a:pos x="T10" y="T11"/>
                </a:cxn>
                <a:cxn ang="0">
                  <a:pos x="T12" y="T13"/>
                </a:cxn>
              </a:cxnLst>
              <a:rect l="0" t="0" r="r" b="b"/>
              <a:pathLst>
                <a:path w="94" h="292">
                  <a:moveTo>
                    <a:pt x="90" y="0"/>
                  </a:moveTo>
                  <a:lnTo>
                    <a:pt x="0" y="292"/>
                  </a:lnTo>
                  <a:lnTo>
                    <a:pt x="5" y="292"/>
                  </a:lnTo>
                  <a:lnTo>
                    <a:pt x="94" y="3"/>
                  </a:lnTo>
                  <a:lnTo>
                    <a:pt x="90" y="0"/>
                  </a:lnTo>
                  <a:moveTo>
                    <a:pt x="90" y="0"/>
                  </a:move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82"/>
            <p:cNvSpPr>
              <a:spLocks noEditPoints="1"/>
            </p:cNvSpPr>
            <p:nvPr/>
          </p:nvSpPr>
          <p:spPr bwMode="auto">
            <a:xfrm>
              <a:off x="7597775" y="-423863"/>
              <a:ext cx="309563" cy="76200"/>
            </a:xfrm>
            <a:custGeom>
              <a:avLst/>
              <a:gdLst>
                <a:gd name="T0" fmla="*/ 0 w 195"/>
                <a:gd name="T1" fmla="*/ 6 h 48"/>
                <a:gd name="T2" fmla="*/ 195 w 195"/>
                <a:gd name="T3" fmla="*/ 48 h 48"/>
                <a:gd name="T4" fmla="*/ 195 w 195"/>
                <a:gd name="T5" fmla="*/ 43 h 48"/>
                <a:gd name="T6" fmla="*/ 4 w 195"/>
                <a:gd name="T7" fmla="*/ 0 h 48"/>
                <a:gd name="T8" fmla="*/ 0 w 195"/>
                <a:gd name="T9" fmla="*/ 6 h 48"/>
                <a:gd name="T10" fmla="*/ 0 w 195"/>
                <a:gd name="T11" fmla="*/ 6 h 48"/>
                <a:gd name="T12" fmla="*/ 0 w 195"/>
                <a:gd name="T13" fmla="*/ 6 h 48"/>
              </a:gdLst>
              <a:ahLst/>
              <a:cxnLst>
                <a:cxn ang="0">
                  <a:pos x="T0" y="T1"/>
                </a:cxn>
                <a:cxn ang="0">
                  <a:pos x="T2" y="T3"/>
                </a:cxn>
                <a:cxn ang="0">
                  <a:pos x="T4" y="T5"/>
                </a:cxn>
                <a:cxn ang="0">
                  <a:pos x="T6" y="T7"/>
                </a:cxn>
                <a:cxn ang="0">
                  <a:pos x="T8" y="T9"/>
                </a:cxn>
                <a:cxn ang="0">
                  <a:pos x="T10" y="T11"/>
                </a:cxn>
                <a:cxn ang="0">
                  <a:pos x="T12" y="T13"/>
                </a:cxn>
              </a:cxnLst>
              <a:rect l="0" t="0" r="r" b="b"/>
              <a:pathLst>
                <a:path w="195" h="48">
                  <a:moveTo>
                    <a:pt x="0" y="6"/>
                  </a:moveTo>
                  <a:lnTo>
                    <a:pt x="195" y="48"/>
                  </a:lnTo>
                  <a:lnTo>
                    <a:pt x="195" y="43"/>
                  </a:lnTo>
                  <a:lnTo>
                    <a:pt x="4" y="0"/>
                  </a:lnTo>
                  <a:lnTo>
                    <a:pt x="0" y="6"/>
                  </a:lnTo>
                  <a:close/>
                  <a:moveTo>
                    <a:pt x="0" y="6"/>
                  </a:moveTo>
                  <a:lnTo>
                    <a:pt x="0" y="6"/>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83"/>
            <p:cNvSpPr>
              <a:spLocks noEditPoints="1"/>
            </p:cNvSpPr>
            <p:nvPr/>
          </p:nvSpPr>
          <p:spPr bwMode="auto">
            <a:xfrm>
              <a:off x="7597775" y="-423863"/>
              <a:ext cx="309563" cy="76200"/>
            </a:xfrm>
            <a:custGeom>
              <a:avLst/>
              <a:gdLst>
                <a:gd name="T0" fmla="*/ 0 w 195"/>
                <a:gd name="T1" fmla="*/ 6 h 48"/>
                <a:gd name="T2" fmla="*/ 195 w 195"/>
                <a:gd name="T3" fmla="*/ 48 h 48"/>
                <a:gd name="T4" fmla="*/ 195 w 195"/>
                <a:gd name="T5" fmla="*/ 43 h 48"/>
                <a:gd name="T6" fmla="*/ 4 w 195"/>
                <a:gd name="T7" fmla="*/ 0 h 48"/>
                <a:gd name="T8" fmla="*/ 0 w 195"/>
                <a:gd name="T9" fmla="*/ 6 h 48"/>
                <a:gd name="T10" fmla="*/ 0 w 195"/>
                <a:gd name="T11" fmla="*/ 6 h 48"/>
                <a:gd name="T12" fmla="*/ 0 w 195"/>
                <a:gd name="T13" fmla="*/ 6 h 48"/>
              </a:gdLst>
              <a:ahLst/>
              <a:cxnLst>
                <a:cxn ang="0">
                  <a:pos x="T0" y="T1"/>
                </a:cxn>
                <a:cxn ang="0">
                  <a:pos x="T2" y="T3"/>
                </a:cxn>
                <a:cxn ang="0">
                  <a:pos x="T4" y="T5"/>
                </a:cxn>
                <a:cxn ang="0">
                  <a:pos x="T6" y="T7"/>
                </a:cxn>
                <a:cxn ang="0">
                  <a:pos x="T8" y="T9"/>
                </a:cxn>
                <a:cxn ang="0">
                  <a:pos x="T10" y="T11"/>
                </a:cxn>
                <a:cxn ang="0">
                  <a:pos x="T12" y="T13"/>
                </a:cxn>
              </a:cxnLst>
              <a:rect l="0" t="0" r="r" b="b"/>
              <a:pathLst>
                <a:path w="195" h="48">
                  <a:moveTo>
                    <a:pt x="0" y="6"/>
                  </a:moveTo>
                  <a:lnTo>
                    <a:pt x="195" y="48"/>
                  </a:lnTo>
                  <a:lnTo>
                    <a:pt x="195" y="43"/>
                  </a:lnTo>
                  <a:lnTo>
                    <a:pt x="4" y="0"/>
                  </a:lnTo>
                  <a:lnTo>
                    <a:pt x="0" y="6"/>
                  </a:lnTo>
                  <a:moveTo>
                    <a:pt x="0" y="6"/>
                  </a:move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84"/>
            <p:cNvSpPr>
              <a:spLocks noEditPoints="1"/>
            </p:cNvSpPr>
            <p:nvPr/>
          </p:nvSpPr>
          <p:spPr bwMode="auto">
            <a:xfrm>
              <a:off x="8545513" y="-42863"/>
              <a:ext cx="442913" cy="103188"/>
            </a:xfrm>
            <a:custGeom>
              <a:avLst/>
              <a:gdLst>
                <a:gd name="T0" fmla="*/ 0 w 279"/>
                <a:gd name="T1" fmla="*/ 60 h 65"/>
                <a:gd name="T2" fmla="*/ 276 w 279"/>
                <a:gd name="T3" fmla="*/ 0 h 65"/>
                <a:gd name="T4" fmla="*/ 279 w 279"/>
                <a:gd name="T5" fmla="*/ 3 h 65"/>
                <a:gd name="T6" fmla="*/ 0 w 279"/>
                <a:gd name="T7" fmla="*/ 65 h 65"/>
                <a:gd name="T8" fmla="*/ 0 w 279"/>
                <a:gd name="T9" fmla="*/ 60 h 65"/>
                <a:gd name="T10" fmla="*/ 0 w 279"/>
                <a:gd name="T11" fmla="*/ 60 h 65"/>
                <a:gd name="T12" fmla="*/ 0 w 279"/>
                <a:gd name="T13" fmla="*/ 60 h 65"/>
              </a:gdLst>
              <a:ahLst/>
              <a:cxnLst>
                <a:cxn ang="0">
                  <a:pos x="T0" y="T1"/>
                </a:cxn>
                <a:cxn ang="0">
                  <a:pos x="T2" y="T3"/>
                </a:cxn>
                <a:cxn ang="0">
                  <a:pos x="T4" y="T5"/>
                </a:cxn>
                <a:cxn ang="0">
                  <a:pos x="T6" y="T7"/>
                </a:cxn>
                <a:cxn ang="0">
                  <a:pos x="T8" y="T9"/>
                </a:cxn>
                <a:cxn ang="0">
                  <a:pos x="T10" y="T11"/>
                </a:cxn>
                <a:cxn ang="0">
                  <a:pos x="T12" y="T13"/>
                </a:cxn>
              </a:cxnLst>
              <a:rect l="0" t="0" r="r" b="b"/>
              <a:pathLst>
                <a:path w="279" h="65">
                  <a:moveTo>
                    <a:pt x="0" y="60"/>
                  </a:moveTo>
                  <a:lnTo>
                    <a:pt x="276" y="0"/>
                  </a:lnTo>
                  <a:lnTo>
                    <a:pt x="279" y="3"/>
                  </a:lnTo>
                  <a:lnTo>
                    <a:pt x="0" y="65"/>
                  </a:lnTo>
                  <a:lnTo>
                    <a:pt x="0" y="60"/>
                  </a:lnTo>
                  <a:close/>
                  <a:moveTo>
                    <a:pt x="0" y="60"/>
                  </a:moveTo>
                  <a:lnTo>
                    <a:pt x="0" y="6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5"/>
            <p:cNvSpPr>
              <a:spLocks noEditPoints="1"/>
            </p:cNvSpPr>
            <p:nvPr/>
          </p:nvSpPr>
          <p:spPr bwMode="auto">
            <a:xfrm>
              <a:off x="8545513" y="-42863"/>
              <a:ext cx="442913" cy="103188"/>
            </a:xfrm>
            <a:custGeom>
              <a:avLst/>
              <a:gdLst>
                <a:gd name="T0" fmla="*/ 0 w 279"/>
                <a:gd name="T1" fmla="*/ 60 h 65"/>
                <a:gd name="T2" fmla="*/ 276 w 279"/>
                <a:gd name="T3" fmla="*/ 0 h 65"/>
                <a:gd name="T4" fmla="*/ 279 w 279"/>
                <a:gd name="T5" fmla="*/ 3 h 65"/>
                <a:gd name="T6" fmla="*/ 0 w 279"/>
                <a:gd name="T7" fmla="*/ 65 h 65"/>
                <a:gd name="T8" fmla="*/ 0 w 279"/>
                <a:gd name="T9" fmla="*/ 60 h 65"/>
                <a:gd name="T10" fmla="*/ 0 w 279"/>
                <a:gd name="T11" fmla="*/ 60 h 65"/>
                <a:gd name="T12" fmla="*/ 0 w 279"/>
                <a:gd name="T13" fmla="*/ 60 h 65"/>
              </a:gdLst>
              <a:ahLst/>
              <a:cxnLst>
                <a:cxn ang="0">
                  <a:pos x="T0" y="T1"/>
                </a:cxn>
                <a:cxn ang="0">
                  <a:pos x="T2" y="T3"/>
                </a:cxn>
                <a:cxn ang="0">
                  <a:pos x="T4" y="T5"/>
                </a:cxn>
                <a:cxn ang="0">
                  <a:pos x="T6" y="T7"/>
                </a:cxn>
                <a:cxn ang="0">
                  <a:pos x="T8" y="T9"/>
                </a:cxn>
                <a:cxn ang="0">
                  <a:pos x="T10" y="T11"/>
                </a:cxn>
                <a:cxn ang="0">
                  <a:pos x="T12" y="T13"/>
                </a:cxn>
              </a:cxnLst>
              <a:rect l="0" t="0" r="r" b="b"/>
              <a:pathLst>
                <a:path w="279" h="65">
                  <a:moveTo>
                    <a:pt x="0" y="60"/>
                  </a:moveTo>
                  <a:lnTo>
                    <a:pt x="276" y="0"/>
                  </a:lnTo>
                  <a:lnTo>
                    <a:pt x="279" y="3"/>
                  </a:lnTo>
                  <a:lnTo>
                    <a:pt x="0" y="65"/>
                  </a:lnTo>
                  <a:lnTo>
                    <a:pt x="0" y="60"/>
                  </a:lnTo>
                  <a:moveTo>
                    <a:pt x="0" y="60"/>
                  </a:moveTo>
                  <a:lnTo>
                    <a:pt x="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86"/>
            <p:cNvSpPr>
              <a:spLocks noEditPoints="1"/>
            </p:cNvSpPr>
            <p:nvPr/>
          </p:nvSpPr>
          <p:spPr bwMode="auto">
            <a:xfrm>
              <a:off x="8305800" y="795337"/>
              <a:ext cx="320675" cy="255588"/>
            </a:xfrm>
            <a:custGeom>
              <a:avLst/>
              <a:gdLst>
                <a:gd name="T0" fmla="*/ 0 w 202"/>
                <a:gd name="T1" fmla="*/ 3 h 161"/>
                <a:gd name="T2" fmla="*/ 202 w 202"/>
                <a:gd name="T3" fmla="*/ 161 h 161"/>
                <a:gd name="T4" fmla="*/ 202 w 202"/>
                <a:gd name="T5" fmla="*/ 156 h 161"/>
                <a:gd name="T6" fmla="*/ 6 w 202"/>
                <a:gd name="T7" fmla="*/ 0 h 161"/>
                <a:gd name="T8" fmla="*/ 0 w 202"/>
                <a:gd name="T9" fmla="*/ 3 h 161"/>
                <a:gd name="T10" fmla="*/ 0 w 202"/>
                <a:gd name="T11" fmla="*/ 3 h 161"/>
                <a:gd name="T12" fmla="*/ 0 w 202"/>
                <a:gd name="T13" fmla="*/ 3 h 161"/>
              </a:gdLst>
              <a:ahLst/>
              <a:cxnLst>
                <a:cxn ang="0">
                  <a:pos x="T0" y="T1"/>
                </a:cxn>
                <a:cxn ang="0">
                  <a:pos x="T2" y="T3"/>
                </a:cxn>
                <a:cxn ang="0">
                  <a:pos x="T4" y="T5"/>
                </a:cxn>
                <a:cxn ang="0">
                  <a:pos x="T6" y="T7"/>
                </a:cxn>
                <a:cxn ang="0">
                  <a:pos x="T8" y="T9"/>
                </a:cxn>
                <a:cxn ang="0">
                  <a:pos x="T10" y="T11"/>
                </a:cxn>
                <a:cxn ang="0">
                  <a:pos x="T12" y="T13"/>
                </a:cxn>
              </a:cxnLst>
              <a:rect l="0" t="0" r="r" b="b"/>
              <a:pathLst>
                <a:path w="202" h="161">
                  <a:moveTo>
                    <a:pt x="0" y="3"/>
                  </a:moveTo>
                  <a:lnTo>
                    <a:pt x="202" y="161"/>
                  </a:lnTo>
                  <a:lnTo>
                    <a:pt x="202" y="156"/>
                  </a:lnTo>
                  <a:lnTo>
                    <a:pt x="6" y="0"/>
                  </a:lnTo>
                  <a:lnTo>
                    <a:pt x="0" y="3"/>
                  </a:lnTo>
                  <a:close/>
                  <a:moveTo>
                    <a:pt x="0" y="3"/>
                  </a:moveTo>
                  <a:lnTo>
                    <a:pt x="0" y="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87"/>
            <p:cNvSpPr>
              <a:spLocks noEditPoints="1"/>
            </p:cNvSpPr>
            <p:nvPr/>
          </p:nvSpPr>
          <p:spPr bwMode="auto">
            <a:xfrm>
              <a:off x="8305800" y="795337"/>
              <a:ext cx="320675" cy="255588"/>
            </a:xfrm>
            <a:custGeom>
              <a:avLst/>
              <a:gdLst>
                <a:gd name="T0" fmla="*/ 0 w 202"/>
                <a:gd name="T1" fmla="*/ 3 h 161"/>
                <a:gd name="T2" fmla="*/ 202 w 202"/>
                <a:gd name="T3" fmla="*/ 161 h 161"/>
                <a:gd name="T4" fmla="*/ 202 w 202"/>
                <a:gd name="T5" fmla="*/ 156 h 161"/>
                <a:gd name="T6" fmla="*/ 6 w 202"/>
                <a:gd name="T7" fmla="*/ 0 h 161"/>
                <a:gd name="T8" fmla="*/ 0 w 202"/>
                <a:gd name="T9" fmla="*/ 3 h 161"/>
                <a:gd name="T10" fmla="*/ 0 w 202"/>
                <a:gd name="T11" fmla="*/ 3 h 161"/>
                <a:gd name="T12" fmla="*/ 0 w 202"/>
                <a:gd name="T13" fmla="*/ 3 h 161"/>
              </a:gdLst>
              <a:ahLst/>
              <a:cxnLst>
                <a:cxn ang="0">
                  <a:pos x="T0" y="T1"/>
                </a:cxn>
                <a:cxn ang="0">
                  <a:pos x="T2" y="T3"/>
                </a:cxn>
                <a:cxn ang="0">
                  <a:pos x="T4" y="T5"/>
                </a:cxn>
                <a:cxn ang="0">
                  <a:pos x="T6" y="T7"/>
                </a:cxn>
                <a:cxn ang="0">
                  <a:pos x="T8" y="T9"/>
                </a:cxn>
                <a:cxn ang="0">
                  <a:pos x="T10" y="T11"/>
                </a:cxn>
                <a:cxn ang="0">
                  <a:pos x="T12" y="T13"/>
                </a:cxn>
              </a:cxnLst>
              <a:rect l="0" t="0" r="r" b="b"/>
              <a:pathLst>
                <a:path w="202" h="161">
                  <a:moveTo>
                    <a:pt x="0" y="3"/>
                  </a:moveTo>
                  <a:lnTo>
                    <a:pt x="202" y="161"/>
                  </a:lnTo>
                  <a:lnTo>
                    <a:pt x="202" y="156"/>
                  </a:lnTo>
                  <a:lnTo>
                    <a:pt x="6" y="0"/>
                  </a:lnTo>
                  <a:lnTo>
                    <a:pt x="0" y="3"/>
                  </a:lnTo>
                  <a:moveTo>
                    <a:pt x="0" y="3"/>
                  </a:move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88"/>
            <p:cNvSpPr>
              <a:spLocks noEditPoints="1"/>
            </p:cNvSpPr>
            <p:nvPr/>
          </p:nvSpPr>
          <p:spPr bwMode="auto">
            <a:xfrm>
              <a:off x="8086725" y="809625"/>
              <a:ext cx="193675" cy="350838"/>
            </a:xfrm>
            <a:custGeom>
              <a:avLst/>
              <a:gdLst>
                <a:gd name="T0" fmla="*/ 0 w 122"/>
                <a:gd name="T1" fmla="*/ 219 h 221"/>
                <a:gd name="T2" fmla="*/ 119 w 122"/>
                <a:gd name="T3" fmla="*/ 0 h 221"/>
                <a:gd name="T4" fmla="*/ 122 w 122"/>
                <a:gd name="T5" fmla="*/ 0 h 221"/>
                <a:gd name="T6" fmla="*/ 4 w 122"/>
                <a:gd name="T7" fmla="*/ 221 h 221"/>
                <a:gd name="T8" fmla="*/ 0 w 122"/>
                <a:gd name="T9" fmla="*/ 219 h 221"/>
                <a:gd name="T10" fmla="*/ 0 w 122"/>
                <a:gd name="T11" fmla="*/ 219 h 221"/>
                <a:gd name="T12" fmla="*/ 0 w 122"/>
                <a:gd name="T13" fmla="*/ 219 h 221"/>
              </a:gdLst>
              <a:ahLst/>
              <a:cxnLst>
                <a:cxn ang="0">
                  <a:pos x="T0" y="T1"/>
                </a:cxn>
                <a:cxn ang="0">
                  <a:pos x="T2" y="T3"/>
                </a:cxn>
                <a:cxn ang="0">
                  <a:pos x="T4" y="T5"/>
                </a:cxn>
                <a:cxn ang="0">
                  <a:pos x="T6" y="T7"/>
                </a:cxn>
                <a:cxn ang="0">
                  <a:pos x="T8" y="T9"/>
                </a:cxn>
                <a:cxn ang="0">
                  <a:pos x="T10" y="T11"/>
                </a:cxn>
                <a:cxn ang="0">
                  <a:pos x="T12" y="T13"/>
                </a:cxn>
              </a:cxnLst>
              <a:rect l="0" t="0" r="r" b="b"/>
              <a:pathLst>
                <a:path w="122" h="221">
                  <a:moveTo>
                    <a:pt x="0" y="219"/>
                  </a:moveTo>
                  <a:lnTo>
                    <a:pt x="119" y="0"/>
                  </a:lnTo>
                  <a:lnTo>
                    <a:pt x="122" y="0"/>
                  </a:lnTo>
                  <a:lnTo>
                    <a:pt x="4" y="221"/>
                  </a:lnTo>
                  <a:lnTo>
                    <a:pt x="0" y="219"/>
                  </a:lnTo>
                  <a:close/>
                  <a:moveTo>
                    <a:pt x="0" y="219"/>
                  </a:moveTo>
                  <a:lnTo>
                    <a:pt x="0" y="219"/>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89"/>
            <p:cNvSpPr>
              <a:spLocks noEditPoints="1"/>
            </p:cNvSpPr>
            <p:nvPr/>
          </p:nvSpPr>
          <p:spPr bwMode="auto">
            <a:xfrm>
              <a:off x="8086725" y="809625"/>
              <a:ext cx="193675" cy="350838"/>
            </a:xfrm>
            <a:custGeom>
              <a:avLst/>
              <a:gdLst>
                <a:gd name="T0" fmla="*/ 0 w 122"/>
                <a:gd name="T1" fmla="*/ 219 h 221"/>
                <a:gd name="T2" fmla="*/ 119 w 122"/>
                <a:gd name="T3" fmla="*/ 0 h 221"/>
                <a:gd name="T4" fmla="*/ 122 w 122"/>
                <a:gd name="T5" fmla="*/ 0 h 221"/>
                <a:gd name="T6" fmla="*/ 4 w 122"/>
                <a:gd name="T7" fmla="*/ 221 h 221"/>
                <a:gd name="T8" fmla="*/ 0 w 122"/>
                <a:gd name="T9" fmla="*/ 219 h 221"/>
                <a:gd name="T10" fmla="*/ 0 w 122"/>
                <a:gd name="T11" fmla="*/ 219 h 221"/>
                <a:gd name="T12" fmla="*/ 0 w 122"/>
                <a:gd name="T13" fmla="*/ 219 h 221"/>
              </a:gdLst>
              <a:ahLst/>
              <a:cxnLst>
                <a:cxn ang="0">
                  <a:pos x="T0" y="T1"/>
                </a:cxn>
                <a:cxn ang="0">
                  <a:pos x="T2" y="T3"/>
                </a:cxn>
                <a:cxn ang="0">
                  <a:pos x="T4" y="T5"/>
                </a:cxn>
                <a:cxn ang="0">
                  <a:pos x="T6" y="T7"/>
                </a:cxn>
                <a:cxn ang="0">
                  <a:pos x="T8" y="T9"/>
                </a:cxn>
                <a:cxn ang="0">
                  <a:pos x="T10" y="T11"/>
                </a:cxn>
                <a:cxn ang="0">
                  <a:pos x="T12" y="T13"/>
                </a:cxn>
              </a:cxnLst>
              <a:rect l="0" t="0" r="r" b="b"/>
              <a:pathLst>
                <a:path w="122" h="221">
                  <a:moveTo>
                    <a:pt x="0" y="219"/>
                  </a:moveTo>
                  <a:lnTo>
                    <a:pt x="119" y="0"/>
                  </a:lnTo>
                  <a:lnTo>
                    <a:pt x="122" y="0"/>
                  </a:lnTo>
                  <a:lnTo>
                    <a:pt x="4" y="221"/>
                  </a:lnTo>
                  <a:lnTo>
                    <a:pt x="0" y="219"/>
                  </a:lnTo>
                  <a:moveTo>
                    <a:pt x="0" y="219"/>
                  </a:moveTo>
                  <a:lnTo>
                    <a:pt x="0" y="2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90"/>
            <p:cNvSpPr>
              <a:spLocks noEditPoints="1"/>
            </p:cNvSpPr>
            <p:nvPr/>
          </p:nvSpPr>
          <p:spPr bwMode="auto">
            <a:xfrm>
              <a:off x="7608888" y="784225"/>
              <a:ext cx="6350" cy="196850"/>
            </a:xfrm>
            <a:custGeom>
              <a:avLst/>
              <a:gdLst>
                <a:gd name="T0" fmla="*/ 0 w 4"/>
                <a:gd name="T1" fmla="*/ 0 h 124"/>
                <a:gd name="T2" fmla="*/ 4 w 4"/>
                <a:gd name="T3" fmla="*/ 0 h 124"/>
                <a:gd name="T4" fmla="*/ 4 w 4"/>
                <a:gd name="T5" fmla="*/ 124 h 124"/>
                <a:gd name="T6" fmla="*/ 0 w 4"/>
                <a:gd name="T7" fmla="*/ 124 h 124"/>
                <a:gd name="T8" fmla="*/ 0 w 4"/>
                <a:gd name="T9" fmla="*/ 0 h 124"/>
                <a:gd name="T10" fmla="*/ 0 w 4"/>
                <a:gd name="T11" fmla="*/ 0 h 124"/>
                <a:gd name="T12" fmla="*/ 0 w 4"/>
                <a:gd name="T13" fmla="*/ 0 h 124"/>
                <a:gd name="T14" fmla="*/ 0 w 4"/>
                <a:gd name="T15" fmla="*/ 0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24">
                  <a:moveTo>
                    <a:pt x="0" y="0"/>
                  </a:moveTo>
                  <a:lnTo>
                    <a:pt x="4" y="0"/>
                  </a:lnTo>
                  <a:lnTo>
                    <a:pt x="4" y="124"/>
                  </a:lnTo>
                  <a:lnTo>
                    <a:pt x="0" y="124"/>
                  </a:lnTo>
                  <a:lnTo>
                    <a:pt x="0"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91"/>
            <p:cNvSpPr>
              <a:spLocks noEditPoints="1"/>
            </p:cNvSpPr>
            <p:nvPr/>
          </p:nvSpPr>
          <p:spPr bwMode="auto">
            <a:xfrm>
              <a:off x="7608888" y="784225"/>
              <a:ext cx="6350" cy="196850"/>
            </a:xfrm>
            <a:custGeom>
              <a:avLst/>
              <a:gdLst>
                <a:gd name="T0" fmla="*/ 0 w 4"/>
                <a:gd name="T1" fmla="*/ 0 h 124"/>
                <a:gd name="T2" fmla="*/ 4 w 4"/>
                <a:gd name="T3" fmla="*/ 0 h 124"/>
                <a:gd name="T4" fmla="*/ 4 w 4"/>
                <a:gd name="T5" fmla="*/ 124 h 124"/>
                <a:gd name="T6" fmla="*/ 0 w 4"/>
                <a:gd name="T7" fmla="*/ 124 h 124"/>
                <a:gd name="T8" fmla="*/ 0 w 4"/>
                <a:gd name="T9" fmla="*/ 0 h 124"/>
                <a:gd name="T10" fmla="*/ 0 w 4"/>
                <a:gd name="T11" fmla="*/ 0 h 124"/>
                <a:gd name="T12" fmla="*/ 0 w 4"/>
                <a:gd name="T13" fmla="*/ 0 h 124"/>
                <a:gd name="T14" fmla="*/ 0 w 4"/>
                <a:gd name="T15" fmla="*/ 0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24">
                  <a:moveTo>
                    <a:pt x="0" y="0"/>
                  </a:moveTo>
                  <a:lnTo>
                    <a:pt x="4" y="0"/>
                  </a:lnTo>
                  <a:lnTo>
                    <a:pt x="4" y="124"/>
                  </a:lnTo>
                  <a:lnTo>
                    <a:pt x="0" y="124"/>
                  </a:lnTo>
                  <a:lnTo>
                    <a:pt x="0"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92"/>
            <p:cNvSpPr>
              <a:spLocks noEditPoints="1"/>
            </p:cNvSpPr>
            <p:nvPr/>
          </p:nvSpPr>
          <p:spPr bwMode="auto">
            <a:xfrm>
              <a:off x="7881938" y="288925"/>
              <a:ext cx="390525" cy="477838"/>
            </a:xfrm>
            <a:custGeom>
              <a:avLst/>
              <a:gdLst>
                <a:gd name="T0" fmla="*/ 0 w 246"/>
                <a:gd name="T1" fmla="*/ 2 h 301"/>
                <a:gd name="T2" fmla="*/ 243 w 246"/>
                <a:gd name="T3" fmla="*/ 301 h 301"/>
                <a:gd name="T4" fmla="*/ 246 w 246"/>
                <a:gd name="T5" fmla="*/ 297 h 301"/>
                <a:gd name="T6" fmla="*/ 5 w 246"/>
                <a:gd name="T7" fmla="*/ 0 h 301"/>
                <a:gd name="T8" fmla="*/ 0 w 246"/>
                <a:gd name="T9" fmla="*/ 2 h 301"/>
                <a:gd name="T10" fmla="*/ 0 w 246"/>
                <a:gd name="T11" fmla="*/ 2 h 301"/>
                <a:gd name="T12" fmla="*/ 0 w 246"/>
                <a:gd name="T13" fmla="*/ 2 h 301"/>
              </a:gdLst>
              <a:ahLst/>
              <a:cxnLst>
                <a:cxn ang="0">
                  <a:pos x="T0" y="T1"/>
                </a:cxn>
                <a:cxn ang="0">
                  <a:pos x="T2" y="T3"/>
                </a:cxn>
                <a:cxn ang="0">
                  <a:pos x="T4" y="T5"/>
                </a:cxn>
                <a:cxn ang="0">
                  <a:pos x="T6" y="T7"/>
                </a:cxn>
                <a:cxn ang="0">
                  <a:pos x="T8" y="T9"/>
                </a:cxn>
                <a:cxn ang="0">
                  <a:pos x="T10" y="T11"/>
                </a:cxn>
                <a:cxn ang="0">
                  <a:pos x="T12" y="T13"/>
                </a:cxn>
              </a:cxnLst>
              <a:rect l="0" t="0" r="r" b="b"/>
              <a:pathLst>
                <a:path w="246" h="301">
                  <a:moveTo>
                    <a:pt x="0" y="2"/>
                  </a:moveTo>
                  <a:lnTo>
                    <a:pt x="243" y="301"/>
                  </a:lnTo>
                  <a:lnTo>
                    <a:pt x="246" y="297"/>
                  </a:lnTo>
                  <a:lnTo>
                    <a:pt x="5" y="0"/>
                  </a:lnTo>
                  <a:lnTo>
                    <a:pt x="0" y="2"/>
                  </a:lnTo>
                  <a:close/>
                  <a:moveTo>
                    <a:pt x="0" y="2"/>
                  </a:moveTo>
                  <a:lnTo>
                    <a:pt x="0" y="2"/>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93"/>
            <p:cNvSpPr>
              <a:spLocks noEditPoints="1"/>
            </p:cNvSpPr>
            <p:nvPr/>
          </p:nvSpPr>
          <p:spPr bwMode="auto">
            <a:xfrm>
              <a:off x="7881938" y="288925"/>
              <a:ext cx="390525" cy="477838"/>
            </a:xfrm>
            <a:custGeom>
              <a:avLst/>
              <a:gdLst>
                <a:gd name="T0" fmla="*/ 0 w 246"/>
                <a:gd name="T1" fmla="*/ 2 h 301"/>
                <a:gd name="T2" fmla="*/ 243 w 246"/>
                <a:gd name="T3" fmla="*/ 301 h 301"/>
                <a:gd name="T4" fmla="*/ 246 w 246"/>
                <a:gd name="T5" fmla="*/ 297 h 301"/>
                <a:gd name="T6" fmla="*/ 5 w 246"/>
                <a:gd name="T7" fmla="*/ 0 h 301"/>
                <a:gd name="T8" fmla="*/ 0 w 246"/>
                <a:gd name="T9" fmla="*/ 2 h 301"/>
                <a:gd name="T10" fmla="*/ 0 w 246"/>
                <a:gd name="T11" fmla="*/ 2 h 301"/>
                <a:gd name="T12" fmla="*/ 0 w 246"/>
                <a:gd name="T13" fmla="*/ 2 h 301"/>
              </a:gdLst>
              <a:ahLst/>
              <a:cxnLst>
                <a:cxn ang="0">
                  <a:pos x="T0" y="T1"/>
                </a:cxn>
                <a:cxn ang="0">
                  <a:pos x="T2" y="T3"/>
                </a:cxn>
                <a:cxn ang="0">
                  <a:pos x="T4" y="T5"/>
                </a:cxn>
                <a:cxn ang="0">
                  <a:pos x="T6" y="T7"/>
                </a:cxn>
                <a:cxn ang="0">
                  <a:pos x="T8" y="T9"/>
                </a:cxn>
                <a:cxn ang="0">
                  <a:pos x="T10" y="T11"/>
                </a:cxn>
                <a:cxn ang="0">
                  <a:pos x="T12" y="T13"/>
                </a:cxn>
              </a:cxnLst>
              <a:rect l="0" t="0" r="r" b="b"/>
              <a:pathLst>
                <a:path w="246" h="301">
                  <a:moveTo>
                    <a:pt x="0" y="2"/>
                  </a:moveTo>
                  <a:lnTo>
                    <a:pt x="243" y="301"/>
                  </a:lnTo>
                  <a:lnTo>
                    <a:pt x="246" y="297"/>
                  </a:lnTo>
                  <a:lnTo>
                    <a:pt x="5" y="0"/>
                  </a:lnTo>
                  <a:lnTo>
                    <a:pt x="0" y="2"/>
                  </a:lnTo>
                  <a:moveTo>
                    <a:pt x="0" y="2"/>
                  </a:move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518" name="文本框 3517"/>
          <p:cNvSpPr txBox="1"/>
          <p:nvPr/>
        </p:nvSpPr>
        <p:spPr>
          <a:xfrm>
            <a:off x="815886" y="2555343"/>
            <a:ext cx="7802880" cy="860425"/>
          </a:xfrm>
          <a:prstGeom prst="rect">
            <a:avLst/>
          </a:prstGeom>
          <a:noFill/>
        </p:spPr>
        <p:txBody>
          <a:bodyPr wrap="none" rtlCol="0">
            <a:spAutoFit/>
          </a:bodyPr>
          <a:lstStyle/>
          <a:p>
            <a:r>
              <a:rPr lang="zh-CN" altLang="en-US" sz="5000" b="1" dirty="0">
                <a:ln w="76200">
                  <a:noFill/>
                </a:ln>
                <a:solidFill>
                  <a:schemeClr val="tx1">
                    <a:lumMod val="75000"/>
                    <a:lumOff val="25000"/>
                  </a:schemeClr>
                </a:solidFill>
                <a:latin typeface="微软雅黑" panose="020B0503020204020204" pitchFamily="34" charset="-122"/>
                <a:ea typeface="微软雅黑" panose="020B0503020204020204" pitchFamily="34" charset="-122"/>
              </a:rPr>
              <a:t>网络零售平台异常商品识别</a:t>
            </a:r>
            <a:endParaRPr lang="zh-CN" altLang="en-US" sz="5000" b="1" dirty="0">
              <a:ln w="7620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520" name="直接连接符 3519"/>
          <p:cNvCxnSpPr/>
          <p:nvPr/>
        </p:nvCxnSpPr>
        <p:spPr>
          <a:xfrm>
            <a:off x="1010834" y="3484368"/>
            <a:ext cx="6790776" cy="0"/>
          </a:xfrm>
          <a:prstGeom prst="line">
            <a:avLst/>
          </a:prstGeom>
          <a:ln>
            <a:solidFill>
              <a:srgbClr val="FFC73E"/>
            </a:solidFill>
          </a:ln>
        </p:spPr>
        <p:style>
          <a:lnRef idx="1">
            <a:schemeClr val="accent1"/>
          </a:lnRef>
          <a:fillRef idx="0">
            <a:schemeClr val="accent1"/>
          </a:fillRef>
          <a:effectRef idx="0">
            <a:schemeClr val="accent1"/>
          </a:effectRef>
          <a:fontRef idx="minor">
            <a:schemeClr val="tx1"/>
          </a:fontRef>
        </p:style>
      </p:cxnSp>
      <p:grpSp>
        <p:nvGrpSpPr>
          <p:cNvPr id="3521" name="组合 3520"/>
          <p:cNvGrpSpPr/>
          <p:nvPr/>
        </p:nvGrpSpPr>
        <p:grpSpPr>
          <a:xfrm>
            <a:off x="8135035" y="831194"/>
            <a:ext cx="946589" cy="923331"/>
            <a:chOff x="7286625" y="-687388"/>
            <a:chExt cx="1938338" cy="1890713"/>
          </a:xfrm>
        </p:grpSpPr>
        <p:sp>
          <p:nvSpPr>
            <p:cNvPr id="3522" name="Freeform 5"/>
            <p:cNvSpPr>
              <a:spLocks noEditPoints="1"/>
            </p:cNvSpPr>
            <p:nvPr/>
          </p:nvSpPr>
          <p:spPr bwMode="auto">
            <a:xfrm>
              <a:off x="9002713" y="-296863"/>
              <a:ext cx="42863" cy="328613"/>
            </a:xfrm>
            <a:custGeom>
              <a:avLst/>
              <a:gdLst>
                <a:gd name="T0" fmla="*/ 0 w 27"/>
                <a:gd name="T1" fmla="*/ 4 h 207"/>
                <a:gd name="T2" fmla="*/ 23 w 27"/>
                <a:gd name="T3" fmla="*/ 207 h 207"/>
                <a:gd name="T4" fmla="*/ 27 w 27"/>
                <a:gd name="T5" fmla="*/ 207 h 207"/>
                <a:gd name="T6" fmla="*/ 6 w 27"/>
                <a:gd name="T7" fmla="*/ 0 h 207"/>
                <a:gd name="T8" fmla="*/ 0 w 27"/>
                <a:gd name="T9" fmla="*/ 4 h 207"/>
                <a:gd name="T10" fmla="*/ 0 w 27"/>
                <a:gd name="T11" fmla="*/ 4 h 207"/>
                <a:gd name="T12" fmla="*/ 0 w 27"/>
                <a:gd name="T13" fmla="*/ 4 h 207"/>
              </a:gdLst>
              <a:ahLst/>
              <a:cxnLst>
                <a:cxn ang="0">
                  <a:pos x="T0" y="T1"/>
                </a:cxn>
                <a:cxn ang="0">
                  <a:pos x="T2" y="T3"/>
                </a:cxn>
                <a:cxn ang="0">
                  <a:pos x="T4" y="T5"/>
                </a:cxn>
                <a:cxn ang="0">
                  <a:pos x="T6" y="T7"/>
                </a:cxn>
                <a:cxn ang="0">
                  <a:pos x="T8" y="T9"/>
                </a:cxn>
                <a:cxn ang="0">
                  <a:pos x="T10" y="T11"/>
                </a:cxn>
                <a:cxn ang="0">
                  <a:pos x="T12" y="T13"/>
                </a:cxn>
              </a:cxnLst>
              <a:rect l="0" t="0" r="r" b="b"/>
              <a:pathLst>
                <a:path w="27" h="207">
                  <a:moveTo>
                    <a:pt x="0" y="4"/>
                  </a:moveTo>
                  <a:lnTo>
                    <a:pt x="23" y="207"/>
                  </a:lnTo>
                  <a:lnTo>
                    <a:pt x="27" y="207"/>
                  </a:lnTo>
                  <a:lnTo>
                    <a:pt x="6" y="0"/>
                  </a:lnTo>
                  <a:lnTo>
                    <a:pt x="0" y="4"/>
                  </a:lnTo>
                  <a:close/>
                  <a:moveTo>
                    <a:pt x="0" y="4"/>
                  </a:moveTo>
                  <a:lnTo>
                    <a:pt x="0" y="4"/>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3" name="Freeform 6"/>
            <p:cNvSpPr>
              <a:spLocks noEditPoints="1"/>
            </p:cNvSpPr>
            <p:nvPr/>
          </p:nvSpPr>
          <p:spPr bwMode="auto">
            <a:xfrm>
              <a:off x="9002713" y="-296863"/>
              <a:ext cx="42863" cy="328613"/>
            </a:xfrm>
            <a:custGeom>
              <a:avLst/>
              <a:gdLst>
                <a:gd name="T0" fmla="*/ 0 w 27"/>
                <a:gd name="T1" fmla="*/ 4 h 207"/>
                <a:gd name="T2" fmla="*/ 23 w 27"/>
                <a:gd name="T3" fmla="*/ 207 h 207"/>
                <a:gd name="T4" fmla="*/ 27 w 27"/>
                <a:gd name="T5" fmla="*/ 207 h 207"/>
                <a:gd name="T6" fmla="*/ 6 w 27"/>
                <a:gd name="T7" fmla="*/ 0 h 207"/>
                <a:gd name="T8" fmla="*/ 0 w 27"/>
                <a:gd name="T9" fmla="*/ 4 h 207"/>
                <a:gd name="T10" fmla="*/ 0 w 27"/>
                <a:gd name="T11" fmla="*/ 4 h 207"/>
                <a:gd name="T12" fmla="*/ 0 w 27"/>
                <a:gd name="T13" fmla="*/ 4 h 207"/>
              </a:gdLst>
              <a:ahLst/>
              <a:cxnLst>
                <a:cxn ang="0">
                  <a:pos x="T0" y="T1"/>
                </a:cxn>
                <a:cxn ang="0">
                  <a:pos x="T2" y="T3"/>
                </a:cxn>
                <a:cxn ang="0">
                  <a:pos x="T4" y="T5"/>
                </a:cxn>
                <a:cxn ang="0">
                  <a:pos x="T6" y="T7"/>
                </a:cxn>
                <a:cxn ang="0">
                  <a:pos x="T8" y="T9"/>
                </a:cxn>
                <a:cxn ang="0">
                  <a:pos x="T10" y="T11"/>
                </a:cxn>
                <a:cxn ang="0">
                  <a:pos x="T12" y="T13"/>
                </a:cxn>
              </a:cxnLst>
              <a:rect l="0" t="0" r="r" b="b"/>
              <a:pathLst>
                <a:path w="27" h="207">
                  <a:moveTo>
                    <a:pt x="0" y="4"/>
                  </a:moveTo>
                  <a:lnTo>
                    <a:pt x="23" y="207"/>
                  </a:lnTo>
                  <a:lnTo>
                    <a:pt x="27" y="207"/>
                  </a:lnTo>
                  <a:lnTo>
                    <a:pt x="6" y="0"/>
                  </a:lnTo>
                  <a:lnTo>
                    <a:pt x="0" y="4"/>
                  </a:lnTo>
                  <a:moveTo>
                    <a:pt x="0" y="4"/>
                  </a:move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4" name="Freeform 7"/>
            <p:cNvSpPr>
              <a:spLocks noEditPoints="1"/>
            </p:cNvSpPr>
            <p:nvPr/>
          </p:nvSpPr>
          <p:spPr bwMode="auto">
            <a:xfrm>
              <a:off x="9002713" y="-301625"/>
              <a:ext cx="193675" cy="550863"/>
            </a:xfrm>
            <a:custGeom>
              <a:avLst/>
              <a:gdLst>
                <a:gd name="T0" fmla="*/ 6 w 122"/>
                <a:gd name="T1" fmla="*/ 0 h 347"/>
                <a:gd name="T2" fmla="*/ 122 w 122"/>
                <a:gd name="T3" fmla="*/ 347 h 347"/>
                <a:gd name="T4" fmla="*/ 117 w 122"/>
                <a:gd name="T5" fmla="*/ 347 h 347"/>
                <a:gd name="T6" fmla="*/ 0 w 122"/>
                <a:gd name="T7" fmla="*/ 5 h 347"/>
                <a:gd name="T8" fmla="*/ 6 w 122"/>
                <a:gd name="T9" fmla="*/ 0 h 347"/>
                <a:gd name="T10" fmla="*/ 6 w 122"/>
                <a:gd name="T11" fmla="*/ 0 h 347"/>
                <a:gd name="T12" fmla="*/ 6 w 122"/>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22" h="347">
                  <a:moveTo>
                    <a:pt x="6" y="0"/>
                  </a:moveTo>
                  <a:lnTo>
                    <a:pt x="122" y="347"/>
                  </a:lnTo>
                  <a:lnTo>
                    <a:pt x="117" y="347"/>
                  </a:lnTo>
                  <a:lnTo>
                    <a:pt x="0" y="5"/>
                  </a:lnTo>
                  <a:lnTo>
                    <a:pt x="6" y="0"/>
                  </a:lnTo>
                  <a:close/>
                  <a:moveTo>
                    <a:pt x="6" y="0"/>
                  </a:moveTo>
                  <a:lnTo>
                    <a:pt x="6"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5" name="Freeform 8"/>
            <p:cNvSpPr>
              <a:spLocks noEditPoints="1"/>
            </p:cNvSpPr>
            <p:nvPr/>
          </p:nvSpPr>
          <p:spPr bwMode="auto">
            <a:xfrm>
              <a:off x="9002713" y="-301625"/>
              <a:ext cx="193675" cy="550863"/>
            </a:xfrm>
            <a:custGeom>
              <a:avLst/>
              <a:gdLst>
                <a:gd name="T0" fmla="*/ 6 w 122"/>
                <a:gd name="T1" fmla="*/ 0 h 347"/>
                <a:gd name="T2" fmla="*/ 122 w 122"/>
                <a:gd name="T3" fmla="*/ 347 h 347"/>
                <a:gd name="T4" fmla="*/ 117 w 122"/>
                <a:gd name="T5" fmla="*/ 347 h 347"/>
                <a:gd name="T6" fmla="*/ 0 w 122"/>
                <a:gd name="T7" fmla="*/ 5 h 347"/>
                <a:gd name="T8" fmla="*/ 6 w 122"/>
                <a:gd name="T9" fmla="*/ 0 h 347"/>
                <a:gd name="T10" fmla="*/ 6 w 122"/>
                <a:gd name="T11" fmla="*/ 0 h 347"/>
                <a:gd name="T12" fmla="*/ 6 w 122"/>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22" h="347">
                  <a:moveTo>
                    <a:pt x="6" y="0"/>
                  </a:moveTo>
                  <a:lnTo>
                    <a:pt x="122" y="347"/>
                  </a:lnTo>
                  <a:lnTo>
                    <a:pt x="117" y="347"/>
                  </a:lnTo>
                  <a:lnTo>
                    <a:pt x="0" y="5"/>
                  </a:lnTo>
                  <a:lnTo>
                    <a:pt x="6" y="0"/>
                  </a:lnTo>
                  <a:moveTo>
                    <a:pt x="6" y="0"/>
                  </a:move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6" name="Freeform 9"/>
            <p:cNvSpPr>
              <a:spLocks noEditPoints="1"/>
            </p:cNvSpPr>
            <p:nvPr/>
          </p:nvSpPr>
          <p:spPr bwMode="auto">
            <a:xfrm>
              <a:off x="8999538" y="-296863"/>
              <a:ext cx="6350" cy="222250"/>
            </a:xfrm>
            <a:custGeom>
              <a:avLst/>
              <a:gdLst>
                <a:gd name="T0" fmla="*/ 0 w 4"/>
                <a:gd name="T1" fmla="*/ 0 h 140"/>
                <a:gd name="T2" fmla="*/ 0 w 4"/>
                <a:gd name="T3" fmla="*/ 140 h 140"/>
                <a:gd name="T4" fmla="*/ 4 w 4"/>
                <a:gd name="T5" fmla="*/ 140 h 140"/>
                <a:gd name="T6" fmla="*/ 4 w 4"/>
                <a:gd name="T7" fmla="*/ 5 h 140"/>
                <a:gd name="T8" fmla="*/ 0 w 4"/>
                <a:gd name="T9" fmla="*/ 0 h 140"/>
                <a:gd name="T10" fmla="*/ 0 w 4"/>
                <a:gd name="T11" fmla="*/ 0 h 140"/>
                <a:gd name="T12" fmla="*/ 0 w 4"/>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4" h="140">
                  <a:moveTo>
                    <a:pt x="0" y="0"/>
                  </a:moveTo>
                  <a:lnTo>
                    <a:pt x="0" y="140"/>
                  </a:lnTo>
                  <a:lnTo>
                    <a:pt x="4" y="140"/>
                  </a:lnTo>
                  <a:lnTo>
                    <a:pt x="4" y="5"/>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7" name="Freeform 10"/>
            <p:cNvSpPr>
              <a:spLocks noEditPoints="1"/>
            </p:cNvSpPr>
            <p:nvPr/>
          </p:nvSpPr>
          <p:spPr bwMode="auto">
            <a:xfrm>
              <a:off x="8999538" y="-296863"/>
              <a:ext cx="6350" cy="222250"/>
            </a:xfrm>
            <a:custGeom>
              <a:avLst/>
              <a:gdLst>
                <a:gd name="T0" fmla="*/ 0 w 4"/>
                <a:gd name="T1" fmla="*/ 0 h 140"/>
                <a:gd name="T2" fmla="*/ 0 w 4"/>
                <a:gd name="T3" fmla="*/ 140 h 140"/>
                <a:gd name="T4" fmla="*/ 4 w 4"/>
                <a:gd name="T5" fmla="*/ 140 h 140"/>
                <a:gd name="T6" fmla="*/ 4 w 4"/>
                <a:gd name="T7" fmla="*/ 5 h 140"/>
                <a:gd name="T8" fmla="*/ 0 w 4"/>
                <a:gd name="T9" fmla="*/ 0 h 140"/>
                <a:gd name="T10" fmla="*/ 0 w 4"/>
                <a:gd name="T11" fmla="*/ 0 h 140"/>
                <a:gd name="T12" fmla="*/ 0 w 4"/>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4" h="140">
                  <a:moveTo>
                    <a:pt x="0" y="0"/>
                  </a:moveTo>
                  <a:lnTo>
                    <a:pt x="0" y="140"/>
                  </a:lnTo>
                  <a:lnTo>
                    <a:pt x="4" y="140"/>
                  </a:lnTo>
                  <a:lnTo>
                    <a:pt x="4" y="5"/>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8" name="Freeform 11"/>
            <p:cNvSpPr>
              <a:spLocks noEditPoints="1"/>
            </p:cNvSpPr>
            <p:nvPr/>
          </p:nvSpPr>
          <p:spPr bwMode="auto">
            <a:xfrm>
              <a:off x="8089900" y="1182687"/>
              <a:ext cx="415925" cy="9525"/>
            </a:xfrm>
            <a:custGeom>
              <a:avLst/>
              <a:gdLst>
                <a:gd name="T0" fmla="*/ 0 w 262"/>
                <a:gd name="T1" fmla="*/ 0 h 6"/>
                <a:gd name="T2" fmla="*/ 262 w 262"/>
                <a:gd name="T3" fmla="*/ 0 h 6"/>
                <a:gd name="T4" fmla="*/ 262 w 262"/>
                <a:gd name="T5" fmla="*/ 6 h 6"/>
                <a:gd name="T6" fmla="*/ 0 w 262"/>
                <a:gd name="T7" fmla="*/ 6 h 6"/>
                <a:gd name="T8" fmla="*/ 0 w 262"/>
                <a:gd name="T9" fmla="*/ 0 h 6"/>
                <a:gd name="T10" fmla="*/ 0 w 262"/>
                <a:gd name="T11" fmla="*/ 0 h 6"/>
                <a:gd name="T12" fmla="*/ 0 w 262"/>
                <a:gd name="T13" fmla="*/ 0 h 6"/>
                <a:gd name="T14" fmla="*/ 0 w 262"/>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6">
                  <a:moveTo>
                    <a:pt x="0" y="0"/>
                  </a:moveTo>
                  <a:lnTo>
                    <a:pt x="262" y="0"/>
                  </a:lnTo>
                  <a:lnTo>
                    <a:pt x="262" y="6"/>
                  </a:lnTo>
                  <a:lnTo>
                    <a:pt x="0" y="6"/>
                  </a:lnTo>
                  <a:lnTo>
                    <a:pt x="0"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9" name="Freeform 12"/>
            <p:cNvSpPr>
              <a:spLocks noEditPoints="1"/>
            </p:cNvSpPr>
            <p:nvPr/>
          </p:nvSpPr>
          <p:spPr bwMode="auto">
            <a:xfrm>
              <a:off x="8089900" y="1182687"/>
              <a:ext cx="415925" cy="9525"/>
            </a:xfrm>
            <a:custGeom>
              <a:avLst/>
              <a:gdLst>
                <a:gd name="T0" fmla="*/ 0 w 262"/>
                <a:gd name="T1" fmla="*/ 0 h 6"/>
                <a:gd name="T2" fmla="*/ 262 w 262"/>
                <a:gd name="T3" fmla="*/ 0 h 6"/>
                <a:gd name="T4" fmla="*/ 262 w 262"/>
                <a:gd name="T5" fmla="*/ 6 h 6"/>
                <a:gd name="T6" fmla="*/ 0 w 262"/>
                <a:gd name="T7" fmla="*/ 6 h 6"/>
                <a:gd name="T8" fmla="*/ 0 w 262"/>
                <a:gd name="T9" fmla="*/ 0 h 6"/>
                <a:gd name="T10" fmla="*/ 0 w 262"/>
                <a:gd name="T11" fmla="*/ 0 h 6"/>
                <a:gd name="T12" fmla="*/ 0 w 262"/>
                <a:gd name="T13" fmla="*/ 0 h 6"/>
                <a:gd name="T14" fmla="*/ 0 w 262"/>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6">
                  <a:moveTo>
                    <a:pt x="0" y="0"/>
                  </a:moveTo>
                  <a:lnTo>
                    <a:pt x="262" y="0"/>
                  </a:lnTo>
                  <a:lnTo>
                    <a:pt x="262" y="6"/>
                  </a:lnTo>
                  <a:lnTo>
                    <a:pt x="0" y="6"/>
                  </a:lnTo>
                  <a:lnTo>
                    <a:pt x="0"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0" name="Freeform 13"/>
            <p:cNvSpPr>
              <a:spLocks noEditPoints="1"/>
            </p:cNvSpPr>
            <p:nvPr/>
          </p:nvSpPr>
          <p:spPr bwMode="auto">
            <a:xfrm>
              <a:off x="7980363" y="1149350"/>
              <a:ext cx="76200" cy="31750"/>
            </a:xfrm>
            <a:custGeom>
              <a:avLst/>
              <a:gdLst>
                <a:gd name="T0" fmla="*/ 0 w 48"/>
                <a:gd name="T1" fmla="*/ 4 h 20"/>
                <a:gd name="T2" fmla="*/ 44 w 48"/>
                <a:gd name="T3" fmla="*/ 20 h 20"/>
                <a:gd name="T4" fmla="*/ 48 w 48"/>
                <a:gd name="T5" fmla="*/ 14 h 20"/>
                <a:gd name="T6" fmla="*/ 5 w 48"/>
                <a:gd name="T7" fmla="*/ 0 h 20"/>
                <a:gd name="T8" fmla="*/ 0 w 48"/>
                <a:gd name="T9" fmla="*/ 4 h 20"/>
                <a:gd name="T10" fmla="*/ 0 w 48"/>
                <a:gd name="T11" fmla="*/ 4 h 20"/>
                <a:gd name="T12" fmla="*/ 0 w 48"/>
                <a:gd name="T13" fmla="*/ 4 h 20"/>
              </a:gdLst>
              <a:ahLst/>
              <a:cxnLst>
                <a:cxn ang="0">
                  <a:pos x="T0" y="T1"/>
                </a:cxn>
                <a:cxn ang="0">
                  <a:pos x="T2" y="T3"/>
                </a:cxn>
                <a:cxn ang="0">
                  <a:pos x="T4" y="T5"/>
                </a:cxn>
                <a:cxn ang="0">
                  <a:pos x="T6" y="T7"/>
                </a:cxn>
                <a:cxn ang="0">
                  <a:pos x="T8" y="T9"/>
                </a:cxn>
                <a:cxn ang="0">
                  <a:pos x="T10" y="T11"/>
                </a:cxn>
                <a:cxn ang="0">
                  <a:pos x="T12" y="T13"/>
                </a:cxn>
              </a:cxnLst>
              <a:rect l="0" t="0" r="r" b="b"/>
              <a:pathLst>
                <a:path w="48" h="20">
                  <a:moveTo>
                    <a:pt x="0" y="4"/>
                  </a:moveTo>
                  <a:lnTo>
                    <a:pt x="44" y="20"/>
                  </a:lnTo>
                  <a:lnTo>
                    <a:pt x="48" y="14"/>
                  </a:lnTo>
                  <a:lnTo>
                    <a:pt x="5" y="0"/>
                  </a:lnTo>
                  <a:lnTo>
                    <a:pt x="0" y="4"/>
                  </a:lnTo>
                  <a:close/>
                  <a:moveTo>
                    <a:pt x="0" y="4"/>
                  </a:moveTo>
                  <a:lnTo>
                    <a:pt x="0" y="4"/>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1" name="Freeform 14"/>
            <p:cNvSpPr>
              <a:spLocks noEditPoints="1"/>
            </p:cNvSpPr>
            <p:nvPr/>
          </p:nvSpPr>
          <p:spPr bwMode="auto">
            <a:xfrm>
              <a:off x="7980363" y="1149350"/>
              <a:ext cx="76200" cy="31750"/>
            </a:xfrm>
            <a:custGeom>
              <a:avLst/>
              <a:gdLst>
                <a:gd name="T0" fmla="*/ 0 w 48"/>
                <a:gd name="T1" fmla="*/ 4 h 20"/>
                <a:gd name="T2" fmla="*/ 44 w 48"/>
                <a:gd name="T3" fmla="*/ 20 h 20"/>
                <a:gd name="T4" fmla="*/ 48 w 48"/>
                <a:gd name="T5" fmla="*/ 14 h 20"/>
                <a:gd name="T6" fmla="*/ 5 w 48"/>
                <a:gd name="T7" fmla="*/ 0 h 20"/>
                <a:gd name="T8" fmla="*/ 0 w 48"/>
                <a:gd name="T9" fmla="*/ 4 h 20"/>
                <a:gd name="T10" fmla="*/ 0 w 48"/>
                <a:gd name="T11" fmla="*/ 4 h 20"/>
                <a:gd name="T12" fmla="*/ 0 w 48"/>
                <a:gd name="T13" fmla="*/ 4 h 20"/>
              </a:gdLst>
              <a:ahLst/>
              <a:cxnLst>
                <a:cxn ang="0">
                  <a:pos x="T0" y="T1"/>
                </a:cxn>
                <a:cxn ang="0">
                  <a:pos x="T2" y="T3"/>
                </a:cxn>
                <a:cxn ang="0">
                  <a:pos x="T4" y="T5"/>
                </a:cxn>
                <a:cxn ang="0">
                  <a:pos x="T6" y="T7"/>
                </a:cxn>
                <a:cxn ang="0">
                  <a:pos x="T8" y="T9"/>
                </a:cxn>
                <a:cxn ang="0">
                  <a:pos x="T10" y="T11"/>
                </a:cxn>
                <a:cxn ang="0">
                  <a:pos x="T12" y="T13"/>
                </a:cxn>
              </a:cxnLst>
              <a:rect l="0" t="0" r="r" b="b"/>
              <a:pathLst>
                <a:path w="48" h="20">
                  <a:moveTo>
                    <a:pt x="0" y="4"/>
                  </a:moveTo>
                  <a:lnTo>
                    <a:pt x="44" y="20"/>
                  </a:lnTo>
                  <a:lnTo>
                    <a:pt x="48" y="14"/>
                  </a:lnTo>
                  <a:lnTo>
                    <a:pt x="5" y="0"/>
                  </a:lnTo>
                  <a:lnTo>
                    <a:pt x="0" y="4"/>
                  </a:lnTo>
                  <a:moveTo>
                    <a:pt x="0" y="4"/>
                  </a:move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2" name="Freeform 15"/>
            <p:cNvSpPr>
              <a:spLocks noEditPoints="1"/>
            </p:cNvSpPr>
            <p:nvPr/>
          </p:nvSpPr>
          <p:spPr bwMode="auto">
            <a:xfrm>
              <a:off x="7556500" y="-409575"/>
              <a:ext cx="19050" cy="166688"/>
            </a:xfrm>
            <a:custGeom>
              <a:avLst/>
              <a:gdLst>
                <a:gd name="T0" fmla="*/ 12 w 12"/>
                <a:gd name="T1" fmla="*/ 0 h 105"/>
                <a:gd name="T2" fmla="*/ 5 w 12"/>
                <a:gd name="T3" fmla="*/ 105 h 105"/>
                <a:gd name="T4" fmla="*/ 0 w 12"/>
                <a:gd name="T5" fmla="*/ 105 h 105"/>
                <a:gd name="T6" fmla="*/ 10 w 12"/>
                <a:gd name="T7" fmla="*/ 0 h 105"/>
                <a:gd name="T8" fmla="*/ 12 w 12"/>
                <a:gd name="T9" fmla="*/ 0 h 105"/>
                <a:gd name="T10" fmla="*/ 12 w 12"/>
                <a:gd name="T11" fmla="*/ 0 h 105"/>
                <a:gd name="T12" fmla="*/ 12 w 12"/>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2" h="105">
                  <a:moveTo>
                    <a:pt x="12" y="0"/>
                  </a:moveTo>
                  <a:lnTo>
                    <a:pt x="5" y="105"/>
                  </a:lnTo>
                  <a:lnTo>
                    <a:pt x="0" y="105"/>
                  </a:lnTo>
                  <a:lnTo>
                    <a:pt x="10" y="0"/>
                  </a:lnTo>
                  <a:lnTo>
                    <a:pt x="12" y="0"/>
                  </a:lnTo>
                  <a:close/>
                  <a:moveTo>
                    <a:pt x="12" y="0"/>
                  </a:moveTo>
                  <a:lnTo>
                    <a:pt x="12"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3" name="Freeform 16"/>
            <p:cNvSpPr>
              <a:spLocks noEditPoints="1"/>
            </p:cNvSpPr>
            <p:nvPr/>
          </p:nvSpPr>
          <p:spPr bwMode="auto">
            <a:xfrm>
              <a:off x="7556500" y="-409575"/>
              <a:ext cx="19050" cy="166688"/>
            </a:xfrm>
            <a:custGeom>
              <a:avLst/>
              <a:gdLst>
                <a:gd name="T0" fmla="*/ 12 w 12"/>
                <a:gd name="T1" fmla="*/ 0 h 105"/>
                <a:gd name="T2" fmla="*/ 5 w 12"/>
                <a:gd name="T3" fmla="*/ 105 h 105"/>
                <a:gd name="T4" fmla="*/ 0 w 12"/>
                <a:gd name="T5" fmla="*/ 105 h 105"/>
                <a:gd name="T6" fmla="*/ 10 w 12"/>
                <a:gd name="T7" fmla="*/ 0 h 105"/>
                <a:gd name="T8" fmla="*/ 12 w 12"/>
                <a:gd name="T9" fmla="*/ 0 h 105"/>
                <a:gd name="T10" fmla="*/ 12 w 12"/>
                <a:gd name="T11" fmla="*/ 0 h 105"/>
                <a:gd name="T12" fmla="*/ 12 w 12"/>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2" h="105">
                  <a:moveTo>
                    <a:pt x="12" y="0"/>
                  </a:moveTo>
                  <a:lnTo>
                    <a:pt x="5" y="105"/>
                  </a:lnTo>
                  <a:lnTo>
                    <a:pt x="0" y="105"/>
                  </a:lnTo>
                  <a:lnTo>
                    <a:pt x="10" y="0"/>
                  </a:lnTo>
                  <a:lnTo>
                    <a:pt x="12" y="0"/>
                  </a:lnTo>
                  <a:moveTo>
                    <a:pt x="12" y="0"/>
                  </a:move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4" name="Freeform 17"/>
            <p:cNvSpPr>
              <a:spLocks noEditPoints="1"/>
            </p:cNvSpPr>
            <p:nvPr/>
          </p:nvSpPr>
          <p:spPr bwMode="auto">
            <a:xfrm>
              <a:off x="7564438" y="-573088"/>
              <a:ext cx="387350" cy="334963"/>
            </a:xfrm>
            <a:custGeom>
              <a:avLst/>
              <a:gdLst>
                <a:gd name="T0" fmla="*/ 0 w 244"/>
                <a:gd name="T1" fmla="*/ 208 h 211"/>
                <a:gd name="T2" fmla="*/ 241 w 244"/>
                <a:gd name="T3" fmla="*/ 0 h 211"/>
                <a:gd name="T4" fmla="*/ 244 w 244"/>
                <a:gd name="T5" fmla="*/ 4 h 211"/>
                <a:gd name="T6" fmla="*/ 5 w 244"/>
                <a:gd name="T7" fmla="*/ 211 h 211"/>
                <a:gd name="T8" fmla="*/ 0 w 244"/>
                <a:gd name="T9" fmla="*/ 208 h 211"/>
                <a:gd name="T10" fmla="*/ 0 w 244"/>
                <a:gd name="T11" fmla="*/ 208 h 211"/>
                <a:gd name="T12" fmla="*/ 0 w 244"/>
                <a:gd name="T13" fmla="*/ 208 h 211"/>
              </a:gdLst>
              <a:ahLst/>
              <a:cxnLst>
                <a:cxn ang="0">
                  <a:pos x="T0" y="T1"/>
                </a:cxn>
                <a:cxn ang="0">
                  <a:pos x="T2" y="T3"/>
                </a:cxn>
                <a:cxn ang="0">
                  <a:pos x="T4" y="T5"/>
                </a:cxn>
                <a:cxn ang="0">
                  <a:pos x="T6" y="T7"/>
                </a:cxn>
                <a:cxn ang="0">
                  <a:pos x="T8" y="T9"/>
                </a:cxn>
                <a:cxn ang="0">
                  <a:pos x="T10" y="T11"/>
                </a:cxn>
                <a:cxn ang="0">
                  <a:pos x="T12" y="T13"/>
                </a:cxn>
              </a:cxnLst>
              <a:rect l="0" t="0" r="r" b="b"/>
              <a:pathLst>
                <a:path w="244" h="211">
                  <a:moveTo>
                    <a:pt x="0" y="208"/>
                  </a:moveTo>
                  <a:lnTo>
                    <a:pt x="241" y="0"/>
                  </a:lnTo>
                  <a:lnTo>
                    <a:pt x="244" y="4"/>
                  </a:lnTo>
                  <a:lnTo>
                    <a:pt x="5" y="211"/>
                  </a:lnTo>
                  <a:lnTo>
                    <a:pt x="0" y="208"/>
                  </a:lnTo>
                  <a:close/>
                  <a:moveTo>
                    <a:pt x="0" y="208"/>
                  </a:moveTo>
                  <a:lnTo>
                    <a:pt x="0" y="208"/>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5" name="Freeform 18"/>
            <p:cNvSpPr>
              <a:spLocks noEditPoints="1"/>
            </p:cNvSpPr>
            <p:nvPr/>
          </p:nvSpPr>
          <p:spPr bwMode="auto">
            <a:xfrm>
              <a:off x="7564438" y="-573088"/>
              <a:ext cx="387350" cy="334963"/>
            </a:xfrm>
            <a:custGeom>
              <a:avLst/>
              <a:gdLst>
                <a:gd name="T0" fmla="*/ 0 w 244"/>
                <a:gd name="T1" fmla="*/ 208 h 211"/>
                <a:gd name="T2" fmla="*/ 241 w 244"/>
                <a:gd name="T3" fmla="*/ 0 h 211"/>
                <a:gd name="T4" fmla="*/ 244 w 244"/>
                <a:gd name="T5" fmla="*/ 4 h 211"/>
                <a:gd name="T6" fmla="*/ 5 w 244"/>
                <a:gd name="T7" fmla="*/ 211 h 211"/>
                <a:gd name="T8" fmla="*/ 0 w 244"/>
                <a:gd name="T9" fmla="*/ 208 h 211"/>
                <a:gd name="T10" fmla="*/ 0 w 244"/>
                <a:gd name="T11" fmla="*/ 208 h 211"/>
                <a:gd name="T12" fmla="*/ 0 w 244"/>
                <a:gd name="T13" fmla="*/ 208 h 211"/>
              </a:gdLst>
              <a:ahLst/>
              <a:cxnLst>
                <a:cxn ang="0">
                  <a:pos x="T0" y="T1"/>
                </a:cxn>
                <a:cxn ang="0">
                  <a:pos x="T2" y="T3"/>
                </a:cxn>
                <a:cxn ang="0">
                  <a:pos x="T4" y="T5"/>
                </a:cxn>
                <a:cxn ang="0">
                  <a:pos x="T6" y="T7"/>
                </a:cxn>
                <a:cxn ang="0">
                  <a:pos x="T8" y="T9"/>
                </a:cxn>
                <a:cxn ang="0">
                  <a:pos x="T10" y="T11"/>
                </a:cxn>
                <a:cxn ang="0">
                  <a:pos x="T12" y="T13"/>
                </a:cxn>
              </a:cxnLst>
              <a:rect l="0" t="0" r="r" b="b"/>
              <a:pathLst>
                <a:path w="244" h="211">
                  <a:moveTo>
                    <a:pt x="0" y="208"/>
                  </a:moveTo>
                  <a:lnTo>
                    <a:pt x="241" y="0"/>
                  </a:lnTo>
                  <a:lnTo>
                    <a:pt x="244" y="4"/>
                  </a:lnTo>
                  <a:lnTo>
                    <a:pt x="5" y="211"/>
                  </a:lnTo>
                  <a:lnTo>
                    <a:pt x="0" y="208"/>
                  </a:lnTo>
                  <a:moveTo>
                    <a:pt x="0" y="208"/>
                  </a:moveTo>
                  <a:lnTo>
                    <a:pt x="0" y="20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6" name="Freeform 19"/>
            <p:cNvSpPr>
              <a:spLocks noEditPoints="1"/>
            </p:cNvSpPr>
            <p:nvPr/>
          </p:nvSpPr>
          <p:spPr bwMode="auto">
            <a:xfrm>
              <a:off x="7658100" y="-581025"/>
              <a:ext cx="288925" cy="123825"/>
            </a:xfrm>
            <a:custGeom>
              <a:avLst/>
              <a:gdLst>
                <a:gd name="T0" fmla="*/ 182 w 182"/>
                <a:gd name="T1" fmla="*/ 7 h 78"/>
                <a:gd name="T2" fmla="*/ 1 w 182"/>
                <a:gd name="T3" fmla="*/ 78 h 78"/>
                <a:gd name="T4" fmla="*/ 0 w 182"/>
                <a:gd name="T5" fmla="*/ 76 h 78"/>
                <a:gd name="T6" fmla="*/ 182 w 182"/>
                <a:gd name="T7" fmla="*/ 0 h 78"/>
                <a:gd name="T8" fmla="*/ 182 w 182"/>
                <a:gd name="T9" fmla="*/ 7 h 78"/>
                <a:gd name="T10" fmla="*/ 182 w 182"/>
                <a:gd name="T11" fmla="*/ 7 h 78"/>
                <a:gd name="T12" fmla="*/ 182 w 182"/>
                <a:gd name="T13" fmla="*/ 7 h 78"/>
              </a:gdLst>
              <a:ahLst/>
              <a:cxnLst>
                <a:cxn ang="0">
                  <a:pos x="T0" y="T1"/>
                </a:cxn>
                <a:cxn ang="0">
                  <a:pos x="T2" y="T3"/>
                </a:cxn>
                <a:cxn ang="0">
                  <a:pos x="T4" y="T5"/>
                </a:cxn>
                <a:cxn ang="0">
                  <a:pos x="T6" y="T7"/>
                </a:cxn>
                <a:cxn ang="0">
                  <a:pos x="T8" y="T9"/>
                </a:cxn>
                <a:cxn ang="0">
                  <a:pos x="T10" y="T11"/>
                </a:cxn>
                <a:cxn ang="0">
                  <a:pos x="T12" y="T13"/>
                </a:cxn>
              </a:cxnLst>
              <a:rect l="0" t="0" r="r" b="b"/>
              <a:pathLst>
                <a:path w="182" h="78">
                  <a:moveTo>
                    <a:pt x="182" y="7"/>
                  </a:moveTo>
                  <a:lnTo>
                    <a:pt x="1" y="78"/>
                  </a:lnTo>
                  <a:lnTo>
                    <a:pt x="0" y="76"/>
                  </a:lnTo>
                  <a:lnTo>
                    <a:pt x="182" y="0"/>
                  </a:lnTo>
                  <a:lnTo>
                    <a:pt x="182" y="7"/>
                  </a:lnTo>
                  <a:close/>
                  <a:moveTo>
                    <a:pt x="182" y="7"/>
                  </a:moveTo>
                  <a:lnTo>
                    <a:pt x="182" y="7"/>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7" name="Freeform 20"/>
            <p:cNvSpPr>
              <a:spLocks noEditPoints="1"/>
            </p:cNvSpPr>
            <p:nvPr/>
          </p:nvSpPr>
          <p:spPr bwMode="auto">
            <a:xfrm>
              <a:off x="7658100" y="-581025"/>
              <a:ext cx="288925" cy="123825"/>
            </a:xfrm>
            <a:custGeom>
              <a:avLst/>
              <a:gdLst>
                <a:gd name="T0" fmla="*/ 182 w 182"/>
                <a:gd name="T1" fmla="*/ 7 h 78"/>
                <a:gd name="T2" fmla="*/ 1 w 182"/>
                <a:gd name="T3" fmla="*/ 78 h 78"/>
                <a:gd name="T4" fmla="*/ 0 w 182"/>
                <a:gd name="T5" fmla="*/ 76 h 78"/>
                <a:gd name="T6" fmla="*/ 182 w 182"/>
                <a:gd name="T7" fmla="*/ 0 h 78"/>
                <a:gd name="T8" fmla="*/ 182 w 182"/>
                <a:gd name="T9" fmla="*/ 7 h 78"/>
                <a:gd name="T10" fmla="*/ 182 w 182"/>
                <a:gd name="T11" fmla="*/ 7 h 78"/>
                <a:gd name="T12" fmla="*/ 182 w 182"/>
                <a:gd name="T13" fmla="*/ 7 h 78"/>
              </a:gdLst>
              <a:ahLst/>
              <a:cxnLst>
                <a:cxn ang="0">
                  <a:pos x="T0" y="T1"/>
                </a:cxn>
                <a:cxn ang="0">
                  <a:pos x="T2" y="T3"/>
                </a:cxn>
                <a:cxn ang="0">
                  <a:pos x="T4" y="T5"/>
                </a:cxn>
                <a:cxn ang="0">
                  <a:pos x="T6" y="T7"/>
                </a:cxn>
                <a:cxn ang="0">
                  <a:pos x="T8" y="T9"/>
                </a:cxn>
                <a:cxn ang="0">
                  <a:pos x="T10" y="T11"/>
                </a:cxn>
                <a:cxn ang="0">
                  <a:pos x="T12" y="T13"/>
                </a:cxn>
              </a:cxnLst>
              <a:rect l="0" t="0" r="r" b="b"/>
              <a:pathLst>
                <a:path w="182" h="78">
                  <a:moveTo>
                    <a:pt x="182" y="7"/>
                  </a:moveTo>
                  <a:lnTo>
                    <a:pt x="1" y="78"/>
                  </a:lnTo>
                  <a:lnTo>
                    <a:pt x="0" y="76"/>
                  </a:lnTo>
                  <a:lnTo>
                    <a:pt x="182" y="0"/>
                  </a:lnTo>
                  <a:lnTo>
                    <a:pt x="182" y="7"/>
                  </a:lnTo>
                  <a:moveTo>
                    <a:pt x="182" y="7"/>
                  </a:moveTo>
                  <a:lnTo>
                    <a:pt x="182"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8" name="Freeform 21"/>
            <p:cNvSpPr>
              <a:spLocks noEditPoints="1"/>
            </p:cNvSpPr>
            <p:nvPr/>
          </p:nvSpPr>
          <p:spPr bwMode="auto">
            <a:xfrm>
              <a:off x="7975600" y="-650875"/>
              <a:ext cx="100013" cy="61913"/>
            </a:xfrm>
            <a:custGeom>
              <a:avLst/>
              <a:gdLst>
                <a:gd name="T0" fmla="*/ 3 w 63"/>
                <a:gd name="T1" fmla="*/ 39 h 39"/>
                <a:gd name="T2" fmla="*/ 63 w 63"/>
                <a:gd name="T3" fmla="*/ 3 h 39"/>
                <a:gd name="T4" fmla="*/ 63 w 63"/>
                <a:gd name="T5" fmla="*/ 0 h 39"/>
                <a:gd name="T6" fmla="*/ 0 w 63"/>
                <a:gd name="T7" fmla="*/ 35 h 39"/>
                <a:gd name="T8" fmla="*/ 3 w 63"/>
                <a:gd name="T9" fmla="*/ 39 h 39"/>
                <a:gd name="T10" fmla="*/ 3 w 63"/>
                <a:gd name="T11" fmla="*/ 39 h 39"/>
                <a:gd name="T12" fmla="*/ 3 w 63"/>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63" h="39">
                  <a:moveTo>
                    <a:pt x="3" y="39"/>
                  </a:moveTo>
                  <a:lnTo>
                    <a:pt x="63" y="3"/>
                  </a:lnTo>
                  <a:lnTo>
                    <a:pt x="63" y="0"/>
                  </a:lnTo>
                  <a:lnTo>
                    <a:pt x="0" y="35"/>
                  </a:lnTo>
                  <a:lnTo>
                    <a:pt x="3" y="39"/>
                  </a:lnTo>
                  <a:close/>
                  <a:moveTo>
                    <a:pt x="3" y="39"/>
                  </a:moveTo>
                  <a:lnTo>
                    <a:pt x="3" y="39"/>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9" name="Freeform 22"/>
            <p:cNvSpPr>
              <a:spLocks noEditPoints="1"/>
            </p:cNvSpPr>
            <p:nvPr/>
          </p:nvSpPr>
          <p:spPr bwMode="auto">
            <a:xfrm>
              <a:off x="7975600" y="-650875"/>
              <a:ext cx="100013" cy="61913"/>
            </a:xfrm>
            <a:custGeom>
              <a:avLst/>
              <a:gdLst>
                <a:gd name="T0" fmla="*/ 3 w 63"/>
                <a:gd name="T1" fmla="*/ 39 h 39"/>
                <a:gd name="T2" fmla="*/ 63 w 63"/>
                <a:gd name="T3" fmla="*/ 3 h 39"/>
                <a:gd name="T4" fmla="*/ 63 w 63"/>
                <a:gd name="T5" fmla="*/ 0 h 39"/>
                <a:gd name="T6" fmla="*/ 0 w 63"/>
                <a:gd name="T7" fmla="*/ 35 h 39"/>
                <a:gd name="T8" fmla="*/ 3 w 63"/>
                <a:gd name="T9" fmla="*/ 39 h 39"/>
                <a:gd name="T10" fmla="*/ 3 w 63"/>
                <a:gd name="T11" fmla="*/ 39 h 39"/>
                <a:gd name="T12" fmla="*/ 3 w 63"/>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63" h="39">
                  <a:moveTo>
                    <a:pt x="3" y="39"/>
                  </a:moveTo>
                  <a:lnTo>
                    <a:pt x="63" y="3"/>
                  </a:lnTo>
                  <a:lnTo>
                    <a:pt x="63" y="0"/>
                  </a:lnTo>
                  <a:lnTo>
                    <a:pt x="0" y="35"/>
                  </a:lnTo>
                  <a:lnTo>
                    <a:pt x="3" y="39"/>
                  </a:lnTo>
                  <a:moveTo>
                    <a:pt x="3" y="39"/>
                  </a:moveTo>
                  <a:lnTo>
                    <a:pt x="3" y="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0" name="Freeform 23"/>
            <p:cNvSpPr>
              <a:spLocks noEditPoints="1"/>
            </p:cNvSpPr>
            <p:nvPr/>
          </p:nvSpPr>
          <p:spPr bwMode="auto">
            <a:xfrm>
              <a:off x="7980363" y="-628650"/>
              <a:ext cx="514350" cy="44450"/>
            </a:xfrm>
            <a:custGeom>
              <a:avLst/>
              <a:gdLst>
                <a:gd name="T0" fmla="*/ 0 w 324"/>
                <a:gd name="T1" fmla="*/ 25 h 28"/>
                <a:gd name="T2" fmla="*/ 324 w 324"/>
                <a:gd name="T3" fmla="*/ 0 h 28"/>
                <a:gd name="T4" fmla="*/ 324 w 324"/>
                <a:gd name="T5" fmla="*/ 3 h 28"/>
                <a:gd name="T6" fmla="*/ 0 w 324"/>
                <a:gd name="T7" fmla="*/ 28 h 28"/>
                <a:gd name="T8" fmla="*/ 0 w 324"/>
                <a:gd name="T9" fmla="*/ 25 h 28"/>
                <a:gd name="T10" fmla="*/ 0 w 324"/>
                <a:gd name="T11" fmla="*/ 25 h 28"/>
                <a:gd name="T12" fmla="*/ 0 w 324"/>
                <a:gd name="T13" fmla="*/ 25 h 28"/>
              </a:gdLst>
              <a:ahLst/>
              <a:cxnLst>
                <a:cxn ang="0">
                  <a:pos x="T0" y="T1"/>
                </a:cxn>
                <a:cxn ang="0">
                  <a:pos x="T2" y="T3"/>
                </a:cxn>
                <a:cxn ang="0">
                  <a:pos x="T4" y="T5"/>
                </a:cxn>
                <a:cxn ang="0">
                  <a:pos x="T6" y="T7"/>
                </a:cxn>
                <a:cxn ang="0">
                  <a:pos x="T8" y="T9"/>
                </a:cxn>
                <a:cxn ang="0">
                  <a:pos x="T10" y="T11"/>
                </a:cxn>
                <a:cxn ang="0">
                  <a:pos x="T12" y="T13"/>
                </a:cxn>
              </a:cxnLst>
              <a:rect l="0" t="0" r="r" b="b"/>
              <a:pathLst>
                <a:path w="324" h="28">
                  <a:moveTo>
                    <a:pt x="0" y="25"/>
                  </a:moveTo>
                  <a:lnTo>
                    <a:pt x="324" y="0"/>
                  </a:lnTo>
                  <a:lnTo>
                    <a:pt x="324" y="3"/>
                  </a:lnTo>
                  <a:lnTo>
                    <a:pt x="0" y="28"/>
                  </a:lnTo>
                  <a:lnTo>
                    <a:pt x="0" y="25"/>
                  </a:lnTo>
                  <a:close/>
                  <a:moveTo>
                    <a:pt x="0" y="25"/>
                  </a:moveTo>
                  <a:lnTo>
                    <a:pt x="0" y="25"/>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1" name="Freeform 24"/>
            <p:cNvSpPr>
              <a:spLocks noEditPoints="1"/>
            </p:cNvSpPr>
            <p:nvPr/>
          </p:nvSpPr>
          <p:spPr bwMode="auto">
            <a:xfrm>
              <a:off x="7980363" y="-628650"/>
              <a:ext cx="514350" cy="44450"/>
            </a:xfrm>
            <a:custGeom>
              <a:avLst/>
              <a:gdLst>
                <a:gd name="T0" fmla="*/ 0 w 324"/>
                <a:gd name="T1" fmla="*/ 25 h 28"/>
                <a:gd name="T2" fmla="*/ 324 w 324"/>
                <a:gd name="T3" fmla="*/ 0 h 28"/>
                <a:gd name="T4" fmla="*/ 324 w 324"/>
                <a:gd name="T5" fmla="*/ 3 h 28"/>
                <a:gd name="T6" fmla="*/ 0 w 324"/>
                <a:gd name="T7" fmla="*/ 28 h 28"/>
                <a:gd name="T8" fmla="*/ 0 w 324"/>
                <a:gd name="T9" fmla="*/ 25 h 28"/>
                <a:gd name="T10" fmla="*/ 0 w 324"/>
                <a:gd name="T11" fmla="*/ 25 h 28"/>
                <a:gd name="T12" fmla="*/ 0 w 324"/>
                <a:gd name="T13" fmla="*/ 25 h 28"/>
              </a:gdLst>
              <a:ahLst/>
              <a:cxnLst>
                <a:cxn ang="0">
                  <a:pos x="T0" y="T1"/>
                </a:cxn>
                <a:cxn ang="0">
                  <a:pos x="T2" y="T3"/>
                </a:cxn>
                <a:cxn ang="0">
                  <a:pos x="T4" y="T5"/>
                </a:cxn>
                <a:cxn ang="0">
                  <a:pos x="T6" y="T7"/>
                </a:cxn>
                <a:cxn ang="0">
                  <a:pos x="T8" y="T9"/>
                </a:cxn>
                <a:cxn ang="0">
                  <a:pos x="T10" y="T11"/>
                </a:cxn>
                <a:cxn ang="0">
                  <a:pos x="T12" y="T13"/>
                </a:cxn>
              </a:cxnLst>
              <a:rect l="0" t="0" r="r" b="b"/>
              <a:pathLst>
                <a:path w="324" h="28">
                  <a:moveTo>
                    <a:pt x="0" y="25"/>
                  </a:moveTo>
                  <a:lnTo>
                    <a:pt x="324" y="0"/>
                  </a:lnTo>
                  <a:lnTo>
                    <a:pt x="324" y="3"/>
                  </a:lnTo>
                  <a:lnTo>
                    <a:pt x="0" y="28"/>
                  </a:lnTo>
                  <a:lnTo>
                    <a:pt x="0" y="25"/>
                  </a:lnTo>
                  <a:moveTo>
                    <a:pt x="0" y="25"/>
                  </a:moveTo>
                  <a:lnTo>
                    <a:pt x="0"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2" name="Freeform 25"/>
            <p:cNvSpPr>
              <a:spLocks noEditPoints="1"/>
            </p:cNvSpPr>
            <p:nvPr/>
          </p:nvSpPr>
          <p:spPr bwMode="auto">
            <a:xfrm>
              <a:off x="7937500" y="-569913"/>
              <a:ext cx="23813" cy="200025"/>
            </a:xfrm>
            <a:custGeom>
              <a:avLst/>
              <a:gdLst>
                <a:gd name="T0" fmla="*/ 11 w 15"/>
                <a:gd name="T1" fmla="*/ 0 h 126"/>
                <a:gd name="T2" fmla="*/ 0 w 15"/>
                <a:gd name="T3" fmla="*/ 126 h 126"/>
                <a:gd name="T4" fmla="*/ 6 w 15"/>
                <a:gd name="T5" fmla="*/ 124 h 126"/>
                <a:gd name="T6" fmla="*/ 15 w 15"/>
                <a:gd name="T7" fmla="*/ 0 h 126"/>
                <a:gd name="T8" fmla="*/ 11 w 15"/>
                <a:gd name="T9" fmla="*/ 0 h 126"/>
                <a:gd name="T10" fmla="*/ 11 w 15"/>
                <a:gd name="T11" fmla="*/ 0 h 126"/>
                <a:gd name="T12" fmla="*/ 11 w 1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5" h="126">
                  <a:moveTo>
                    <a:pt x="11" y="0"/>
                  </a:moveTo>
                  <a:lnTo>
                    <a:pt x="0" y="126"/>
                  </a:lnTo>
                  <a:lnTo>
                    <a:pt x="6" y="124"/>
                  </a:lnTo>
                  <a:lnTo>
                    <a:pt x="15" y="0"/>
                  </a:lnTo>
                  <a:lnTo>
                    <a:pt x="11" y="0"/>
                  </a:lnTo>
                  <a:close/>
                  <a:moveTo>
                    <a:pt x="11" y="0"/>
                  </a:moveTo>
                  <a:lnTo>
                    <a:pt x="11"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3" name="Freeform 26"/>
            <p:cNvSpPr>
              <a:spLocks noEditPoints="1"/>
            </p:cNvSpPr>
            <p:nvPr/>
          </p:nvSpPr>
          <p:spPr bwMode="auto">
            <a:xfrm>
              <a:off x="7937500" y="-569913"/>
              <a:ext cx="23813" cy="200025"/>
            </a:xfrm>
            <a:custGeom>
              <a:avLst/>
              <a:gdLst>
                <a:gd name="T0" fmla="*/ 11 w 15"/>
                <a:gd name="T1" fmla="*/ 0 h 126"/>
                <a:gd name="T2" fmla="*/ 0 w 15"/>
                <a:gd name="T3" fmla="*/ 126 h 126"/>
                <a:gd name="T4" fmla="*/ 6 w 15"/>
                <a:gd name="T5" fmla="*/ 124 h 126"/>
                <a:gd name="T6" fmla="*/ 15 w 15"/>
                <a:gd name="T7" fmla="*/ 0 h 126"/>
                <a:gd name="T8" fmla="*/ 11 w 15"/>
                <a:gd name="T9" fmla="*/ 0 h 126"/>
                <a:gd name="T10" fmla="*/ 11 w 15"/>
                <a:gd name="T11" fmla="*/ 0 h 126"/>
                <a:gd name="T12" fmla="*/ 11 w 15"/>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5" h="126">
                  <a:moveTo>
                    <a:pt x="11" y="0"/>
                  </a:moveTo>
                  <a:lnTo>
                    <a:pt x="0" y="126"/>
                  </a:lnTo>
                  <a:lnTo>
                    <a:pt x="6" y="124"/>
                  </a:lnTo>
                  <a:lnTo>
                    <a:pt x="15" y="0"/>
                  </a:lnTo>
                  <a:lnTo>
                    <a:pt x="11" y="0"/>
                  </a:lnTo>
                  <a:moveTo>
                    <a:pt x="11" y="0"/>
                  </a:move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4" name="Freeform 27"/>
            <p:cNvSpPr>
              <a:spLocks noEditPoints="1"/>
            </p:cNvSpPr>
            <p:nvPr/>
          </p:nvSpPr>
          <p:spPr bwMode="auto">
            <a:xfrm>
              <a:off x="7975600" y="-577850"/>
              <a:ext cx="365125" cy="157163"/>
            </a:xfrm>
            <a:custGeom>
              <a:avLst/>
              <a:gdLst>
                <a:gd name="T0" fmla="*/ 0 w 230"/>
                <a:gd name="T1" fmla="*/ 5 h 99"/>
                <a:gd name="T2" fmla="*/ 230 w 230"/>
                <a:gd name="T3" fmla="*/ 99 h 99"/>
                <a:gd name="T4" fmla="*/ 230 w 230"/>
                <a:gd name="T5" fmla="*/ 94 h 99"/>
                <a:gd name="T6" fmla="*/ 1 w 230"/>
                <a:gd name="T7" fmla="*/ 0 h 99"/>
                <a:gd name="T8" fmla="*/ 0 w 230"/>
                <a:gd name="T9" fmla="*/ 3 h 99"/>
                <a:gd name="T10" fmla="*/ 0 w 230"/>
                <a:gd name="T11" fmla="*/ 5 h 99"/>
                <a:gd name="T12" fmla="*/ 0 w 230"/>
                <a:gd name="T13" fmla="*/ 5 h 99"/>
                <a:gd name="T14" fmla="*/ 0 w 230"/>
                <a:gd name="T15" fmla="*/ 5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99">
                  <a:moveTo>
                    <a:pt x="0" y="5"/>
                  </a:moveTo>
                  <a:lnTo>
                    <a:pt x="230" y="99"/>
                  </a:lnTo>
                  <a:lnTo>
                    <a:pt x="230" y="94"/>
                  </a:lnTo>
                  <a:lnTo>
                    <a:pt x="1" y="0"/>
                  </a:lnTo>
                  <a:lnTo>
                    <a:pt x="0" y="3"/>
                  </a:lnTo>
                  <a:lnTo>
                    <a:pt x="0" y="5"/>
                  </a:lnTo>
                  <a:close/>
                  <a:moveTo>
                    <a:pt x="0" y="5"/>
                  </a:moveTo>
                  <a:lnTo>
                    <a:pt x="0" y="5"/>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5" name="Freeform 28"/>
            <p:cNvSpPr>
              <a:spLocks noEditPoints="1"/>
            </p:cNvSpPr>
            <p:nvPr/>
          </p:nvSpPr>
          <p:spPr bwMode="auto">
            <a:xfrm>
              <a:off x="7975600" y="-577850"/>
              <a:ext cx="365125" cy="157163"/>
            </a:xfrm>
            <a:custGeom>
              <a:avLst/>
              <a:gdLst>
                <a:gd name="T0" fmla="*/ 0 w 230"/>
                <a:gd name="T1" fmla="*/ 5 h 99"/>
                <a:gd name="T2" fmla="*/ 230 w 230"/>
                <a:gd name="T3" fmla="*/ 99 h 99"/>
                <a:gd name="T4" fmla="*/ 230 w 230"/>
                <a:gd name="T5" fmla="*/ 94 h 99"/>
                <a:gd name="T6" fmla="*/ 1 w 230"/>
                <a:gd name="T7" fmla="*/ 0 h 99"/>
                <a:gd name="T8" fmla="*/ 0 w 230"/>
                <a:gd name="T9" fmla="*/ 3 h 99"/>
                <a:gd name="T10" fmla="*/ 0 w 230"/>
                <a:gd name="T11" fmla="*/ 5 h 99"/>
                <a:gd name="T12" fmla="*/ 0 w 230"/>
                <a:gd name="T13" fmla="*/ 5 h 99"/>
                <a:gd name="T14" fmla="*/ 0 w 230"/>
                <a:gd name="T15" fmla="*/ 5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99">
                  <a:moveTo>
                    <a:pt x="0" y="5"/>
                  </a:moveTo>
                  <a:lnTo>
                    <a:pt x="230" y="99"/>
                  </a:lnTo>
                  <a:lnTo>
                    <a:pt x="230" y="94"/>
                  </a:lnTo>
                  <a:lnTo>
                    <a:pt x="1" y="0"/>
                  </a:lnTo>
                  <a:lnTo>
                    <a:pt x="0" y="3"/>
                  </a:lnTo>
                  <a:lnTo>
                    <a:pt x="0" y="5"/>
                  </a:lnTo>
                  <a:moveTo>
                    <a:pt x="0" y="5"/>
                  </a:move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6" name="Freeform 29"/>
            <p:cNvSpPr>
              <a:spLocks noEditPoints="1"/>
            </p:cNvSpPr>
            <p:nvPr/>
          </p:nvSpPr>
          <p:spPr bwMode="auto">
            <a:xfrm>
              <a:off x="8364538" y="-625475"/>
              <a:ext cx="144463" cy="200025"/>
            </a:xfrm>
            <a:custGeom>
              <a:avLst/>
              <a:gdLst>
                <a:gd name="T0" fmla="*/ 87 w 91"/>
                <a:gd name="T1" fmla="*/ 0 h 126"/>
                <a:gd name="T2" fmla="*/ 0 w 91"/>
                <a:gd name="T3" fmla="*/ 122 h 126"/>
                <a:gd name="T4" fmla="*/ 6 w 91"/>
                <a:gd name="T5" fmla="*/ 126 h 126"/>
                <a:gd name="T6" fmla="*/ 91 w 91"/>
                <a:gd name="T7" fmla="*/ 3 h 126"/>
                <a:gd name="T8" fmla="*/ 87 w 91"/>
                <a:gd name="T9" fmla="*/ 0 h 126"/>
                <a:gd name="T10" fmla="*/ 87 w 91"/>
                <a:gd name="T11" fmla="*/ 0 h 126"/>
                <a:gd name="T12" fmla="*/ 87 w 91"/>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1" h="126">
                  <a:moveTo>
                    <a:pt x="87" y="0"/>
                  </a:moveTo>
                  <a:lnTo>
                    <a:pt x="0" y="122"/>
                  </a:lnTo>
                  <a:lnTo>
                    <a:pt x="6" y="126"/>
                  </a:lnTo>
                  <a:lnTo>
                    <a:pt x="91" y="3"/>
                  </a:lnTo>
                  <a:lnTo>
                    <a:pt x="87" y="0"/>
                  </a:lnTo>
                  <a:close/>
                  <a:moveTo>
                    <a:pt x="87" y="0"/>
                  </a:moveTo>
                  <a:lnTo>
                    <a:pt x="87"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7" name="Freeform 30"/>
            <p:cNvSpPr>
              <a:spLocks noEditPoints="1"/>
            </p:cNvSpPr>
            <p:nvPr/>
          </p:nvSpPr>
          <p:spPr bwMode="auto">
            <a:xfrm>
              <a:off x="8364538" y="-625475"/>
              <a:ext cx="144463" cy="200025"/>
            </a:xfrm>
            <a:custGeom>
              <a:avLst/>
              <a:gdLst>
                <a:gd name="T0" fmla="*/ 87 w 91"/>
                <a:gd name="T1" fmla="*/ 0 h 126"/>
                <a:gd name="T2" fmla="*/ 0 w 91"/>
                <a:gd name="T3" fmla="*/ 122 h 126"/>
                <a:gd name="T4" fmla="*/ 6 w 91"/>
                <a:gd name="T5" fmla="*/ 126 h 126"/>
                <a:gd name="T6" fmla="*/ 91 w 91"/>
                <a:gd name="T7" fmla="*/ 3 h 126"/>
                <a:gd name="T8" fmla="*/ 87 w 91"/>
                <a:gd name="T9" fmla="*/ 0 h 126"/>
                <a:gd name="T10" fmla="*/ 87 w 91"/>
                <a:gd name="T11" fmla="*/ 0 h 126"/>
                <a:gd name="T12" fmla="*/ 87 w 91"/>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1" h="126">
                  <a:moveTo>
                    <a:pt x="87" y="0"/>
                  </a:moveTo>
                  <a:lnTo>
                    <a:pt x="0" y="122"/>
                  </a:lnTo>
                  <a:lnTo>
                    <a:pt x="6" y="126"/>
                  </a:lnTo>
                  <a:lnTo>
                    <a:pt x="91" y="3"/>
                  </a:lnTo>
                  <a:lnTo>
                    <a:pt x="87" y="0"/>
                  </a:lnTo>
                  <a:moveTo>
                    <a:pt x="87" y="0"/>
                  </a:move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8" name="Freeform 31"/>
            <p:cNvSpPr>
              <a:spLocks noEditPoints="1"/>
            </p:cNvSpPr>
            <p:nvPr/>
          </p:nvSpPr>
          <p:spPr bwMode="auto">
            <a:xfrm>
              <a:off x="7331075" y="-220663"/>
              <a:ext cx="219075" cy="219075"/>
            </a:xfrm>
            <a:custGeom>
              <a:avLst/>
              <a:gdLst>
                <a:gd name="T0" fmla="*/ 0 w 138"/>
                <a:gd name="T1" fmla="*/ 136 h 138"/>
                <a:gd name="T2" fmla="*/ 135 w 138"/>
                <a:gd name="T3" fmla="*/ 0 h 138"/>
                <a:gd name="T4" fmla="*/ 138 w 138"/>
                <a:gd name="T5" fmla="*/ 2 h 138"/>
                <a:gd name="T6" fmla="*/ 4 w 138"/>
                <a:gd name="T7" fmla="*/ 138 h 138"/>
                <a:gd name="T8" fmla="*/ 0 w 138"/>
                <a:gd name="T9" fmla="*/ 136 h 138"/>
                <a:gd name="T10" fmla="*/ 0 w 138"/>
                <a:gd name="T11" fmla="*/ 136 h 138"/>
                <a:gd name="T12" fmla="*/ 0 w 138"/>
                <a:gd name="T13" fmla="*/ 136 h 138"/>
              </a:gdLst>
              <a:ahLst/>
              <a:cxnLst>
                <a:cxn ang="0">
                  <a:pos x="T0" y="T1"/>
                </a:cxn>
                <a:cxn ang="0">
                  <a:pos x="T2" y="T3"/>
                </a:cxn>
                <a:cxn ang="0">
                  <a:pos x="T4" y="T5"/>
                </a:cxn>
                <a:cxn ang="0">
                  <a:pos x="T6" y="T7"/>
                </a:cxn>
                <a:cxn ang="0">
                  <a:pos x="T8" y="T9"/>
                </a:cxn>
                <a:cxn ang="0">
                  <a:pos x="T10" y="T11"/>
                </a:cxn>
                <a:cxn ang="0">
                  <a:pos x="T12" y="T13"/>
                </a:cxn>
              </a:cxnLst>
              <a:rect l="0" t="0" r="r" b="b"/>
              <a:pathLst>
                <a:path w="138" h="138">
                  <a:moveTo>
                    <a:pt x="0" y="136"/>
                  </a:moveTo>
                  <a:lnTo>
                    <a:pt x="135" y="0"/>
                  </a:lnTo>
                  <a:lnTo>
                    <a:pt x="138" y="2"/>
                  </a:lnTo>
                  <a:lnTo>
                    <a:pt x="4" y="138"/>
                  </a:lnTo>
                  <a:lnTo>
                    <a:pt x="0" y="136"/>
                  </a:lnTo>
                  <a:close/>
                  <a:moveTo>
                    <a:pt x="0" y="136"/>
                  </a:moveTo>
                  <a:lnTo>
                    <a:pt x="0" y="136"/>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9" name="Freeform 32"/>
            <p:cNvSpPr>
              <a:spLocks noEditPoints="1"/>
            </p:cNvSpPr>
            <p:nvPr/>
          </p:nvSpPr>
          <p:spPr bwMode="auto">
            <a:xfrm>
              <a:off x="7331075" y="-220663"/>
              <a:ext cx="219075" cy="219075"/>
            </a:xfrm>
            <a:custGeom>
              <a:avLst/>
              <a:gdLst>
                <a:gd name="T0" fmla="*/ 0 w 138"/>
                <a:gd name="T1" fmla="*/ 136 h 138"/>
                <a:gd name="T2" fmla="*/ 135 w 138"/>
                <a:gd name="T3" fmla="*/ 0 h 138"/>
                <a:gd name="T4" fmla="*/ 138 w 138"/>
                <a:gd name="T5" fmla="*/ 2 h 138"/>
                <a:gd name="T6" fmla="*/ 4 w 138"/>
                <a:gd name="T7" fmla="*/ 138 h 138"/>
                <a:gd name="T8" fmla="*/ 0 w 138"/>
                <a:gd name="T9" fmla="*/ 136 h 138"/>
                <a:gd name="T10" fmla="*/ 0 w 138"/>
                <a:gd name="T11" fmla="*/ 136 h 138"/>
                <a:gd name="T12" fmla="*/ 0 w 138"/>
                <a:gd name="T13" fmla="*/ 136 h 138"/>
              </a:gdLst>
              <a:ahLst/>
              <a:cxnLst>
                <a:cxn ang="0">
                  <a:pos x="T0" y="T1"/>
                </a:cxn>
                <a:cxn ang="0">
                  <a:pos x="T2" y="T3"/>
                </a:cxn>
                <a:cxn ang="0">
                  <a:pos x="T4" y="T5"/>
                </a:cxn>
                <a:cxn ang="0">
                  <a:pos x="T6" y="T7"/>
                </a:cxn>
                <a:cxn ang="0">
                  <a:pos x="T8" y="T9"/>
                </a:cxn>
                <a:cxn ang="0">
                  <a:pos x="T10" y="T11"/>
                </a:cxn>
                <a:cxn ang="0">
                  <a:pos x="T12" y="T13"/>
                </a:cxn>
              </a:cxnLst>
              <a:rect l="0" t="0" r="r" b="b"/>
              <a:pathLst>
                <a:path w="138" h="138">
                  <a:moveTo>
                    <a:pt x="0" y="136"/>
                  </a:moveTo>
                  <a:lnTo>
                    <a:pt x="135" y="0"/>
                  </a:lnTo>
                  <a:lnTo>
                    <a:pt x="138" y="2"/>
                  </a:lnTo>
                  <a:lnTo>
                    <a:pt x="4" y="138"/>
                  </a:lnTo>
                  <a:lnTo>
                    <a:pt x="0" y="136"/>
                  </a:lnTo>
                  <a:moveTo>
                    <a:pt x="0" y="136"/>
                  </a:moveTo>
                  <a:lnTo>
                    <a:pt x="0"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0" name="Freeform 33"/>
            <p:cNvSpPr>
              <a:spLocks noEditPoints="1"/>
            </p:cNvSpPr>
            <p:nvPr/>
          </p:nvSpPr>
          <p:spPr bwMode="auto">
            <a:xfrm>
              <a:off x="7418388" y="-212725"/>
              <a:ext cx="134938" cy="484188"/>
            </a:xfrm>
            <a:custGeom>
              <a:avLst/>
              <a:gdLst>
                <a:gd name="T0" fmla="*/ 82 w 85"/>
                <a:gd name="T1" fmla="*/ 0 h 305"/>
                <a:gd name="T2" fmla="*/ 0 w 85"/>
                <a:gd name="T3" fmla="*/ 302 h 305"/>
                <a:gd name="T4" fmla="*/ 4 w 85"/>
                <a:gd name="T5" fmla="*/ 305 h 305"/>
                <a:gd name="T6" fmla="*/ 85 w 85"/>
                <a:gd name="T7" fmla="*/ 0 h 305"/>
                <a:gd name="T8" fmla="*/ 82 w 85"/>
                <a:gd name="T9" fmla="*/ 0 h 305"/>
                <a:gd name="T10" fmla="*/ 82 w 85"/>
                <a:gd name="T11" fmla="*/ 0 h 305"/>
                <a:gd name="T12" fmla="*/ 82 w 85"/>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85" h="305">
                  <a:moveTo>
                    <a:pt x="82" y="0"/>
                  </a:moveTo>
                  <a:lnTo>
                    <a:pt x="0" y="302"/>
                  </a:lnTo>
                  <a:lnTo>
                    <a:pt x="4" y="305"/>
                  </a:lnTo>
                  <a:lnTo>
                    <a:pt x="85" y="0"/>
                  </a:lnTo>
                  <a:lnTo>
                    <a:pt x="82" y="0"/>
                  </a:lnTo>
                  <a:close/>
                  <a:moveTo>
                    <a:pt x="82" y="0"/>
                  </a:moveTo>
                  <a:lnTo>
                    <a:pt x="82"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1" name="Freeform 34"/>
            <p:cNvSpPr>
              <a:spLocks noEditPoints="1"/>
            </p:cNvSpPr>
            <p:nvPr/>
          </p:nvSpPr>
          <p:spPr bwMode="auto">
            <a:xfrm>
              <a:off x="7418388" y="-212725"/>
              <a:ext cx="134938" cy="484188"/>
            </a:xfrm>
            <a:custGeom>
              <a:avLst/>
              <a:gdLst>
                <a:gd name="T0" fmla="*/ 82 w 85"/>
                <a:gd name="T1" fmla="*/ 0 h 305"/>
                <a:gd name="T2" fmla="*/ 0 w 85"/>
                <a:gd name="T3" fmla="*/ 302 h 305"/>
                <a:gd name="T4" fmla="*/ 4 w 85"/>
                <a:gd name="T5" fmla="*/ 305 h 305"/>
                <a:gd name="T6" fmla="*/ 85 w 85"/>
                <a:gd name="T7" fmla="*/ 0 h 305"/>
                <a:gd name="T8" fmla="*/ 82 w 85"/>
                <a:gd name="T9" fmla="*/ 0 h 305"/>
                <a:gd name="T10" fmla="*/ 82 w 85"/>
                <a:gd name="T11" fmla="*/ 0 h 305"/>
                <a:gd name="T12" fmla="*/ 82 w 85"/>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85" h="305">
                  <a:moveTo>
                    <a:pt x="82" y="0"/>
                  </a:moveTo>
                  <a:lnTo>
                    <a:pt x="0" y="302"/>
                  </a:lnTo>
                  <a:lnTo>
                    <a:pt x="4" y="305"/>
                  </a:lnTo>
                  <a:lnTo>
                    <a:pt x="85" y="0"/>
                  </a:lnTo>
                  <a:lnTo>
                    <a:pt x="82" y="0"/>
                  </a:lnTo>
                  <a:moveTo>
                    <a:pt x="82" y="0"/>
                  </a:move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2" name="Freeform 35"/>
            <p:cNvSpPr>
              <a:spLocks noEditPoints="1"/>
            </p:cNvSpPr>
            <p:nvPr/>
          </p:nvSpPr>
          <p:spPr bwMode="auto">
            <a:xfrm>
              <a:off x="7327900" y="26987"/>
              <a:ext cx="71438" cy="58738"/>
            </a:xfrm>
            <a:custGeom>
              <a:avLst/>
              <a:gdLst>
                <a:gd name="T0" fmla="*/ 0 w 45"/>
                <a:gd name="T1" fmla="*/ 3 h 37"/>
                <a:gd name="T2" fmla="*/ 39 w 45"/>
                <a:gd name="T3" fmla="*/ 37 h 37"/>
                <a:gd name="T4" fmla="*/ 45 w 45"/>
                <a:gd name="T5" fmla="*/ 30 h 37"/>
                <a:gd name="T6" fmla="*/ 6 w 45"/>
                <a:gd name="T7" fmla="*/ 0 h 37"/>
                <a:gd name="T8" fmla="*/ 0 w 45"/>
                <a:gd name="T9" fmla="*/ 3 h 37"/>
                <a:gd name="T10" fmla="*/ 0 w 45"/>
                <a:gd name="T11" fmla="*/ 3 h 37"/>
                <a:gd name="T12" fmla="*/ 0 w 45"/>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45" h="37">
                  <a:moveTo>
                    <a:pt x="0" y="3"/>
                  </a:moveTo>
                  <a:lnTo>
                    <a:pt x="39" y="37"/>
                  </a:lnTo>
                  <a:lnTo>
                    <a:pt x="45" y="30"/>
                  </a:lnTo>
                  <a:lnTo>
                    <a:pt x="6" y="0"/>
                  </a:lnTo>
                  <a:lnTo>
                    <a:pt x="0" y="3"/>
                  </a:lnTo>
                  <a:close/>
                  <a:moveTo>
                    <a:pt x="0" y="3"/>
                  </a:moveTo>
                  <a:lnTo>
                    <a:pt x="0" y="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3" name="Freeform 36"/>
            <p:cNvSpPr>
              <a:spLocks noEditPoints="1"/>
            </p:cNvSpPr>
            <p:nvPr/>
          </p:nvSpPr>
          <p:spPr bwMode="auto">
            <a:xfrm>
              <a:off x="7327900" y="26987"/>
              <a:ext cx="71438" cy="58738"/>
            </a:xfrm>
            <a:custGeom>
              <a:avLst/>
              <a:gdLst>
                <a:gd name="T0" fmla="*/ 0 w 45"/>
                <a:gd name="T1" fmla="*/ 3 h 37"/>
                <a:gd name="T2" fmla="*/ 39 w 45"/>
                <a:gd name="T3" fmla="*/ 37 h 37"/>
                <a:gd name="T4" fmla="*/ 45 w 45"/>
                <a:gd name="T5" fmla="*/ 30 h 37"/>
                <a:gd name="T6" fmla="*/ 6 w 45"/>
                <a:gd name="T7" fmla="*/ 0 h 37"/>
                <a:gd name="T8" fmla="*/ 0 w 45"/>
                <a:gd name="T9" fmla="*/ 3 h 37"/>
                <a:gd name="T10" fmla="*/ 0 w 45"/>
                <a:gd name="T11" fmla="*/ 3 h 37"/>
                <a:gd name="T12" fmla="*/ 0 w 45"/>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45" h="37">
                  <a:moveTo>
                    <a:pt x="0" y="3"/>
                  </a:moveTo>
                  <a:lnTo>
                    <a:pt x="39" y="37"/>
                  </a:lnTo>
                  <a:lnTo>
                    <a:pt x="45" y="30"/>
                  </a:lnTo>
                  <a:lnTo>
                    <a:pt x="6" y="0"/>
                  </a:lnTo>
                  <a:lnTo>
                    <a:pt x="0" y="3"/>
                  </a:lnTo>
                  <a:moveTo>
                    <a:pt x="0" y="3"/>
                  </a:move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4" name="Freeform 37"/>
            <p:cNvSpPr>
              <a:spLocks noEditPoints="1"/>
            </p:cNvSpPr>
            <p:nvPr/>
          </p:nvSpPr>
          <p:spPr bwMode="auto">
            <a:xfrm>
              <a:off x="7315200" y="31750"/>
              <a:ext cx="92075" cy="239713"/>
            </a:xfrm>
            <a:custGeom>
              <a:avLst/>
              <a:gdLst>
                <a:gd name="T0" fmla="*/ 0 w 58"/>
                <a:gd name="T1" fmla="*/ 0 h 151"/>
                <a:gd name="T2" fmla="*/ 54 w 58"/>
                <a:gd name="T3" fmla="*/ 151 h 151"/>
                <a:gd name="T4" fmla="*/ 58 w 58"/>
                <a:gd name="T5" fmla="*/ 151 h 151"/>
                <a:gd name="T6" fmla="*/ 5 w 58"/>
                <a:gd name="T7" fmla="*/ 0 h 151"/>
                <a:gd name="T8" fmla="*/ 0 w 58"/>
                <a:gd name="T9" fmla="*/ 0 h 151"/>
                <a:gd name="T10" fmla="*/ 0 w 58"/>
                <a:gd name="T11" fmla="*/ 0 h 151"/>
                <a:gd name="T12" fmla="*/ 0 w 58"/>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58" h="151">
                  <a:moveTo>
                    <a:pt x="0" y="0"/>
                  </a:moveTo>
                  <a:lnTo>
                    <a:pt x="54" y="151"/>
                  </a:lnTo>
                  <a:lnTo>
                    <a:pt x="58" y="151"/>
                  </a:lnTo>
                  <a:lnTo>
                    <a:pt x="5"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5" name="Freeform 38"/>
            <p:cNvSpPr>
              <a:spLocks noEditPoints="1"/>
            </p:cNvSpPr>
            <p:nvPr/>
          </p:nvSpPr>
          <p:spPr bwMode="auto">
            <a:xfrm>
              <a:off x="7315200" y="31750"/>
              <a:ext cx="92075" cy="239713"/>
            </a:xfrm>
            <a:custGeom>
              <a:avLst/>
              <a:gdLst>
                <a:gd name="T0" fmla="*/ 0 w 58"/>
                <a:gd name="T1" fmla="*/ 0 h 151"/>
                <a:gd name="T2" fmla="*/ 54 w 58"/>
                <a:gd name="T3" fmla="*/ 151 h 151"/>
                <a:gd name="T4" fmla="*/ 58 w 58"/>
                <a:gd name="T5" fmla="*/ 151 h 151"/>
                <a:gd name="T6" fmla="*/ 5 w 58"/>
                <a:gd name="T7" fmla="*/ 0 h 151"/>
                <a:gd name="T8" fmla="*/ 0 w 58"/>
                <a:gd name="T9" fmla="*/ 0 h 151"/>
                <a:gd name="T10" fmla="*/ 0 w 58"/>
                <a:gd name="T11" fmla="*/ 0 h 151"/>
                <a:gd name="T12" fmla="*/ 0 w 58"/>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58" h="151">
                  <a:moveTo>
                    <a:pt x="0" y="0"/>
                  </a:moveTo>
                  <a:lnTo>
                    <a:pt x="54" y="151"/>
                  </a:lnTo>
                  <a:lnTo>
                    <a:pt x="58" y="151"/>
                  </a:lnTo>
                  <a:lnTo>
                    <a:pt x="5"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6" name="Freeform 39"/>
            <p:cNvSpPr>
              <a:spLocks noEditPoints="1"/>
            </p:cNvSpPr>
            <p:nvPr/>
          </p:nvSpPr>
          <p:spPr bwMode="auto">
            <a:xfrm>
              <a:off x="7929563" y="-322263"/>
              <a:ext cx="7938" cy="7938"/>
            </a:xfrm>
            <a:custGeom>
              <a:avLst/>
              <a:gdLst>
                <a:gd name="T0" fmla="*/ 0 w 5"/>
                <a:gd name="T1" fmla="*/ 0 h 5"/>
                <a:gd name="T2" fmla="*/ 5 w 5"/>
                <a:gd name="T3" fmla="*/ 0 h 5"/>
                <a:gd name="T4" fmla="*/ 5 w 5"/>
                <a:gd name="T5" fmla="*/ 5 h 5"/>
                <a:gd name="T6" fmla="*/ 0 w 5"/>
                <a:gd name="T7" fmla="*/ 5 h 5"/>
                <a:gd name="T8" fmla="*/ 0 w 5"/>
                <a:gd name="T9" fmla="*/ 0 h 5"/>
                <a:gd name="T10" fmla="*/ 0 w 5"/>
                <a:gd name="T11" fmla="*/ 0 h 5"/>
                <a:gd name="T12" fmla="*/ 0 w 5"/>
                <a:gd name="T13" fmla="*/ 0 h 5"/>
                <a:gd name="T14" fmla="*/ 0 w 5"/>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0" y="0"/>
                  </a:moveTo>
                  <a:lnTo>
                    <a:pt x="5" y="0"/>
                  </a:lnTo>
                  <a:lnTo>
                    <a:pt x="5" y="5"/>
                  </a:lnTo>
                  <a:lnTo>
                    <a:pt x="0" y="5"/>
                  </a:lnTo>
                  <a:lnTo>
                    <a:pt x="0"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7" name="Freeform 40"/>
            <p:cNvSpPr>
              <a:spLocks noEditPoints="1"/>
            </p:cNvSpPr>
            <p:nvPr/>
          </p:nvSpPr>
          <p:spPr bwMode="auto">
            <a:xfrm>
              <a:off x="7929563" y="-322263"/>
              <a:ext cx="7938" cy="7938"/>
            </a:xfrm>
            <a:custGeom>
              <a:avLst/>
              <a:gdLst>
                <a:gd name="T0" fmla="*/ 0 w 5"/>
                <a:gd name="T1" fmla="*/ 0 h 5"/>
                <a:gd name="T2" fmla="*/ 5 w 5"/>
                <a:gd name="T3" fmla="*/ 0 h 5"/>
                <a:gd name="T4" fmla="*/ 5 w 5"/>
                <a:gd name="T5" fmla="*/ 5 h 5"/>
                <a:gd name="T6" fmla="*/ 0 w 5"/>
                <a:gd name="T7" fmla="*/ 5 h 5"/>
                <a:gd name="T8" fmla="*/ 0 w 5"/>
                <a:gd name="T9" fmla="*/ 0 h 5"/>
                <a:gd name="T10" fmla="*/ 0 w 5"/>
                <a:gd name="T11" fmla="*/ 0 h 5"/>
                <a:gd name="T12" fmla="*/ 0 w 5"/>
                <a:gd name="T13" fmla="*/ 0 h 5"/>
                <a:gd name="T14" fmla="*/ 0 w 5"/>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0" y="0"/>
                  </a:moveTo>
                  <a:lnTo>
                    <a:pt x="5" y="0"/>
                  </a:lnTo>
                  <a:lnTo>
                    <a:pt x="5" y="5"/>
                  </a:lnTo>
                  <a:lnTo>
                    <a:pt x="0" y="5"/>
                  </a:lnTo>
                  <a:lnTo>
                    <a:pt x="0"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8" name="Freeform 41"/>
            <p:cNvSpPr>
              <a:spLocks noEditPoints="1"/>
            </p:cNvSpPr>
            <p:nvPr/>
          </p:nvSpPr>
          <p:spPr bwMode="auto">
            <a:xfrm>
              <a:off x="7567613" y="-296863"/>
              <a:ext cx="347663" cy="73025"/>
            </a:xfrm>
            <a:custGeom>
              <a:avLst/>
              <a:gdLst>
                <a:gd name="T0" fmla="*/ 0 w 219"/>
                <a:gd name="T1" fmla="*/ 43 h 46"/>
                <a:gd name="T2" fmla="*/ 219 w 219"/>
                <a:gd name="T3" fmla="*/ 0 h 46"/>
                <a:gd name="T4" fmla="*/ 219 w 219"/>
                <a:gd name="T5" fmla="*/ 4 h 46"/>
                <a:gd name="T6" fmla="*/ 0 w 219"/>
                <a:gd name="T7" fmla="*/ 46 h 46"/>
                <a:gd name="T8" fmla="*/ 0 w 219"/>
                <a:gd name="T9" fmla="*/ 43 h 46"/>
                <a:gd name="T10" fmla="*/ 0 w 219"/>
                <a:gd name="T11" fmla="*/ 43 h 46"/>
                <a:gd name="T12" fmla="*/ 0 w 219"/>
                <a:gd name="T13" fmla="*/ 43 h 46"/>
              </a:gdLst>
              <a:ahLst/>
              <a:cxnLst>
                <a:cxn ang="0">
                  <a:pos x="T0" y="T1"/>
                </a:cxn>
                <a:cxn ang="0">
                  <a:pos x="T2" y="T3"/>
                </a:cxn>
                <a:cxn ang="0">
                  <a:pos x="T4" y="T5"/>
                </a:cxn>
                <a:cxn ang="0">
                  <a:pos x="T6" y="T7"/>
                </a:cxn>
                <a:cxn ang="0">
                  <a:pos x="T8" y="T9"/>
                </a:cxn>
                <a:cxn ang="0">
                  <a:pos x="T10" y="T11"/>
                </a:cxn>
                <a:cxn ang="0">
                  <a:pos x="T12" y="T13"/>
                </a:cxn>
              </a:cxnLst>
              <a:rect l="0" t="0" r="r" b="b"/>
              <a:pathLst>
                <a:path w="219" h="46">
                  <a:moveTo>
                    <a:pt x="0" y="43"/>
                  </a:moveTo>
                  <a:lnTo>
                    <a:pt x="219" y="0"/>
                  </a:lnTo>
                  <a:lnTo>
                    <a:pt x="219" y="4"/>
                  </a:lnTo>
                  <a:lnTo>
                    <a:pt x="0" y="46"/>
                  </a:lnTo>
                  <a:lnTo>
                    <a:pt x="0" y="43"/>
                  </a:lnTo>
                  <a:close/>
                  <a:moveTo>
                    <a:pt x="0" y="43"/>
                  </a:moveTo>
                  <a:lnTo>
                    <a:pt x="0" y="4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9" name="Freeform 42"/>
            <p:cNvSpPr>
              <a:spLocks noEditPoints="1"/>
            </p:cNvSpPr>
            <p:nvPr/>
          </p:nvSpPr>
          <p:spPr bwMode="auto">
            <a:xfrm>
              <a:off x="7567613" y="-296863"/>
              <a:ext cx="347663" cy="73025"/>
            </a:xfrm>
            <a:custGeom>
              <a:avLst/>
              <a:gdLst>
                <a:gd name="T0" fmla="*/ 0 w 219"/>
                <a:gd name="T1" fmla="*/ 43 h 46"/>
                <a:gd name="T2" fmla="*/ 219 w 219"/>
                <a:gd name="T3" fmla="*/ 0 h 46"/>
                <a:gd name="T4" fmla="*/ 219 w 219"/>
                <a:gd name="T5" fmla="*/ 4 h 46"/>
                <a:gd name="T6" fmla="*/ 0 w 219"/>
                <a:gd name="T7" fmla="*/ 46 h 46"/>
                <a:gd name="T8" fmla="*/ 0 w 219"/>
                <a:gd name="T9" fmla="*/ 43 h 46"/>
                <a:gd name="T10" fmla="*/ 0 w 219"/>
                <a:gd name="T11" fmla="*/ 43 h 46"/>
                <a:gd name="T12" fmla="*/ 0 w 219"/>
                <a:gd name="T13" fmla="*/ 43 h 46"/>
              </a:gdLst>
              <a:ahLst/>
              <a:cxnLst>
                <a:cxn ang="0">
                  <a:pos x="T0" y="T1"/>
                </a:cxn>
                <a:cxn ang="0">
                  <a:pos x="T2" y="T3"/>
                </a:cxn>
                <a:cxn ang="0">
                  <a:pos x="T4" y="T5"/>
                </a:cxn>
                <a:cxn ang="0">
                  <a:pos x="T6" y="T7"/>
                </a:cxn>
                <a:cxn ang="0">
                  <a:pos x="T8" y="T9"/>
                </a:cxn>
                <a:cxn ang="0">
                  <a:pos x="T10" y="T11"/>
                </a:cxn>
                <a:cxn ang="0">
                  <a:pos x="T12" y="T13"/>
                </a:cxn>
              </a:cxnLst>
              <a:rect l="0" t="0" r="r" b="b"/>
              <a:pathLst>
                <a:path w="219" h="46">
                  <a:moveTo>
                    <a:pt x="0" y="43"/>
                  </a:moveTo>
                  <a:lnTo>
                    <a:pt x="219" y="0"/>
                  </a:lnTo>
                  <a:lnTo>
                    <a:pt x="219" y="4"/>
                  </a:lnTo>
                  <a:lnTo>
                    <a:pt x="0" y="46"/>
                  </a:lnTo>
                  <a:lnTo>
                    <a:pt x="0" y="43"/>
                  </a:lnTo>
                  <a:moveTo>
                    <a:pt x="0" y="43"/>
                  </a:moveTo>
                  <a:lnTo>
                    <a:pt x="0" y="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0" name="Freeform 43"/>
            <p:cNvSpPr>
              <a:spLocks noEditPoints="1"/>
            </p:cNvSpPr>
            <p:nvPr/>
          </p:nvSpPr>
          <p:spPr bwMode="auto">
            <a:xfrm>
              <a:off x="7561263" y="-220663"/>
              <a:ext cx="182563" cy="292100"/>
            </a:xfrm>
            <a:custGeom>
              <a:avLst/>
              <a:gdLst>
                <a:gd name="T0" fmla="*/ 0 w 115"/>
                <a:gd name="T1" fmla="*/ 3 h 184"/>
                <a:gd name="T2" fmla="*/ 110 w 115"/>
                <a:gd name="T3" fmla="*/ 182 h 184"/>
                <a:gd name="T4" fmla="*/ 112 w 115"/>
                <a:gd name="T5" fmla="*/ 184 h 184"/>
                <a:gd name="T6" fmla="*/ 115 w 115"/>
                <a:gd name="T7" fmla="*/ 181 h 184"/>
                <a:gd name="T8" fmla="*/ 2 w 115"/>
                <a:gd name="T9" fmla="*/ 0 h 184"/>
                <a:gd name="T10" fmla="*/ 0 w 115"/>
                <a:gd name="T11" fmla="*/ 3 h 184"/>
                <a:gd name="T12" fmla="*/ 0 w 115"/>
                <a:gd name="T13" fmla="*/ 3 h 184"/>
                <a:gd name="T14" fmla="*/ 0 w 115"/>
                <a:gd name="T15" fmla="*/ 3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84">
                  <a:moveTo>
                    <a:pt x="0" y="3"/>
                  </a:moveTo>
                  <a:lnTo>
                    <a:pt x="110" y="182"/>
                  </a:lnTo>
                  <a:lnTo>
                    <a:pt x="112" y="184"/>
                  </a:lnTo>
                  <a:lnTo>
                    <a:pt x="115" y="181"/>
                  </a:lnTo>
                  <a:lnTo>
                    <a:pt x="2" y="0"/>
                  </a:lnTo>
                  <a:lnTo>
                    <a:pt x="0" y="3"/>
                  </a:lnTo>
                  <a:close/>
                  <a:moveTo>
                    <a:pt x="0" y="3"/>
                  </a:moveTo>
                  <a:lnTo>
                    <a:pt x="0" y="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1" name="Freeform 44"/>
            <p:cNvSpPr>
              <a:spLocks noEditPoints="1"/>
            </p:cNvSpPr>
            <p:nvPr/>
          </p:nvSpPr>
          <p:spPr bwMode="auto">
            <a:xfrm>
              <a:off x="7561263" y="-220663"/>
              <a:ext cx="182563" cy="292100"/>
            </a:xfrm>
            <a:custGeom>
              <a:avLst/>
              <a:gdLst>
                <a:gd name="T0" fmla="*/ 0 w 115"/>
                <a:gd name="T1" fmla="*/ 3 h 184"/>
                <a:gd name="T2" fmla="*/ 110 w 115"/>
                <a:gd name="T3" fmla="*/ 182 h 184"/>
                <a:gd name="T4" fmla="*/ 112 w 115"/>
                <a:gd name="T5" fmla="*/ 184 h 184"/>
                <a:gd name="T6" fmla="*/ 115 w 115"/>
                <a:gd name="T7" fmla="*/ 181 h 184"/>
                <a:gd name="T8" fmla="*/ 2 w 115"/>
                <a:gd name="T9" fmla="*/ 0 h 184"/>
                <a:gd name="T10" fmla="*/ 0 w 115"/>
                <a:gd name="T11" fmla="*/ 3 h 184"/>
                <a:gd name="T12" fmla="*/ 0 w 115"/>
                <a:gd name="T13" fmla="*/ 3 h 184"/>
                <a:gd name="T14" fmla="*/ 0 w 115"/>
                <a:gd name="T15" fmla="*/ 3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84">
                  <a:moveTo>
                    <a:pt x="0" y="3"/>
                  </a:moveTo>
                  <a:lnTo>
                    <a:pt x="110" y="182"/>
                  </a:lnTo>
                  <a:lnTo>
                    <a:pt x="112" y="184"/>
                  </a:lnTo>
                  <a:lnTo>
                    <a:pt x="115" y="181"/>
                  </a:lnTo>
                  <a:lnTo>
                    <a:pt x="2" y="0"/>
                  </a:lnTo>
                  <a:lnTo>
                    <a:pt x="0" y="3"/>
                  </a:lnTo>
                  <a:moveTo>
                    <a:pt x="0" y="3"/>
                  </a:move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2" name="Freeform 45"/>
            <p:cNvSpPr>
              <a:spLocks noEditPoints="1"/>
            </p:cNvSpPr>
            <p:nvPr/>
          </p:nvSpPr>
          <p:spPr bwMode="auto">
            <a:xfrm>
              <a:off x="7754938" y="-285750"/>
              <a:ext cx="174625" cy="352425"/>
            </a:xfrm>
            <a:custGeom>
              <a:avLst/>
              <a:gdLst>
                <a:gd name="T0" fmla="*/ 0 w 110"/>
                <a:gd name="T1" fmla="*/ 222 h 222"/>
                <a:gd name="T2" fmla="*/ 107 w 110"/>
                <a:gd name="T3" fmla="*/ 0 h 222"/>
                <a:gd name="T4" fmla="*/ 110 w 110"/>
                <a:gd name="T5" fmla="*/ 0 h 222"/>
                <a:gd name="T6" fmla="*/ 8 w 110"/>
                <a:gd name="T7" fmla="*/ 222 h 222"/>
                <a:gd name="T8" fmla="*/ 0 w 110"/>
                <a:gd name="T9" fmla="*/ 222 h 222"/>
                <a:gd name="T10" fmla="*/ 0 w 110"/>
                <a:gd name="T11" fmla="*/ 222 h 222"/>
                <a:gd name="T12" fmla="*/ 0 w 110"/>
                <a:gd name="T13" fmla="*/ 222 h 222"/>
              </a:gdLst>
              <a:ahLst/>
              <a:cxnLst>
                <a:cxn ang="0">
                  <a:pos x="T0" y="T1"/>
                </a:cxn>
                <a:cxn ang="0">
                  <a:pos x="T2" y="T3"/>
                </a:cxn>
                <a:cxn ang="0">
                  <a:pos x="T4" y="T5"/>
                </a:cxn>
                <a:cxn ang="0">
                  <a:pos x="T6" y="T7"/>
                </a:cxn>
                <a:cxn ang="0">
                  <a:pos x="T8" y="T9"/>
                </a:cxn>
                <a:cxn ang="0">
                  <a:pos x="T10" y="T11"/>
                </a:cxn>
                <a:cxn ang="0">
                  <a:pos x="T12" y="T13"/>
                </a:cxn>
              </a:cxnLst>
              <a:rect l="0" t="0" r="r" b="b"/>
              <a:pathLst>
                <a:path w="110" h="222">
                  <a:moveTo>
                    <a:pt x="0" y="222"/>
                  </a:moveTo>
                  <a:lnTo>
                    <a:pt x="107" y="0"/>
                  </a:lnTo>
                  <a:lnTo>
                    <a:pt x="110" y="0"/>
                  </a:lnTo>
                  <a:lnTo>
                    <a:pt x="8" y="222"/>
                  </a:lnTo>
                  <a:lnTo>
                    <a:pt x="0" y="222"/>
                  </a:lnTo>
                  <a:close/>
                  <a:moveTo>
                    <a:pt x="0" y="222"/>
                  </a:moveTo>
                  <a:lnTo>
                    <a:pt x="0" y="222"/>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3" name="Freeform 46"/>
            <p:cNvSpPr>
              <a:spLocks noEditPoints="1"/>
            </p:cNvSpPr>
            <p:nvPr/>
          </p:nvSpPr>
          <p:spPr bwMode="auto">
            <a:xfrm>
              <a:off x="7754938" y="-285750"/>
              <a:ext cx="174625" cy="352425"/>
            </a:xfrm>
            <a:custGeom>
              <a:avLst/>
              <a:gdLst>
                <a:gd name="T0" fmla="*/ 0 w 110"/>
                <a:gd name="T1" fmla="*/ 222 h 222"/>
                <a:gd name="T2" fmla="*/ 107 w 110"/>
                <a:gd name="T3" fmla="*/ 0 h 222"/>
                <a:gd name="T4" fmla="*/ 110 w 110"/>
                <a:gd name="T5" fmla="*/ 0 h 222"/>
                <a:gd name="T6" fmla="*/ 8 w 110"/>
                <a:gd name="T7" fmla="*/ 222 h 222"/>
                <a:gd name="T8" fmla="*/ 0 w 110"/>
                <a:gd name="T9" fmla="*/ 222 h 222"/>
                <a:gd name="T10" fmla="*/ 0 w 110"/>
                <a:gd name="T11" fmla="*/ 222 h 222"/>
                <a:gd name="T12" fmla="*/ 0 w 110"/>
                <a:gd name="T13" fmla="*/ 222 h 222"/>
              </a:gdLst>
              <a:ahLst/>
              <a:cxnLst>
                <a:cxn ang="0">
                  <a:pos x="T0" y="T1"/>
                </a:cxn>
                <a:cxn ang="0">
                  <a:pos x="T2" y="T3"/>
                </a:cxn>
                <a:cxn ang="0">
                  <a:pos x="T4" y="T5"/>
                </a:cxn>
                <a:cxn ang="0">
                  <a:pos x="T6" y="T7"/>
                </a:cxn>
                <a:cxn ang="0">
                  <a:pos x="T8" y="T9"/>
                </a:cxn>
                <a:cxn ang="0">
                  <a:pos x="T10" y="T11"/>
                </a:cxn>
                <a:cxn ang="0">
                  <a:pos x="T12" y="T13"/>
                </a:cxn>
              </a:cxnLst>
              <a:rect l="0" t="0" r="r" b="b"/>
              <a:pathLst>
                <a:path w="110" h="222">
                  <a:moveTo>
                    <a:pt x="0" y="222"/>
                  </a:moveTo>
                  <a:lnTo>
                    <a:pt x="107" y="0"/>
                  </a:lnTo>
                  <a:lnTo>
                    <a:pt x="110" y="0"/>
                  </a:lnTo>
                  <a:lnTo>
                    <a:pt x="8" y="222"/>
                  </a:lnTo>
                  <a:lnTo>
                    <a:pt x="0" y="222"/>
                  </a:lnTo>
                  <a:moveTo>
                    <a:pt x="0" y="222"/>
                  </a:moveTo>
                  <a:lnTo>
                    <a:pt x="0" y="2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4" name="Freeform 47"/>
            <p:cNvSpPr>
              <a:spLocks noEditPoints="1"/>
            </p:cNvSpPr>
            <p:nvPr/>
          </p:nvSpPr>
          <p:spPr bwMode="auto">
            <a:xfrm>
              <a:off x="7870825" y="-285750"/>
              <a:ext cx="58738" cy="523875"/>
            </a:xfrm>
            <a:custGeom>
              <a:avLst/>
              <a:gdLst>
                <a:gd name="T0" fmla="*/ 34 w 37"/>
                <a:gd name="T1" fmla="*/ 0 h 330"/>
                <a:gd name="T2" fmla="*/ 0 w 37"/>
                <a:gd name="T3" fmla="*/ 330 h 330"/>
                <a:gd name="T4" fmla="*/ 4 w 37"/>
                <a:gd name="T5" fmla="*/ 330 h 330"/>
                <a:gd name="T6" fmla="*/ 37 w 37"/>
                <a:gd name="T7" fmla="*/ 0 h 330"/>
                <a:gd name="T8" fmla="*/ 34 w 37"/>
                <a:gd name="T9" fmla="*/ 0 h 330"/>
                <a:gd name="T10" fmla="*/ 34 w 37"/>
                <a:gd name="T11" fmla="*/ 0 h 330"/>
                <a:gd name="T12" fmla="*/ 34 w 37"/>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37" h="330">
                  <a:moveTo>
                    <a:pt x="34" y="0"/>
                  </a:moveTo>
                  <a:lnTo>
                    <a:pt x="0" y="330"/>
                  </a:lnTo>
                  <a:lnTo>
                    <a:pt x="4" y="330"/>
                  </a:lnTo>
                  <a:lnTo>
                    <a:pt x="37" y="0"/>
                  </a:lnTo>
                  <a:lnTo>
                    <a:pt x="34" y="0"/>
                  </a:lnTo>
                  <a:close/>
                  <a:moveTo>
                    <a:pt x="34" y="0"/>
                  </a:moveTo>
                  <a:lnTo>
                    <a:pt x="34"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5" name="Freeform 48"/>
            <p:cNvSpPr>
              <a:spLocks noEditPoints="1"/>
            </p:cNvSpPr>
            <p:nvPr/>
          </p:nvSpPr>
          <p:spPr bwMode="auto">
            <a:xfrm>
              <a:off x="7870825" y="-285750"/>
              <a:ext cx="58738" cy="523875"/>
            </a:xfrm>
            <a:custGeom>
              <a:avLst/>
              <a:gdLst>
                <a:gd name="T0" fmla="*/ 34 w 37"/>
                <a:gd name="T1" fmla="*/ 0 h 330"/>
                <a:gd name="T2" fmla="*/ 0 w 37"/>
                <a:gd name="T3" fmla="*/ 330 h 330"/>
                <a:gd name="T4" fmla="*/ 4 w 37"/>
                <a:gd name="T5" fmla="*/ 330 h 330"/>
                <a:gd name="T6" fmla="*/ 37 w 37"/>
                <a:gd name="T7" fmla="*/ 0 h 330"/>
                <a:gd name="T8" fmla="*/ 34 w 37"/>
                <a:gd name="T9" fmla="*/ 0 h 330"/>
                <a:gd name="T10" fmla="*/ 34 w 37"/>
                <a:gd name="T11" fmla="*/ 0 h 330"/>
                <a:gd name="T12" fmla="*/ 34 w 37"/>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37" h="330">
                  <a:moveTo>
                    <a:pt x="34" y="0"/>
                  </a:moveTo>
                  <a:lnTo>
                    <a:pt x="0" y="330"/>
                  </a:lnTo>
                  <a:lnTo>
                    <a:pt x="4" y="330"/>
                  </a:lnTo>
                  <a:lnTo>
                    <a:pt x="37" y="0"/>
                  </a:lnTo>
                  <a:lnTo>
                    <a:pt x="34" y="0"/>
                  </a:lnTo>
                  <a:moveTo>
                    <a:pt x="34" y="0"/>
                  </a:move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6" name="Freeform 49"/>
            <p:cNvSpPr>
              <a:spLocks noEditPoints="1"/>
            </p:cNvSpPr>
            <p:nvPr/>
          </p:nvSpPr>
          <p:spPr bwMode="auto">
            <a:xfrm>
              <a:off x="7950200" y="-412750"/>
              <a:ext cx="390525" cy="115888"/>
            </a:xfrm>
            <a:custGeom>
              <a:avLst/>
              <a:gdLst>
                <a:gd name="T0" fmla="*/ 0 w 246"/>
                <a:gd name="T1" fmla="*/ 68 h 73"/>
                <a:gd name="T2" fmla="*/ 246 w 246"/>
                <a:gd name="T3" fmla="*/ 0 h 73"/>
                <a:gd name="T4" fmla="*/ 246 w 246"/>
                <a:gd name="T5" fmla="*/ 6 h 73"/>
                <a:gd name="T6" fmla="*/ 0 w 246"/>
                <a:gd name="T7" fmla="*/ 73 h 73"/>
                <a:gd name="T8" fmla="*/ 0 w 246"/>
                <a:gd name="T9" fmla="*/ 68 h 73"/>
                <a:gd name="T10" fmla="*/ 0 w 246"/>
                <a:gd name="T11" fmla="*/ 68 h 73"/>
                <a:gd name="T12" fmla="*/ 0 w 246"/>
                <a:gd name="T13" fmla="*/ 68 h 73"/>
              </a:gdLst>
              <a:ahLst/>
              <a:cxnLst>
                <a:cxn ang="0">
                  <a:pos x="T0" y="T1"/>
                </a:cxn>
                <a:cxn ang="0">
                  <a:pos x="T2" y="T3"/>
                </a:cxn>
                <a:cxn ang="0">
                  <a:pos x="T4" y="T5"/>
                </a:cxn>
                <a:cxn ang="0">
                  <a:pos x="T6" y="T7"/>
                </a:cxn>
                <a:cxn ang="0">
                  <a:pos x="T8" y="T9"/>
                </a:cxn>
                <a:cxn ang="0">
                  <a:pos x="T10" y="T11"/>
                </a:cxn>
                <a:cxn ang="0">
                  <a:pos x="T12" y="T13"/>
                </a:cxn>
              </a:cxnLst>
              <a:rect l="0" t="0" r="r" b="b"/>
              <a:pathLst>
                <a:path w="246" h="73">
                  <a:moveTo>
                    <a:pt x="0" y="68"/>
                  </a:moveTo>
                  <a:lnTo>
                    <a:pt x="246" y="0"/>
                  </a:lnTo>
                  <a:lnTo>
                    <a:pt x="246" y="6"/>
                  </a:lnTo>
                  <a:lnTo>
                    <a:pt x="0" y="73"/>
                  </a:lnTo>
                  <a:lnTo>
                    <a:pt x="0" y="68"/>
                  </a:lnTo>
                  <a:close/>
                  <a:moveTo>
                    <a:pt x="0" y="68"/>
                  </a:moveTo>
                  <a:lnTo>
                    <a:pt x="0" y="68"/>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7" name="Freeform 50"/>
            <p:cNvSpPr>
              <a:spLocks noEditPoints="1"/>
            </p:cNvSpPr>
            <p:nvPr/>
          </p:nvSpPr>
          <p:spPr bwMode="auto">
            <a:xfrm>
              <a:off x="7950200" y="-412750"/>
              <a:ext cx="390525" cy="115888"/>
            </a:xfrm>
            <a:custGeom>
              <a:avLst/>
              <a:gdLst>
                <a:gd name="T0" fmla="*/ 0 w 246"/>
                <a:gd name="T1" fmla="*/ 68 h 73"/>
                <a:gd name="T2" fmla="*/ 246 w 246"/>
                <a:gd name="T3" fmla="*/ 0 h 73"/>
                <a:gd name="T4" fmla="*/ 246 w 246"/>
                <a:gd name="T5" fmla="*/ 6 h 73"/>
                <a:gd name="T6" fmla="*/ 0 w 246"/>
                <a:gd name="T7" fmla="*/ 73 h 73"/>
                <a:gd name="T8" fmla="*/ 0 w 246"/>
                <a:gd name="T9" fmla="*/ 68 h 73"/>
                <a:gd name="T10" fmla="*/ 0 w 246"/>
                <a:gd name="T11" fmla="*/ 68 h 73"/>
                <a:gd name="T12" fmla="*/ 0 w 246"/>
                <a:gd name="T13" fmla="*/ 68 h 73"/>
              </a:gdLst>
              <a:ahLst/>
              <a:cxnLst>
                <a:cxn ang="0">
                  <a:pos x="T0" y="T1"/>
                </a:cxn>
                <a:cxn ang="0">
                  <a:pos x="T2" y="T3"/>
                </a:cxn>
                <a:cxn ang="0">
                  <a:pos x="T4" y="T5"/>
                </a:cxn>
                <a:cxn ang="0">
                  <a:pos x="T6" y="T7"/>
                </a:cxn>
                <a:cxn ang="0">
                  <a:pos x="T8" y="T9"/>
                </a:cxn>
                <a:cxn ang="0">
                  <a:pos x="T10" y="T11"/>
                </a:cxn>
                <a:cxn ang="0">
                  <a:pos x="T12" y="T13"/>
                </a:cxn>
              </a:cxnLst>
              <a:rect l="0" t="0" r="r" b="b"/>
              <a:pathLst>
                <a:path w="246" h="73">
                  <a:moveTo>
                    <a:pt x="0" y="68"/>
                  </a:moveTo>
                  <a:lnTo>
                    <a:pt x="246" y="0"/>
                  </a:lnTo>
                  <a:lnTo>
                    <a:pt x="246" y="6"/>
                  </a:lnTo>
                  <a:lnTo>
                    <a:pt x="0" y="73"/>
                  </a:lnTo>
                  <a:lnTo>
                    <a:pt x="0" y="68"/>
                  </a:lnTo>
                  <a:moveTo>
                    <a:pt x="0" y="68"/>
                  </a:moveTo>
                  <a:lnTo>
                    <a:pt x="0" y="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8" name="Freeform 51"/>
            <p:cNvSpPr>
              <a:spLocks noEditPoints="1"/>
            </p:cNvSpPr>
            <p:nvPr/>
          </p:nvSpPr>
          <p:spPr bwMode="auto">
            <a:xfrm>
              <a:off x="8528050" y="-617538"/>
              <a:ext cx="241300" cy="254000"/>
            </a:xfrm>
            <a:custGeom>
              <a:avLst/>
              <a:gdLst>
                <a:gd name="T0" fmla="*/ 0 w 152"/>
                <a:gd name="T1" fmla="*/ 5 h 160"/>
                <a:gd name="T2" fmla="*/ 151 w 152"/>
                <a:gd name="T3" fmla="*/ 160 h 160"/>
                <a:gd name="T4" fmla="*/ 152 w 152"/>
                <a:gd name="T5" fmla="*/ 158 h 160"/>
                <a:gd name="T6" fmla="*/ 0 w 152"/>
                <a:gd name="T7" fmla="*/ 0 h 160"/>
                <a:gd name="T8" fmla="*/ 0 w 152"/>
                <a:gd name="T9" fmla="*/ 5 h 160"/>
                <a:gd name="T10" fmla="*/ 0 w 152"/>
                <a:gd name="T11" fmla="*/ 5 h 160"/>
                <a:gd name="T12" fmla="*/ 0 w 152"/>
                <a:gd name="T13" fmla="*/ 5 h 160"/>
              </a:gdLst>
              <a:ahLst/>
              <a:cxnLst>
                <a:cxn ang="0">
                  <a:pos x="T0" y="T1"/>
                </a:cxn>
                <a:cxn ang="0">
                  <a:pos x="T2" y="T3"/>
                </a:cxn>
                <a:cxn ang="0">
                  <a:pos x="T4" y="T5"/>
                </a:cxn>
                <a:cxn ang="0">
                  <a:pos x="T6" y="T7"/>
                </a:cxn>
                <a:cxn ang="0">
                  <a:pos x="T8" y="T9"/>
                </a:cxn>
                <a:cxn ang="0">
                  <a:pos x="T10" y="T11"/>
                </a:cxn>
                <a:cxn ang="0">
                  <a:pos x="T12" y="T13"/>
                </a:cxn>
              </a:cxnLst>
              <a:rect l="0" t="0" r="r" b="b"/>
              <a:pathLst>
                <a:path w="152" h="160">
                  <a:moveTo>
                    <a:pt x="0" y="5"/>
                  </a:moveTo>
                  <a:lnTo>
                    <a:pt x="151" y="160"/>
                  </a:lnTo>
                  <a:lnTo>
                    <a:pt x="152" y="158"/>
                  </a:lnTo>
                  <a:lnTo>
                    <a:pt x="0" y="0"/>
                  </a:lnTo>
                  <a:lnTo>
                    <a:pt x="0" y="5"/>
                  </a:lnTo>
                  <a:close/>
                  <a:moveTo>
                    <a:pt x="0" y="5"/>
                  </a:moveTo>
                  <a:lnTo>
                    <a:pt x="0" y="5"/>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9" name="Freeform 52"/>
            <p:cNvSpPr>
              <a:spLocks noEditPoints="1"/>
            </p:cNvSpPr>
            <p:nvPr/>
          </p:nvSpPr>
          <p:spPr bwMode="auto">
            <a:xfrm>
              <a:off x="8528050" y="-617538"/>
              <a:ext cx="241300" cy="254000"/>
            </a:xfrm>
            <a:custGeom>
              <a:avLst/>
              <a:gdLst>
                <a:gd name="T0" fmla="*/ 0 w 152"/>
                <a:gd name="T1" fmla="*/ 5 h 160"/>
                <a:gd name="T2" fmla="*/ 151 w 152"/>
                <a:gd name="T3" fmla="*/ 160 h 160"/>
                <a:gd name="T4" fmla="*/ 152 w 152"/>
                <a:gd name="T5" fmla="*/ 158 h 160"/>
                <a:gd name="T6" fmla="*/ 0 w 152"/>
                <a:gd name="T7" fmla="*/ 0 h 160"/>
                <a:gd name="T8" fmla="*/ 0 w 152"/>
                <a:gd name="T9" fmla="*/ 5 h 160"/>
                <a:gd name="T10" fmla="*/ 0 w 152"/>
                <a:gd name="T11" fmla="*/ 5 h 160"/>
                <a:gd name="T12" fmla="*/ 0 w 152"/>
                <a:gd name="T13" fmla="*/ 5 h 160"/>
              </a:gdLst>
              <a:ahLst/>
              <a:cxnLst>
                <a:cxn ang="0">
                  <a:pos x="T0" y="T1"/>
                </a:cxn>
                <a:cxn ang="0">
                  <a:pos x="T2" y="T3"/>
                </a:cxn>
                <a:cxn ang="0">
                  <a:pos x="T4" y="T5"/>
                </a:cxn>
                <a:cxn ang="0">
                  <a:pos x="T6" y="T7"/>
                </a:cxn>
                <a:cxn ang="0">
                  <a:pos x="T8" y="T9"/>
                </a:cxn>
                <a:cxn ang="0">
                  <a:pos x="T10" y="T11"/>
                </a:cxn>
                <a:cxn ang="0">
                  <a:pos x="T12" y="T13"/>
                </a:cxn>
              </a:cxnLst>
              <a:rect l="0" t="0" r="r" b="b"/>
              <a:pathLst>
                <a:path w="152" h="160">
                  <a:moveTo>
                    <a:pt x="0" y="5"/>
                  </a:moveTo>
                  <a:lnTo>
                    <a:pt x="151" y="160"/>
                  </a:lnTo>
                  <a:lnTo>
                    <a:pt x="152" y="158"/>
                  </a:lnTo>
                  <a:lnTo>
                    <a:pt x="0" y="0"/>
                  </a:lnTo>
                  <a:lnTo>
                    <a:pt x="0" y="5"/>
                  </a:lnTo>
                  <a:moveTo>
                    <a:pt x="0" y="5"/>
                  </a:move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0" name="Freeform 53"/>
            <p:cNvSpPr>
              <a:spLocks noEditPoints="1"/>
            </p:cNvSpPr>
            <p:nvPr/>
          </p:nvSpPr>
          <p:spPr bwMode="auto">
            <a:xfrm>
              <a:off x="8378825" y="-414338"/>
              <a:ext cx="385763" cy="58738"/>
            </a:xfrm>
            <a:custGeom>
              <a:avLst/>
              <a:gdLst>
                <a:gd name="T0" fmla="*/ 0 w 243"/>
                <a:gd name="T1" fmla="*/ 0 h 37"/>
                <a:gd name="T2" fmla="*/ 243 w 243"/>
                <a:gd name="T3" fmla="*/ 35 h 37"/>
                <a:gd name="T4" fmla="*/ 243 w 243"/>
                <a:gd name="T5" fmla="*/ 37 h 37"/>
                <a:gd name="T6" fmla="*/ 0 w 243"/>
                <a:gd name="T7" fmla="*/ 3 h 37"/>
                <a:gd name="T8" fmla="*/ 0 w 243"/>
                <a:gd name="T9" fmla="*/ 0 h 37"/>
                <a:gd name="T10" fmla="*/ 0 w 243"/>
                <a:gd name="T11" fmla="*/ 0 h 37"/>
                <a:gd name="T12" fmla="*/ 0 w 243"/>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243" h="37">
                  <a:moveTo>
                    <a:pt x="0" y="0"/>
                  </a:moveTo>
                  <a:lnTo>
                    <a:pt x="243" y="35"/>
                  </a:lnTo>
                  <a:lnTo>
                    <a:pt x="243" y="37"/>
                  </a:lnTo>
                  <a:lnTo>
                    <a:pt x="0" y="3"/>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1" name="Freeform 54"/>
            <p:cNvSpPr>
              <a:spLocks noEditPoints="1"/>
            </p:cNvSpPr>
            <p:nvPr/>
          </p:nvSpPr>
          <p:spPr bwMode="auto">
            <a:xfrm>
              <a:off x="8378825" y="-414338"/>
              <a:ext cx="385763" cy="58738"/>
            </a:xfrm>
            <a:custGeom>
              <a:avLst/>
              <a:gdLst>
                <a:gd name="T0" fmla="*/ 0 w 243"/>
                <a:gd name="T1" fmla="*/ 0 h 37"/>
                <a:gd name="T2" fmla="*/ 243 w 243"/>
                <a:gd name="T3" fmla="*/ 35 h 37"/>
                <a:gd name="T4" fmla="*/ 243 w 243"/>
                <a:gd name="T5" fmla="*/ 37 h 37"/>
                <a:gd name="T6" fmla="*/ 0 w 243"/>
                <a:gd name="T7" fmla="*/ 3 h 37"/>
                <a:gd name="T8" fmla="*/ 0 w 243"/>
                <a:gd name="T9" fmla="*/ 0 h 37"/>
                <a:gd name="T10" fmla="*/ 0 w 243"/>
                <a:gd name="T11" fmla="*/ 0 h 37"/>
                <a:gd name="T12" fmla="*/ 0 w 243"/>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243" h="37">
                  <a:moveTo>
                    <a:pt x="0" y="0"/>
                  </a:moveTo>
                  <a:lnTo>
                    <a:pt x="243" y="35"/>
                  </a:lnTo>
                  <a:lnTo>
                    <a:pt x="243" y="37"/>
                  </a:lnTo>
                  <a:lnTo>
                    <a:pt x="0" y="3"/>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2" name="Freeform 55"/>
            <p:cNvSpPr>
              <a:spLocks noEditPoints="1"/>
            </p:cNvSpPr>
            <p:nvPr/>
          </p:nvSpPr>
          <p:spPr bwMode="auto">
            <a:xfrm>
              <a:off x="8797925" y="-347663"/>
              <a:ext cx="179388" cy="33338"/>
            </a:xfrm>
            <a:custGeom>
              <a:avLst/>
              <a:gdLst>
                <a:gd name="T0" fmla="*/ 2 w 113"/>
                <a:gd name="T1" fmla="*/ 0 h 21"/>
                <a:gd name="T2" fmla="*/ 113 w 113"/>
                <a:gd name="T3" fmla="*/ 16 h 21"/>
                <a:gd name="T4" fmla="*/ 113 w 113"/>
                <a:gd name="T5" fmla="*/ 21 h 21"/>
                <a:gd name="T6" fmla="*/ 0 w 113"/>
                <a:gd name="T7" fmla="*/ 2 h 21"/>
                <a:gd name="T8" fmla="*/ 2 w 113"/>
                <a:gd name="T9" fmla="*/ 0 h 21"/>
                <a:gd name="T10" fmla="*/ 2 w 113"/>
                <a:gd name="T11" fmla="*/ 0 h 21"/>
                <a:gd name="T12" fmla="*/ 2 w 11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13" h="21">
                  <a:moveTo>
                    <a:pt x="2" y="0"/>
                  </a:moveTo>
                  <a:lnTo>
                    <a:pt x="113" y="16"/>
                  </a:lnTo>
                  <a:lnTo>
                    <a:pt x="113" y="21"/>
                  </a:lnTo>
                  <a:lnTo>
                    <a:pt x="0" y="2"/>
                  </a:lnTo>
                  <a:lnTo>
                    <a:pt x="2" y="0"/>
                  </a:lnTo>
                  <a:close/>
                  <a:moveTo>
                    <a:pt x="2" y="0"/>
                  </a:moveTo>
                  <a:lnTo>
                    <a:pt x="2"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3" name="Freeform 56"/>
            <p:cNvSpPr>
              <a:spLocks noEditPoints="1"/>
            </p:cNvSpPr>
            <p:nvPr/>
          </p:nvSpPr>
          <p:spPr bwMode="auto">
            <a:xfrm>
              <a:off x="8797925" y="-347663"/>
              <a:ext cx="179388" cy="33338"/>
            </a:xfrm>
            <a:custGeom>
              <a:avLst/>
              <a:gdLst>
                <a:gd name="T0" fmla="*/ 2 w 113"/>
                <a:gd name="T1" fmla="*/ 0 h 21"/>
                <a:gd name="T2" fmla="*/ 113 w 113"/>
                <a:gd name="T3" fmla="*/ 16 h 21"/>
                <a:gd name="T4" fmla="*/ 113 w 113"/>
                <a:gd name="T5" fmla="*/ 21 h 21"/>
                <a:gd name="T6" fmla="*/ 0 w 113"/>
                <a:gd name="T7" fmla="*/ 2 h 21"/>
                <a:gd name="T8" fmla="*/ 2 w 113"/>
                <a:gd name="T9" fmla="*/ 0 h 21"/>
                <a:gd name="T10" fmla="*/ 2 w 113"/>
                <a:gd name="T11" fmla="*/ 0 h 21"/>
                <a:gd name="T12" fmla="*/ 2 w 11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13" h="21">
                  <a:moveTo>
                    <a:pt x="2" y="0"/>
                  </a:moveTo>
                  <a:lnTo>
                    <a:pt x="113" y="16"/>
                  </a:lnTo>
                  <a:lnTo>
                    <a:pt x="113" y="21"/>
                  </a:lnTo>
                  <a:lnTo>
                    <a:pt x="0" y="2"/>
                  </a:lnTo>
                  <a:lnTo>
                    <a:pt x="2" y="0"/>
                  </a:lnTo>
                  <a:moveTo>
                    <a:pt x="2" y="0"/>
                  </a:move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4" name="Freeform 57"/>
            <p:cNvSpPr>
              <a:spLocks noEditPoints="1"/>
            </p:cNvSpPr>
            <p:nvPr/>
          </p:nvSpPr>
          <p:spPr bwMode="auto">
            <a:xfrm>
              <a:off x="8789988" y="-341313"/>
              <a:ext cx="190500" cy="288925"/>
            </a:xfrm>
            <a:custGeom>
              <a:avLst/>
              <a:gdLst>
                <a:gd name="T0" fmla="*/ 0 w 120"/>
                <a:gd name="T1" fmla="*/ 3 h 182"/>
                <a:gd name="T2" fmla="*/ 118 w 120"/>
                <a:gd name="T3" fmla="*/ 182 h 182"/>
                <a:gd name="T4" fmla="*/ 120 w 120"/>
                <a:gd name="T5" fmla="*/ 179 h 182"/>
                <a:gd name="T6" fmla="*/ 1 w 120"/>
                <a:gd name="T7" fmla="*/ 0 h 182"/>
                <a:gd name="T8" fmla="*/ 0 w 120"/>
                <a:gd name="T9" fmla="*/ 3 h 182"/>
                <a:gd name="T10" fmla="*/ 0 w 120"/>
                <a:gd name="T11" fmla="*/ 3 h 182"/>
                <a:gd name="T12" fmla="*/ 0 w 120"/>
                <a:gd name="T13" fmla="*/ 3 h 182"/>
              </a:gdLst>
              <a:ahLst/>
              <a:cxnLst>
                <a:cxn ang="0">
                  <a:pos x="T0" y="T1"/>
                </a:cxn>
                <a:cxn ang="0">
                  <a:pos x="T2" y="T3"/>
                </a:cxn>
                <a:cxn ang="0">
                  <a:pos x="T4" y="T5"/>
                </a:cxn>
                <a:cxn ang="0">
                  <a:pos x="T6" y="T7"/>
                </a:cxn>
                <a:cxn ang="0">
                  <a:pos x="T8" y="T9"/>
                </a:cxn>
                <a:cxn ang="0">
                  <a:pos x="T10" y="T11"/>
                </a:cxn>
                <a:cxn ang="0">
                  <a:pos x="T12" y="T13"/>
                </a:cxn>
              </a:cxnLst>
              <a:rect l="0" t="0" r="r" b="b"/>
              <a:pathLst>
                <a:path w="120" h="182">
                  <a:moveTo>
                    <a:pt x="0" y="3"/>
                  </a:moveTo>
                  <a:lnTo>
                    <a:pt x="118" y="182"/>
                  </a:lnTo>
                  <a:lnTo>
                    <a:pt x="120" y="179"/>
                  </a:lnTo>
                  <a:lnTo>
                    <a:pt x="1" y="0"/>
                  </a:lnTo>
                  <a:lnTo>
                    <a:pt x="0" y="3"/>
                  </a:lnTo>
                  <a:close/>
                  <a:moveTo>
                    <a:pt x="0" y="3"/>
                  </a:moveTo>
                  <a:lnTo>
                    <a:pt x="0" y="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5" name="Freeform 58"/>
            <p:cNvSpPr>
              <a:spLocks noEditPoints="1"/>
            </p:cNvSpPr>
            <p:nvPr/>
          </p:nvSpPr>
          <p:spPr bwMode="auto">
            <a:xfrm>
              <a:off x="8789988" y="-341313"/>
              <a:ext cx="190500" cy="288925"/>
            </a:xfrm>
            <a:custGeom>
              <a:avLst/>
              <a:gdLst>
                <a:gd name="T0" fmla="*/ 0 w 120"/>
                <a:gd name="T1" fmla="*/ 3 h 182"/>
                <a:gd name="T2" fmla="*/ 118 w 120"/>
                <a:gd name="T3" fmla="*/ 182 h 182"/>
                <a:gd name="T4" fmla="*/ 120 w 120"/>
                <a:gd name="T5" fmla="*/ 179 h 182"/>
                <a:gd name="T6" fmla="*/ 1 w 120"/>
                <a:gd name="T7" fmla="*/ 0 h 182"/>
                <a:gd name="T8" fmla="*/ 0 w 120"/>
                <a:gd name="T9" fmla="*/ 3 h 182"/>
                <a:gd name="T10" fmla="*/ 0 w 120"/>
                <a:gd name="T11" fmla="*/ 3 h 182"/>
                <a:gd name="T12" fmla="*/ 0 w 120"/>
                <a:gd name="T13" fmla="*/ 3 h 182"/>
              </a:gdLst>
              <a:ahLst/>
              <a:cxnLst>
                <a:cxn ang="0">
                  <a:pos x="T0" y="T1"/>
                </a:cxn>
                <a:cxn ang="0">
                  <a:pos x="T2" y="T3"/>
                </a:cxn>
                <a:cxn ang="0">
                  <a:pos x="T4" y="T5"/>
                </a:cxn>
                <a:cxn ang="0">
                  <a:pos x="T6" y="T7"/>
                </a:cxn>
                <a:cxn ang="0">
                  <a:pos x="T8" y="T9"/>
                </a:cxn>
                <a:cxn ang="0">
                  <a:pos x="T10" y="T11"/>
                </a:cxn>
                <a:cxn ang="0">
                  <a:pos x="T12" y="T13"/>
                </a:cxn>
              </a:cxnLst>
              <a:rect l="0" t="0" r="r" b="b"/>
              <a:pathLst>
                <a:path w="120" h="182">
                  <a:moveTo>
                    <a:pt x="0" y="3"/>
                  </a:moveTo>
                  <a:lnTo>
                    <a:pt x="118" y="182"/>
                  </a:lnTo>
                  <a:lnTo>
                    <a:pt x="120" y="179"/>
                  </a:lnTo>
                  <a:lnTo>
                    <a:pt x="1" y="0"/>
                  </a:lnTo>
                  <a:lnTo>
                    <a:pt x="0" y="3"/>
                  </a:lnTo>
                  <a:moveTo>
                    <a:pt x="0" y="3"/>
                  </a:move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6" name="Freeform 59"/>
            <p:cNvSpPr>
              <a:spLocks noEditPoints="1"/>
            </p:cNvSpPr>
            <p:nvPr/>
          </p:nvSpPr>
          <p:spPr bwMode="auto">
            <a:xfrm>
              <a:off x="8662988" y="-338138"/>
              <a:ext cx="117475" cy="271463"/>
            </a:xfrm>
            <a:custGeom>
              <a:avLst/>
              <a:gdLst>
                <a:gd name="T0" fmla="*/ 71 w 74"/>
                <a:gd name="T1" fmla="*/ 0 h 171"/>
                <a:gd name="T2" fmla="*/ 0 w 74"/>
                <a:gd name="T3" fmla="*/ 171 h 171"/>
                <a:gd name="T4" fmla="*/ 5 w 74"/>
                <a:gd name="T5" fmla="*/ 171 h 171"/>
                <a:gd name="T6" fmla="*/ 74 w 74"/>
                <a:gd name="T7" fmla="*/ 0 h 171"/>
                <a:gd name="T8" fmla="*/ 71 w 74"/>
                <a:gd name="T9" fmla="*/ 0 h 171"/>
                <a:gd name="T10" fmla="*/ 71 w 74"/>
                <a:gd name="T11" fmla="*/ 0 h 171"/>
                <a:gd name="T12" fmla="*/ 71 w 74"/>
                <a:gd name="T13" fmla="*/ 0 h 171"/>
              </a:gdLst>
              <a:ahLst/>
              <a:cxnLst>
                <a:cxn ang="0">
                  <a:pos x="T0" y="T1"/>
                </a:cxn>
                <a:cxn ang="0">
                  <a:pos x="T2" y="T3"/>
                </a:cxn>
                <a:cxn ang="0">
                  <a:pos x="T4" y="T5"/>
                </a:cxn>
                <a:cxn ang="0">
                  <a:pos x="T6" y="T7"/>
                </a:cxn>
                <a:cxn ang="0">
                  <a:pos x="T8" y="T9"/>
                </a:cxn>
                <a:cxn ang="0">
                  <a:pos x="T10" y="T11"/>
                </a:cxn>
                <a:cxn ang="0">
                  <a:pos x="T12" y="T13"/>
                </a:cxn>
              </a:cxnLst>
              <a:rect l="0" t="0" r="r" b="b"/>
              <a:pathLst>
                <a:path w="74" h="171">
                  <a:moveTo>
                    <a:pt x="71" y="0"/>
                  </a:moveTo>
                  <a:lnTo>
                    <a:pt x="0" y="171"/>
                  </a:lnTo>
                  <a:lnTo>
                    <a:pt x="5" y="171"/>
                  </a:lnTo>
                  <a:lnTo>
                    <a:pt x="74" y="0"/>
                  </a:lnTo>
                  <a:lnTo>
                    <a:pt x="71" y="0"/>
                  </a:lnTo>
                  <a:close/>
                  <a:moveTo>
                    <a:pt x="71" y="0"/>
                  </a:moveTo>
                  <a:lnTo>
                    <a:pt x="71"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7" name="Freeform 60"/>
            <p:cNvSpPr>
              <a:spLocks noEditPoints="1"/>
            </p:cNvSpPr>
            <p:nvPr/>
          </p:nvSpPr>
          <p:spPr bwMode="auto">
            <a:xfrm>
              <a:off x="8662988" y="-338138"/>
              <a:ext cx="117475" cy="271463"/>
            </a:xfrm>
            <a:custGeom>
              <a:avLst/>
              <a:gdLst>
                <a:gd name="T0" fmla="*/ 71 w 74"/>
                <a:gd name="T1" fmla="*/ 0 h 171"/>
                <a:gd name="T2" fmla="*/ 0 w 74"/>
                <a:gd name="T3" fmla="*/ 171 h 171"/>
                <a:gd name="T4" fmla="*/ 5 w 74"/>
                <a:gd name="T5" fmla="*/ 171 h 171"/>
                <a:gd name="T6" fmla="*/ 74 w 74"/>
                <a:gd name="T7" fmla="*/ 0 h 171"/>
                <a:gd name="T8" fmla="*/ 71 w 74"/>
                <a:gd name="T9" fmla="*/ 0 h 171"/>
                <a:gd name="T10" fmla="*/ 71 w 74"/>
                <a:gd name="T11" fmla="*/ 0 h 171"/>
                <a:gd name="T12" fmla="*/ 71 w 74"/>
                <a:gd name="T13" fmla="*/ 0 h 171"/>
              </a:gdLst>
              <a:ahLst/>
              <a:cxnLst>
                <a:cxn ang="0">
                  <a:pos x="T0" y="T1"/>
                </a:cxn>
                <a:cxn ang="0">
                  <a:pos x="T2" y="T3"/>
                </a:cxn>
                <a:cxn ang="0">
                  <a:pos x="T4" y="T5"/>
                </a:cxn>
                <a:cxn ang="0">
                  <a:pos x="T6" y="T7"/>
                </a:cxn>
                <a:cxn ang="0">
                  <a:pos x="T8" y="T9"/>
                </a:cxn>
                <a:cxn ang="0">
                  <a:pos x="T10" y="T11"/>
                </a:cxn>
                <a:cxn ang="0">
                  <a:pos x="T12" y="T13"/>
                </a:cxn>
              </a:cxnLst>
              <a:rect l="0" t="0" r="r" b="b"/>
              <a:pathLst>
                <a:path w="74" h="171">
                  <a:moveTo>
                    <a:pt x="71" y="0"/>
                  </a:moveTo>
                  <a:lnTo>
                    <a:pt x="0" y="171"/>
                  </a:lnTo>
                  <a:lnTo>
                    <a:pt x="5" y="171"/>
                  </a:lnTo>
                  <a:lnTo>
                    <a:pt x="74" y="0"/>
                  </a:lnTo>
                  <a:lnTo>
                    <a:pt x="71" y="0"/>
                  </a:lnTo>
                  <a:moveTo>
                    <a:pt x="71" y="0"/>
                  </a:move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8" name="Freeform 61"/>
            <p:cNvSpPr>
              <a:spLocks noEditPoints="1"/>
            </p:cNvSpPr>
            <p:nvPr/>
          </p:nvSpPr>
          <p:spPr bwMode="auto">
            <a:xfrm>
              <a:off x="7932738" y="-288925"/>
              <a:ext cx="258763" cy="250825"/>
            </a:xfrm>
            <a:custGeom>
              <a:avLst/>
              <a:gdLst>
                <a:gd name="T0" fmla="*/ 0 w 163"/>
                <a:gd name="T1" fmla="*/ 0 h 158"/>
                <a:gd name="T2" fmla="*/ 159 w 163"/>
                <a:gd name="T3" fmla="*/ 158 h 158"/>
                <a:gd name="T4" fmla="*/ 163 w 163"/>
                <a:gd name="T5" fmla="*/ 153 h 158"/>
                <a:gd name="T6" fmla="*/ 5 w 163"/>
                <a:gd name="T7" fmla="*/ 0 h 158"/>
                <a:gd name="T8" fmla="*/ 0 w 163"/>
                <a:gd name="T9" fmla="*/ 0 h 158"/>
                <a:gd name="T10" fmla="*/ 0 w 163"/>
                <a:gd name="T11" fmla="*/ 0 h 158"/>
                <a:gd name="T12" fmla="*/ 0 w 163"/>
                <a:gd name="T13" fmla="*/ 0 h 158"/>
              </a:gdLst>
              <a:ahLst/>
              <a:cxnLst>
                <a:cxn ang="0">
                  <a:pos x="T0" y="T1"/>
                </a:cxn>
                <a:cxn ang="0">
                  <a:pos x="T2" y="T3"/>
                </a:cxn>
                <a:cxn ang="0">
                  <a:pos x="T4" y="T5"/>
                </a:cxn>
                <a:cxn ang="0">
                  <a:pos x="T6" y="T7"/>
                </a:cxn>
                <a:cxn ang="0">
                  <a:pos x="T8" y="T9"/>
                </a:cxn>
                <a:cxn ang="0">
                  <a:pos x="T10" y="T11"/>
                </a:cxn>
                <a:cxn ang="0">
                  <a:pos x="T12" y="T13"/>
                </a:cxn>
              </a:cxnLst>
              <a:rect l="0" t="0" r="r" b="b"/>
              <a:pathLst>
                <a:path w="163" h="158">
                  <a:moveTo>
                    <a:pt x="0" y="0"/>
                  </a:moveTo>
                  <a:lnTo>
                    <a:pt x="159" y="158"/>
                  </a:lnTo>
                  <a:lnTo>
                    <a:pt x="163" y="153"/>
                  </a:lnTo>
                  <a:lnTo>
                    <a:pt x="5"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9" name="Freeform 62"/>
            <p:cNvSpPr>
              <a:spLocks noEditPoints="1"/>
            </p:cNvSpPr>
            <p:nvPr/>
          </p:nvSpPr>
          <p:spPr bwMode="auto">
            <a:xfrm>
              <a:off x="7932738" y="-288925"/>
              <a:ext cx="258763" cy="250825"/>
            </a:xfrm>
            <a:custGeom>
              <a:avLst/>
              <a:gdLst>
                <a:gd name="T0" fmla="*/ 0 w 163"/>
                <a:gd name="T1" fmla="*/ 0 h 158"/>
                <a:gd name="T2" fmla="*/ 159 w 163"/>
                <a:gd name="T3" fmla="*/ 158 h 158"/>
                <a:gd name="T4" fmla="*/ 163 w 163"/>
                <a:gd name="T5" fmla="*/ 153 h 158"/>
                <a:gd name="T6" fmla="*/ 5 w 163"/>
                <a:gd name="T7" fmla="*/ 0 h 158"/>
                <a:gd name="T8" fmla="*/ 0 w 163"/>
                <a:gd name="T9" fmla="*/ 0 h 158"/>
                <a:gd name="T10" fmla="*/ 0 w 163"/>
                <a:gd name="T11" fmla="*/ 0 h 158"/>
                <a:gd name="T12" fmla="*/ 0 w 163"/>
                <a:gd name="T13" fmla="*/ 0 h 158"/>
              </a:gdLst>
              <a:ahLst/>
              <a:cxnLst>
                <a:cxn ang="0">
                  <a:pos x="T0" y="T1"/>
                </a:cxn>
                <a:cxn ang="0">
                  <a:pos x="T2" y="T3"/>
                </a:cxn>
                <a:cxn ang="0">
                  <a:pos x="T4" y="T5"/>
                </a:cxn>
                <a:cxn ang="0">
                  <a:pos x="T6" y="T7"/>
                </a:cxn>
                <a:cxn ang="0">
                  <a:pos x="T8" y="T9"/>
                </a:cxn>
                <a:cxn ang="0">
                  <a:pos x="T10" y="T11"/>
                </a:cxn>
                <a:cxn ang="0">
                  <a:pos x="T12" y="T13"/>
                </a:cxn>
              </a:cxnLst>
              <a:rect l="0" t="0" r="r" b="b"/>
              <a:pathLst>
                <a:path w="163" h="158">
                  <a:moveTo>
                    <a:pt x="0" y="0"/>
                  </a:moveTo>
                  <a:lnTo>
                    <a:pt x="159" y="158"/>
                  </a:lnTo>
                  <a:lnTo>
                    <a:pt x="163" y="153"/>
                  </a:lnTo>
                  <a:lnTo>
                    <a:pt x="5"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0" name="Freeform 63"/>
            <p:cNvSpPr>
              <a:spLocks noEditPoints="1"/>
            </p:cNvSpPr>
            <p:nvPr/>
          </p:nvSpPr>
          <p:spPr bwMode="auto">
            <a:xfrm>
              <a:off x="8202613" y="-406400"/>
              <a:ext cx="149225" cy="363538"/>
            </a:xfrm>
            <a:custGeom>
              <a:avLst/>
              <a:gdLst>
                <a:gd name="T0" fmla="*/ 90 w 94"/>
                <a:gd name="T1" fmla="*/ 0 h 229"/>
                <a:gd name="T2" fmla="*/ 0 w 94"/>
                <a:gd name="T3" fmla="*/ 229 h 229"/>
                <a:gd name="T4" fmla="*/ 3 w 94"/>
                <a:gd name="T5" fmla="*/ 229 h 229"/>
                <a:gd name="T6" fmla="*/ 94 w 94"/>
                <a:gd name="T7" fmla="*/ 0 h 229"/>
                <a:gd name="T8" fmla="*/ 90 w 94"/>
                <a:gd name="T9" fmla="*/ 0 h 229"/>
                <a:gd name="T10" fmla="*/ 90 w 94"/>
                <a:gd name="T11" fmla="*/ 0 h 229"/>
                <a:gd name="T12" fmla="*/ 90 w 94"/>
                <a:gd name="T13" fmla="*/ 0 h 229"/>
              </a:gdLst>
              <a:ahLst/>
              <a:cxnLst>
                <a:cxn ang="0">
                  <a:pos x="T0" y="T1"/>
                </a:cxn>
                <a:cxn ang="0">
                  <a:pos x="T2" y="T3"/>
                </a:cxn>
                <a:cxn ang="0">
                  <a:pos x="T4" y="T5"/>
                </a:cxn>
                <a:cxn ang="0">
                  <a:pos x="T6" y="T7"/>
                </a:cxn>
                <a:cxn ang="0">
                  <a:pos x="T8" y="T9"/>
                </a:cxn>
                <a:cxn ang="0">
                  <a:pos x="T10" y="T11"/>
                </a:cxn>
                <a:cxn ang="0">
                  <a:pos x="T12" y="T13"/>
                </a:cxn>
              </a:cxnLst>
              <a:rect l="0" t="0" r="r" b="b"/>
              <a:pathLst>
                <a:path w="94" h="229">
                  <a:moveTo>
                    <a:pt x="90" y="0"/>
                  </a:moveTo>
                  <a:lnTo>
                    <a:pt x="0" y="229"/>
                  </a:lnTo>
                  <a:lnTo>
                    <a:pt x="3" y="229"/>
                  </a:lnTo>
                  <a:lnTo>
                    <a:pt x="94" y="0"/>
                  </a:lnTo>
                  <a:lnTo>
                    <a:pt x="90" y="0"/>
                  </a:lnTo>
                  <a:close/>
                  <a:moveTo>
                    <a:pt x="90" y="0"/>
                  </a:moveTo>
                  <a:lnTo>
                    <a:pt x="9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1" name="Freeform 64"/>
            <p:cNvSpPr>
              <a:spLocks noEditPoints="1"/>
            </p:cNvSpPr>
            <p:nvPr/>
          </p:nvSpPr>
          <p:spPr bwMode="auto">
            <a:xfrm>
              <a:off x="8202613" y="-406400"/>
              <a:ext cx="149225" cy="363538"/>
            </a:xfrm>
            <a:custGeom>
              <a:avLst/>
              <a:gdLst>
                <a:gd name="T0" fmla="*/ 90 w 94"/>
                <a:gd name="T1" fmla="*/ 0 h 229"/>
                <a:gd name="T2" fmla="*/ 0 w 94"/>
                <a:gd name="T3" fmla="*/ 229 h 229"/>
                <a:gd name="T4" fmla="*/ 3 w 94"/>
                <a:gd name="T5" fmla="*/ 229 h 229"/>
                <a:gd name="T6" fmla="*/ 94 w 94"/>
                <a:gd name="T7" fmla="*/ 0 h 229"/>
                <a:gd name="T8" fmla="*/ 90 w 94"/>
                <a:gd name="T9" fmla="*/ 0 h 229"/>
                <a:gd name="T10" fmla="*/ 90 w 94"/>
                <a:gd name="T11" fmla="*/ 0 h 229"/>
                <a:gd name="T12" fmla="*/ 90 w 94"/>
                <a:gd name="T13" fmla="*/ 0 h 229"/>
              </a:gdLst>
              <a:ahLst/>
              <a:cxnLst>
                <a:cxn ang="0">
                  <a:pos x="T0" y="T1"/>
                </a:cxn>
                <a:cxn ang="0">
                  <a:pos x="T2" y="T3"/>
                </a:cxn>
                <a:cxn ang="0">
                  <a:pos x="T4" y="T5"/>
                </a:cxn>
                <a:cxn ang="0">
                  <a:pos x="T6" y="T7"/>
                </a:cxn>
                <a:cxn ang="0">
                  <a:pos x="T8" y="T9"/>
                </a:cxn>
                <a:cxn ang="0">
                  <a:pos x="T10" y="T11"/>
                </a:cxn>
                <a:cxn ang="0">
                  <a:pos x="T12" y="T13"/>
                </a:cxn>
              </a:cxnLst>
              <a:rect l="0" t="0" r="r" b="b"/>
              <a:pathLst>
                <a:path w="94" h="229">
                  <a:moveTo>
                    <a:pt x="90" y="0"/>
                  </a:moveTo>
                  <a:lnTo>
                    <a:pt x="0" y="229"/>
                  </a:lnTo>
                  <a:lnTo>
                    <a:pt x="3" y="229"/>
                  </a:lnTo>
                  <a:lnTo>
                    <a:pt x="94" y="0"/>
                  </a:lnTo>
                  <a:lnTo>
                    <a:pt x="90" y="0"/>
                  </a:lnTo>
                  <a:moveTo>
                    <a:pt x="90" y="0"/>
                  </a:move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2" name="Freeform 65"/>
            <p:cNvSpPr>
              <a:spLocks noEditPoints="1"/>
            </p:cNvSpPr>
            <p:nvPr/>
          </p:nvSpPr>
          <p:spPr bwMode="auto">
            <a:xfrm>
              <a:off x="8364538" y="-406400"/>
              <a:ext cx="293688" cy="342900"/>
            </a:xfrm>
            <a:custGeom>
              <a:avLst/>
              <a:gdLst>
                <a:gd name="T0" fmla="*/ 0 w 185"/>
                <a:gd name="T1" fmla="*/ 0 h 216"/>
                <a:gd name="T2" fmla="*/ 179 w 185"/>
                <a:gd name="T3" fmla="*/ 216 h 216"/>
                <a:gd name="T4" fmla="*/ 185 w 185"/>
                <a:gd name="T5" fmla="*/ 216 h 216"/>
                <a:gd name="T6" fmla="*/ 6 w 185"/>
                <a:gd name="T7" fmla="*/ 0 h 216"/>
                <a:gd name="T8" fmla="*/ 0 w 185"/>
                <a:gd name="T9" fmla="*/ 0 h 216"/>
                <a:gd name="T10" fmla="*/ 0 w 185"/>
                <a:gd name="T11" fmla="*/ 0 h 216"/>
                <a:gd name="T12" fmla="*/ 0 w 185"/>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185" h="216">
                  <a:moveTo>
                    <a:pt x="0" y="0"/>
                  </a:moveTo>
                  <a:lnTo>
                    <a:pt x="179" y="216"/>
                  </a:lnTo>
                  <a:lnTo>
                    <a:pt x="185" y="216"/>
                  </a:lnTo>
                  <a:lnTo>
                    <a:pt x="6"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3" name="Freeform 66"/>
            <p:cNvSpPr>
              <a:spLocks noEditPoints="1"/>
            </p:cNvSpPr>
            <p:nvPr/>
          </p:nvSpPr>
          <p:spPr bwMode="auto">
            <a:xfrm>
              <a:off x="8364538" y="-406400"/>
              <a:ext cx="293688" cy="342900"/>
            </a:xfrm>
            <a:custGeom>
              <a:avLst/>
              <a:gdLst>
                <a:gd name="T0" fmla="*/ 0 w 185"/>
                <a:gd name="T1" fmla="*/ 0 h 216"/>
                <a:gd name="T2" fmla="*/ 179 w 185"/>
                <a:gd name="T3" fmla="*/ 216 h 216"/>
                <a:gd name="T4" fmla="*/ 185 w 185"/>
                <a:gd name="T5" fmla="*/ 216 h 216"/>
                <a:gd name="T6" fmla="*/ 6 w 185"/>
                <a:gd name="T7" fmla="*/ 0 h 216"/>
                <a:gd name="T8" fmla="*/ 0 w 185"/>
                <a:gd name="T9" fmla="*/ 0 h 216"/>
                <a:gd name="T10" fmla="*/ 0 w 185"/>
                <a:gd name="T11" fmla="*/ 0 h 216"/>
                <a:gd name="T12" fmla="*/ 0 w 185"/>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185" h="216">
                  <a:moveTo>
                    <a:pt x="0" y="0"/>
                  </a:moveTo>
                  <a:lnTo>
                    <a:pt x="179" y="216"/>
                  </a:lnTo>
                  <a:lnTo>
                    <a:pt x="185" y="216"/>
                  </a:lnTo>
                  <a:lnTo>
                    <a:pt x="6"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4" name="Freeform 67"/>
            <p:cNvSpPr>
              <a:spLocks noEditPoints="1"/>
            </p:cNvSpPr>
            <p:nvPr/>
          </p:nvSpPr>
          <p:spPr bwMode="auto">
            <a:xfrm>
              <a:off x="8205788" y="-49213"/>
              <a:ext cx="439738" cy="17463"/>
            </a:xfrm>
            <a:custGeom>
              <a:avLst/>
              <a:gdLst>
                <a:gd name="T0" fmla="*/ 0 w 277"/>
                <a:gd name="T1" fmla="*/ 7 h 11"/>
                <a:gd name="T2" fmla="*/ 277 w 277"/>
                <a:gd name="T3" fmla="*/ 0 h 11"/>
                <a:gd name="T4" fmla="*/ 277 w 277"/>
                <a:gd name="T5" fmla="*/ 4 h 11"/>
                <a:gd name="T6" fmla="*/ 3 w 277"/>
                <a:gd name="T7" fmla="*/ 11 h 11"/>
                <a:gd name="T8" fmla="*/ 0 w 277"/>
                <a:gd name="T9" fmla="*/ 7 h 11"/>
                <a:gd name="T10" fmla="*/ 0 w 277"/>
                <a:gd name="T11" fmla="*/ 7 h 11"/>
                <a:gd name="T12" fmla="*/ 0 w 277"/>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277" h="11">
                  <a:moveTo>
                    <a:pt x="0" y="7"/>
                  </a:moveTo>
                  <a:lnTo>
                    <a:pt x="277" y="0"/>
                  </a:lnTo>
                  <a:lnTo>
                    <a:pt x="277" y="4"/>
                  </a:lnTo>
                  <a:lnTo>
                    <a:pt x="3" y="11"/>
                  </a:lnTo>
                  <a:lnTo>
                    <a:pt x="0" y="7"/>
                  </a:lnTo>
                  <a:close/>
                  <a:moveTo>
                    <a:pt x="0" y="7"/>
                  </a:moveTo>
                  <a:lnTo>
                    <a:pt x="0" y="7"/>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5" name="Freeform 68"/>
            <p:cNvSpPr>
              <a:spLocks noEditPoints="1"/>
            </p:cNvSpPr>
            <p:nvPr/>
          </p:nvSpPr>
          <p:spPr bwMode="auto">
            <a:xfrm>
              <a:off x="8205788" y="-49213"/>
              <a:ext cx="439738" cy="17463"/>
            </a:xfrm>
            <a:custGeom>
              <a:avLst/>
              <a:gdLst>
                <a:gd name="T0" fmla="*/ 0 w 277"/>
                <a:gd name="T1" fmla="*/ 7 h 11"/>
                <a:gd name="T2" fmla="*/ 277 w 277"/>
                <a:gd name="T3" fmla="*/ 0 h 11"/>
                <a:gd name="T4" fmla="*/ 277 w 277"/>
                <a:gd name="T5" fmla="*/ 4 h 11"/>
                <a:gd name="T6" fmla="*/ 3 w 277"/>
                <a:gd name="T7" fmla="*/ 11 h 11"/>
                <a:gd name="T8" fmla="*/ 0 w 277"/>
                <a:gd name="T9" fmla="*/ 7 h 11"/>
                <a:gd name="T10" fmla="*/ 0 w 277"/>
                <a:gd name="T11" fmla="*/ 7 h 11"/>
                <a:gd name="T12" fmla="*/ 0 w 277"/>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277" h="11">
                  <a:moveTo>
                    <a:pt x="0" y="7"/>
                  </a:moveTo>
                  <a:lnTo>
                    <a:pt x="277" y="0"/>
                  </a:lnTo>
                  <a:lnTo>
                    <a:pt x="277" y="4"/>
                  </a:lnTo>
                  <a:lnTo>
                    <a:pt x="3" y="11"/>
                  </a:lnTo>
                  <a:lnTo>
                    <a:pt x="0" y="7"/>
                  </a:lnTo>
                  <a:moveTo>
                    <a:pt x="0" y="7"/>
                  </a:move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6" name="Freeform 69"/>
            <p:cNvSpPr>
              <a:spLocks noEditPoints="1"/>
            </p:cNvSpPr>
            <p:nvPr/>
          </p:nvSpPr>
          <p:spPr bwMode="auto">
            <a:xfrm>
              <a:off x="9012238" y="-26988"/>
              <a:ext cx="176213" cy="276225"/>
            </a:xfrm>
            <a:custGeom>
              <a:avLst/>
              <a:gdLst>
                <a:gd name="T0" fmla="*/ 0 w 111"/>
                <a:gd name="T1" fmla="*/ 0 h 174"/>
                <a:gd name="T2" fmla="*/ 106 w 111"/>
                <a:gd name="T3" fmla="*/ 174 h 174"/>
                <a:gd name="T4" fmla="*/ 111 w 111"/>
                <a:gd name="T5" fmla="*/ 174 h 174"/>
                <a:gd name="T6" fmla="*/ 5 w 111"/>
                <a:gd name="T7" fmla="*/ 0 h 174"/>
                <a:gd name="T8" fmla="*/ 0 w 111"/>
                <a:gd name="T9" fmla="*/ 0 h 174"/>
                <a:gd name="T10" fmla="*/ 0 w 111"/>
                <a:gd name="T11" fmla="*/ 0 h 174"/>
                <a:gd name="T12" fmla="*/ 0 w 111"/>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11" h="174">
                  <a:moveTo>
                    <a:pt x="0" y="0"/>
                  </a:moveTo>
                  <a:lnTo>
                    <a:pt x="106" y="174"/>
                  </a:lnTo>
                  <a:lnTo>
                    <a:pt x="111" y="174"/>
                  </a:lnTo>
                  <a:lnTo>
                    <a:pt x="5"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7" name="Freeform 70"/>
            <p:cNvSpPr>
              <a:spLocks noEditPoints="1"/>
            </p:cNvSpPr>
            <p:nvPr/>
          </p:nvSpPr>
          <p:spPr bwMode="auto">
            <a:xfrm>
              <a:off x="9012238" y="-26988"/>
              <a:ext cx="176213" cy="276225"/>
            </a:xfrm>
            <a:custGeom>
              <a:avLst/>
              <a:gdLst>
                <a:gd name="T0" fmla="*/ 0 w 111"/>
                <a:gd name="T1" fmla="*/ 0 h 174"/>
                <a:gd name="T2" fmla="*/ 106 w 111"/>
                <a:gd name="T3" fmla="*/ 174 h 174"/>
                <a:gd name="T4" fmla="*/ 111 w 111"/>
                <a:gd name="T5" fmla="*/ 174 h 174"/>
                <a:gd name="T6" fmla="*/ 5 w 111"/>
                <a:gd name="T7" fmla="*/ 0 h 174"/>
                <a:gd name="T8" fmla="*/ 0 w 111"/>
                <a:gd name="T9" fmla="*/ 0 h 174"/>
                <a:gd name="T10" fmla="*/ 0 w 111"/>
                <a:gd name="T11" fmla="*/ 0 h 174"/>
                <a:gd name="T12" fmla="*/ 0 w 111"/>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11" h="174">
                  <a:moveTo>
                    <a:pt x="0" y="0"/>
                  </a:moveTo>
                  <a:lnTo>
                    <a:pt x="106" y="174"/>
                  </a:lnTo>
                  <a:lnTo>
                    <a:pt x="111" y="174"/>
                  </a:lnTo>
                  <a:lnTo>
                    <a:pt x="5"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8" name="Freeform 71"/>
            <p:cNvSpPr>
              <a:spLocks noEditPoints="1"/>
            </p:cNvSpPr>
            <p:nvPr/>
          </p:nvSpPr>
          <p:spPr bwMode="auto">
            <a:xfrm>
              <a:off x="8997950" y="-26988"/>
              <a:ext cx="187325" cy="276225"/>
            </a:xfrm>
            <a:custGeom>
              <a:avLst/>
              <a:gdLst>
                <a:gd name="T0" fmla="*/ 0 w 118"/>
                <a:gd name="T1" fmla="*/ 0 h 174"/>
                <a:gd name="T2" fmla="*/ 115 w 118"/>
                <a:gd name="T3" fmla="*/ 174 h 174"/>
                <a:gd name="T4" fmla="*/ 118 w 118"/>
                <a:gd name="T5" fmla="*/ 172 h 174"/>
                <a:gd name="T6" fmla="*/ 7 w 118"/>
                <a:gd name="T7" fmla="*/ 0 h 174"/>
                <a:gd name="T8" fmla="*/ 0 w 118"/>
                <a:gd name="T9" fmla="*/ 0 h 174"/>
                <a:gd name="T10" fmla="*/ 0 w 118"/>
                <a:gd name="T11" fmla="*/ 0 h 174"/>
                <a:gd name="T12" fmla="*/ 0 w 118"/>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18" h="174">
                  <a:moveTo>
                    <a:pt x="0" y="0"/>
                  </a:moveTo>
                  <a:lnTo>
                    <a:pt x="115" y="174"/>
                  </a:lnTo>
                  <a:lnTo>
                    <a:pt x="118" y="172"/>
                  </a:lnTo>
                  <a:lnTo>
                    <a:pt x="7"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9" name="Freeform 72"/>
            <p:cNvSpPr>
              <a:spLocks noEditPoints="1"/>
            </p:cNvSpPr>
            <p:nvPr/>
          </p:nvSpPr>
          <p:spPr bwMode="auto">
            <a:xfrm>
              <a:off x="8997950" y="-26988"/>
              <a:ext cx="187325" cy="276225"/>
            </a:xfrm>
            <a:custGeom>
              <a:avLst/>
              <a:gdLst>
                <a:gd name="T0" fmla="*/ 0 w 118"/>
                <a:gd name="T1" fmla="*/ 0 h 174"/>
                <a:gd name="T2" fmla="*/ 115 w 118"/>
                <a:gd name="T3" fmla="*/ 174 h 174"/>
                <a:gd name="T4" fmla="*/ 118 w 118"/>
                <a:gd name="T5" fmla="*/ 172 h 174"/>
                <a:gd name="T6" fmla="*/ 7 w 118"/>
                <a:gd name="T7" fmla="*/ 0 h 174"/>
                <a:gd name="T8" fmla="*/ 0 w 118"/>
                <a:gd name="T9" fmla="*/ 0 h 174"/>
                <a:gd name="T10" fmla="*/ 0 w 118"/>
                <a:gd name="T11" fmla="*/ 0 h 174"/>
                <a:gd name="T12" fmla="*/ 0 w 118"/>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18" h="174">
                  <a:moveTo>
                    <a:pt x="0" y="0"/>
                  </a:moveTo>
                  <a:lnTo>
                    <a:pt x="115" y="174"/>
                  </a:lnTo>
                  <a:lnTo>
                    <a:pt x="118" y="172"/>
                  </a:lnTo>
                  <a:lnTo>
                    <a:pt x="7"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0" name="Freeform 73"/>
            <p:cNvSpPr>
              <a:spLocks noEditPoints="1"/>
            </p:cNvSpPr>
            <p:nvPr/>
          </p:nvSpPr>
          <p:spPr bwMode="auto">
            <a:xfrm>
              <a:off x="8674100" y="-52388"/>
              <a:ext cx="354013" cy="101600"/>
            </a:xfrm>
            <a:custGeom>
              <a:avLst/>
              <a:gdLst>
                <a:gd name="T0" fmla="*/ 0 w 223"/>
                <a:gd name="T1" fmla="*/ 0 h 64"/>
                <a:gd name="T2" fmla="*/ 223 w 223"/>
                <a:gd name="T3" fmla="*/ 61 h 64"/>
                <a:gd name="T4" fmla="*/ 218 w 223"/>
                <a:gd name="T5" fmla="*/ 64 h 64"/>
                <a:gd name="T6" fmla="*/ 0 w 223"/>
                <a:gd name="T7" fmla="*/ 4 h 64"/>
                <a:gd name="T8" fmla="*/ 0 w 223"/>
                <a:gd name="T9" fmla="*/ 0 h 64"/>
                <a:gd name="T10" fmla="*/ 0 w 223"/>
                <a:gd name="T11" fmla="*/ 0 h 64"/>
                <a:gd name="T12" fmla="*/ 0 w 223"/>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223" h="64">
                  <a:moveTo>
                    <a:pt x="0" y="0"/>
                  </a:moveTo>
                  <a:lnTo>
                    <a:pt x="223" y="61"/>
                  </a:lnTo>
                  <a:lnTo>
                    <a:pt x="218" y="64"/>
                  </a:lnTo>
                  <a:lnTo>
                    <a:pt x="0" y="4"/>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1" name="Freeform 74"/>
            <p:cNvSpPr>
              <a:spLocks noEditPoints="1"/>
            </p:cNvSpPr>
            <p:nvPr/>
          </p:nvSpPr>
          <p:spPr bwMode="auto">
            <a:xfrm>
              <a:off x="8674100" y="-52388"/>
              <a:ext cx="354013" cy="101600"/>
            </a:xfrm>
            <a:custGeom>
              <a:avLst/>
              <a:gdLst>
                <a:gd name="T0" fmla="*/ 0 w 223"/>
                <a:gd name="T1" fmla="*/ 0 h 64"/>
                <a:gd name="T2" fmla="*/ 223 w 223"/>
                <a:gd name="T3" fmla="*/ 61 h 64"/>
                <a:gd name="T4" fmla="*/ 218 w 223"/>
                <a:gd name="T5" fmla="*/ 64 h 64"/>
                <a:gd name="T6" fmla="*/ 0 w 223"/>
                <a:gd name="T7" fmla="*/ 4 h 64"/>
                <a:gd name="T8" fmla="*/ 0 w 223"/>
                <a:gd name="T9" fmla="*/ 0 h 64"/>
                <a:gd name="T10" fmla="*/ 0 w 223"/>
                <a:gd name="T11" fmla="*/ 0 h 64"/>
                <a:gd name="T12" fmla="*/ 0 w 223"/>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223" h="64">
                  <a:moveTo>
                    <a:pt x="0" y="0"/>
                  </a:moveTo>
                  <a:lnTo>
                    <a:pt x="223" y="61"/>
                  </a:lnTo>
                  <a:lnTo>
                    <a:pt x="218" y="64"/>
                  </a:lnTo>
                  <a:lnTo>
                    <a:pt x="0" y="4"/>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2" name="Freeform 75"/>
            <p:cNvSpPr>
              <a:spLocks noEditPoints="1"/>
            </p:cNvSpPr>
            <p:nvPr/>
          </p:nvSpPr>
          <p:spPr bwMode="auto">
            <a:xfrm>
              <a:off x="8659813" y="-41275"/>
              <a:ext cx="146050" cy="436563"/>
            </a:xfrm>
            <a:custGeom>
              <a:avLst/>
              <a:gdLst>
                <a:gd name="T0" fmla="*/ 0 w 92"/>
                <a:gd name="T1" fmla="*/ 0 h 275"/>
                <a:gd name="T2" fmla="*/ 91 w 92"/>
                <a:gd name="T3" fmla="*/ 275 h 275"/>
                <a:gd name="T4" fmla="*/ 92 w 92"/>
                <a:gd name="T5" fmla="*/ 275 h 275"/>
                <a:gd name="T6" fmla="*/ 4 w 92"/>
                <a:gd name="T7" fmla="*/ 0 h 275"/>
                <a:gd name="T8" fmla="*/ 0 w 92"/>
                <a:gd name="T9" fmla="*/ 0 h 275"/>
                <a:gd name="T10" fmla="*/ 0 w 92"/>
                <a:gd name="T11" fmla="*/ 0 h 275"/>
                <a:gd name="T12" fmla="*/ 0 w 92"/>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92" h="275">
                  <a:moveTo>
                    <a:pt x="0" y="0"/>
                  </a:moveTo>
                  <a:lnTo>
                    <a:pt x="91" y="275"/>
                  </a:lnTo>
                  <a:lnTo>
                    <a:pt x="92" y="275"/>
                  </a:lnTo>
                  <a:lnTo>
                    <a:pt x="4"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3" name="Freeform 76"/>
            <p:cNvSpPr>
              <a:spLocks noEditPoints="1"/>
            </p:cNvSpPr>
            <p:nvPr/>
          </p:nvSpPr>
          <p:spPr bwMode="auto">
            <a:xfrm>
              <a:off x="8659813" y="-41275"/>
              <a:ext cx="146050" cy="436563"/>
            </a:xfrm>
            <a:custGeom>
              <a:avLst/>
              <a:gdLst>
                <a:gd name="T0" fmla="*/ 0 w 92"/>
                <a:gd name="T1" fmla="*/ 0 h 275"/>
                <a:gd name="T2" fmla="*/ 91 w 92"/>
                <a:gd name="T3" fmla="*/ 275 h 275"/>
                <a:gd name="T4" fmla="*/ 92 w 92"/>
                <a:gd name="T5" fmla="*/ 275 h 275"/>
                <a:gd name="T6" fmla="*/ 4 w 92"/>
                <a:gd name="T7" fmla="*/ 0 h 275"/>
                <a:gd name="T8" fmla="*/ 0 w 92"/>
                <a:gd name="T9" fmla="*/ 0 h 275"/>
                <a:gd name="T10" fmla="*/ 0 w 92"/>
                <a:gd name="T11" fmla="*/ 0 h 275"/>
                <a:gd name="T12" fmla="*/ 0 w 92"/>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92" h="275">
                  <a:moveTo>
                    <a:pt x="0" y="0"/>
                  </a:moveTo>
                  <a:lnTo>
                    <a:pt x="91" y="275"/>
                  </a:lnTo>
                  <a:lnTo>
                    <a:pt x="92" y="275"/>
                  </a:lnTo>
                  <a:lnTo>
                    <a:pt x="4"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4" name="Freeform 77"/>
            <p:cNvSpPr>
              <a:spLocks noEditPoints="1"/>
            </p:cNvSpPr>
            <p:nvPr/>
          </p:nvSpPr>
          <p:spPr bwMode="auto">
            <a:xfrm>
              <a:off x="8458200" y="-38100"/>
              <a:ext cx="200025" cy="309563"/>
            </a:xfrm>
            <a:custGeom>
              <a:avLst/>
              <a:gdLst>
                <a:gd name="T0" fmla="*/ 0 w 126"/>
                <a:gd name="T1" fmla="*/ 195 h 195"/>
                <a:gd name="T2" fmla="*/ 120 w 126"/>
                <a:gd name="T3" fmla="*/ 0 h 195"/>
                <a:gd name="T4" fmla="*/ 126 w 126"/>
                <a:gd name="T5" fmla="*/ 0 h 195"/>
                <a:gd name="T6" fmla="*/ 2 w 126"/>
                <a:gd name="T7" fmla="*/ 195 h 195"/>
                <a:gd name="T8" fmla="*/ 0 w 126"/>
                <a:gd name="T9" fmla="*/ 195 h 195"/>
                <a:gd name="T10" fmla="*/ 0 w 126"/>
                <a:gd name="T11" fmla="*/ 195 h 195"/>
                <a:gd name="T12" fmla="*/ 0 w 126"/>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126" h="195">
                  <a:moveTo>
                    <a:pt x="0" y="195"/>
                  </a:moveTo>
                  <a:lnTo>
                    <a:pt x="120" y="0"/>
                  </a:lnTo>
                  <a:lnTo>
                    <a:pt x="126" y="0"/>
                  </a:lnTo>
                  <a:lnTo>
                    <a:pt x="2" y="195"/>
                  </a:lnTo>
                  <a:lnTo>
                    <a:pt x="0" y="195"/>
                  </a:lnTo>
                  <a:close/>
                  <a:moveTo>
                    <a:pt x="0" y="195"/>
                  </a:moveTo>
                  <a:lnTo>
                    <a:pt x="0" y="195"/>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5" name="Freeform 78"/>
            <p:cNvSpPr>
              <a:spLocks noEditPoints="1"/>
            </p:cNvSpPr>
            <p:nvPr/>
          </p:nvSpPr>
          <p:spPr bwMode="auto">
            <a:xfrm>
              <a:off x="8458200" y="-38100"/>
              <a:ext cx="200025" cy="309563"/>
            </a:xfrm>
            <a:custGeom>
              <a:avLst/>
              <a:gdLst>
                <a:gd name="T0" fmla="*/ 0 w 126"/>
                <a:gd name="T1" fmla="*/ 195 h 195"/>
                <a:gd name="T2" fmla="*/ 120 w 126"/>
                <a:gd name="T3" fmla="*/ 0 h 195"/>
                <a:gd name="T4" fmla="*/ 126 w 126"/>
                <a:gd name="T5" fmla="*/ 0 h 195"/>
                <a:gd name="T6" fmla="*/ 2 w 126"/>
                <a:gd name="T7" fmla="*/ 195 h 195"/>
                <a:gd name="T8" fmla="*/ 0 w 126"/>
                <a:gd name="T9" fmla="*/ 195 h 195"/>
                <a:gd name="T10" fmla="*/ 0 w 126"/>
                <a:gd name="T11" fmla="*/ 195 h 195"/>
                <a:gd name="T12" fmla="*/ 0 w 126"/>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126" h="195">
                  <a:moveTo>
                    <a:pt x="0" y="195"/>
                  </a:moveTo>
                  <a:lnTo>
                    <a:pt x="120" y="0"/>
                  </a:lnTo>
                  <a:lnTo>
                    <a:pt x="126" y="0"/>
                  </a:lnTo>
                  <a:lnTo>
                    <a:pt x="2" y="195"/>
                  </a:lnTo>
                  <a:lnTo>
                    <a:pt x="0" y="195"/>
                  </a:lnTo>
                  <a:moveTo>
                    <a:pt x="0" y="195"/>
                  </a:moveTo>
                  <a:lnTo>
                    <a:pt x="0" y="1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6" name="Freeform 79"/>
            <p:cNvSpPr>
              <a:spLocks noEditPoints="1"/>
            </p:cNvSpPr>
            <p:nvPr/>
          </p:nvSpPr>
          <p:spPr bwMode="auto">
            <a:xfrm>
              <a:off x="8450263" y="92075"/>
              <a:ext cx="55563" cy="179388"/>
            </a:xfrm>
            <a:custGeom>
              <a:avLst/>
              <a:gdLst>
                <a:gd name="T0" fmla="*/ 31 w 35"/>
                <a:gd name="T1" fmla="*/ 0 h 113"/>
                <a:gd name="T2" fmla="*/ 0 w 35"/>
                <a:gd name="T3" fmla="*/ 113 h 113"/>
                <a:gd name="T4" fmla="*/ 1 w 35"/>
                <a:gd name="T5" fmla="*/ 113 h 113"/>
                <a:gd name="T6" fmla="*/ 35 w 35"/>
                <a:gd name="T7" fmla="*/ 0 h 113"/>
                <a:gd name="T8" fmla="*/ 31 w 35"/>
                <a:gd name="T9" fmla="*/ 0 h 113"/>
                <a:gd name="T10" fmla="*/ 31 w 35"/>
                <a:gd name="T11" fmla="*/ 0 h 113"/>
                <a:gd name="T12" fmla="*/ 31 w 35"/>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35" h="113">
                  <a:moveTo>
                    <a:pt x="31" y="0"/>
                  </a:moveTo>
                  <a:lnTo>
                    <a:pt x="0" y="113"/>
                  </a:lnTo>
                  <a:lnTo>
                    <a:pt x="1" y="113"/>
                  </a:lnTo>
                  <a:lnTo>
                    <a:pt x="35" y="0"/>
                  </a:lnTo>
                  <a:lnTo>
                    <a:pt x="31" y="0"/>
                  </a:lnTo>
                  <a:close/>
                  <a:moveTo>
                    <a:pt x="31" y="0"/>
                  </a:moveTo>
                  <a:lnTo>
                    <a:pt x="31"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7" name="Freeform 80"/>
            <p:cNvSpPr>
              <a:spLocks noEditPoints="1"/>
            </p:cNvSpPr>
            <p:nvPr/>
          </p:nvSpPr>
          <p:spPr bwMode="auto">
            <a:xfrm>
              <a:off x="8450263" y="92075"/>
              <a:ext cx="55563" cy="179388"/>
            </a:xfrm>
            <a:custGeom>
              <a:avLst/>
              <a:gdLst>
                <a:gd name="T0" fmla="*/ 31 w 35"/>
                <a:gd name="T1" fmla="*/ 0 h 113"/>
                <a:gd name="T2" fmla="*/ 0 w 35"/>
                <a:gd name="T3" fmla="*/ 113 h 113"/>
                <a:gd name="T4" fmla="*/ 1 w 35"/>
                <a:gd name="T5" fmla="*/ 113 h 113"/>
                <a:gd name="T6" fmla="*/ 35 w 35"/>
                <a:gd name="T7" fmla="*/ 0 h 113"/>
                <a:gd name="T8" fmla="*/ 31 w 35"/>
                <a:gd name="T9" fmla="*/ 0 h 113"/>
                <a:gd name="T10" fmla="*/ 31 w 35"/>
                <a:gd name="T11" fmla="*/ 0 h 113"/>
                <a:gd name="T12" fmla="*/ 31 w 35"/>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35" h="113">
                  <a:moveTo>
                    <a:pt x="31" y="0"/>
                  </a:moveTo>
                  <a:lnTo>
                    <a:pt x="0" y="113"/>
                  </a:lnTo>
                  <a:lnTo>
                    <a:pt x="1" y="113"/>
                  </a:lnTo>
                  <a:lnTo>
                    <a:pt x="35" y="0"/>
                  </a:lnTo>
                  <a:lnTo>
                    <a:pt x="31" y="0"/>
                  </a:lnTo>
                  <a:moveTo>
                    <a:pt x="31" y="0"/>
                  </a:move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8" name="Freeform 81"/>
            <p:cNvSpPr>
              <a:spLocks noEditPoints="1"/>
            </p:cNvSpPr>
            <p:nvPr/>
          </p:nvSpPr>
          <p:spPr bwMode="auto">
            <a:xfrm>
              <a:off x="8202613" y="-26988"/>
              <a:ext cx="241300" cy="298450"/>
            </a:xfrm>
            <a:custGeom>
              <a:avLst/>
              <a:gdLst>
                <a:gd name="T0" fmla="*/ 0 w 152"/>
                <a:gd name="T1" fmla="*/ 0 h 188"/>
                <a:gd name="T2" fmla="*/ 149 w 152"/>
                <a:gd name="T3" fmla="*/ 188 h 188"/>
                <a:gd name="T4" fmla="*/ 152 w 152"/>
                <a:gd name="T5" fmla="*/ 188 h 188"/>
                <a:gd name="T6" fmla="*/ 3 w 152"/>
                <a:gd name="T7" fmla="*/ 0 h 188"/>
                <a:gd name="T8" fmla="*/ 0 w 152"/>
                <a:gd name="T9" fmla="*/ 0 h 188"/>
                <a:gd name="T10" fmla="*/ 0 w 152"/>
                <a:gd name="T11" fmla="*/ 0 h 188"/>
                <a:gd name="T12" fmla="*/ 0 w 152"/>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152" h="188">
                  <a:moveTo>
                    <a:pt x="0" y="0"/>
                  </a:moveTo>
                  <a:lnTo>
                    <a:pt x="149" y="188"/>
                  </a:lnTo>
                  <a:lnTo>
                    <a:pt x="152" y="188"/>
                  </a:lnTo>
                  <a:lnTo>
                    <a:pt x="3"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9" name="Freeform 82"/>
            <p:cNvSpPr>
              <a:spLocks noEditPoints="1"/>
            </p:cNvSpPr>
            <p:nvPr/>
          </p:nvSpPr>
          <p:spPr bwMode="auto">
            <a:xfrm>
              <a:off x="8202613" y="-26988"/>
              <a:ext cx="241300" cy="298450"/>
            </a:xfrm>
            <a:custGeom>
              <a:avLst/>
              <a:gdLst>
                <a:gd name="T0" fmla="*/ 0 w 152"/>
                <a:gd name="T1" fmla="*/ 0 h 188"/>
                <a:gd name="T2" fmla="*/ 149 w 152"/>
                <a:gd name="T3" fmla="*/ 188 h 188"/>
                <a:gd name="T4" fmla="*/ 152 w 152"/>
                <a:gd name="T5" fmla="*/ 188 h 188"/>
                <a:gd name="T6" fmla="*/ 3 w 152"/>
                <a:gd name="T7" fmla="*/ 0 h 188"/>
                <a:gd name="T8" fmla="*/ 0 w 152"/>
                <a:gd name="T9" fmla="*/ 0 h 188"/>
                <a:gd name="T10" fmla="*/ 0 w 152"/>
                <a:gd name="T11" fmla="*/ 0 h 188"/>
                <a:gd name="T12" fmla="*/ 0 w 152"/>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152" h="188">
                  <a:moveTo>
                    <a:pt x="0" y="0"/>
                  </a:moveTo>
                  <a:lnTo>
                    <a:pt x="149" y="188"/>
                  </a:lnTo>
                  <a:lnTo>
                    <a:pt x="152" y="188"/>
                  </a:lnTo>
                  <a:lnTo>
                    <a:pt x="3"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0" name="Freeform 83"/>
            <p:cNvSpPr>
              <a:spLocks noEditPoints="1"/>
            </p:cNvSpPr>
            <p:nvPr/>
          </p:nvSpPr>
          <p:spPr bwMode="auto">
            <a:xfrm>
              <a:off x="7772400" y="-31750"/>
              <a:ext cx="419100" cy="117475"/>
            </a:xfrm>
            <a:custGeom>
              <a:avLst/>
              <a:gdLst>
                <a:gd name="T0" fmla="*/ 0 w 264"/>
                <a:gd name="T1" fmla="*/ 69 h 74"/>
                <a:gd name="T2" fmla="*/ 4 w 264"/>
                <a:gd name="T3" fmla="*/ 69 h 74"/>
                <a:gd name="T4" fmla="*/ 264 w 264"/>
                <a:gd name="T5" fmla="*/ 0 h 74"/>
                <a:gd name="T6" fmla="*/ 264 w 264"/>
                <a:gd name="T7" fmla="*/ 5 h 74"/>
                <a:gd name="T8" fmla="*/ 0 w 264"/>
                <a:gd name="T9" fmla="*/ 74 h 74"/>
                <a:gd name="T10" fmla="*/ 0 w 264"/>
                <a:gd name="T11" fmla="*/ 69 h 74"/>
                <a:gd name="T12" fmla="*/ 0 w 264"/>
                <a:gd name="T13" fmla="*/ 69 h 74"/>
                <a:gd name="T14" fmla="*/ 0 w 264"/>
                <a:gd name="T15" fmla="*/ 69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74">
                  <a:moveTo>
                    <a:pt x="0" y="69"/>
                  </a:moveTo>
                  <a:lnTo>
                    <a:pt x="4" y="69"/>
                  </a:lnTo>
                  <a:lnTo>
                    <a:pt x="264" y="0"/>
                  </a:lnTo>
                  <a:lnTo>
                    <a:pt x="264" y="5"/>
                  </a:lnTo>
                  <a:lnTo>
                    <a:pt x="0" y="74"/>
                  </a:lnTo>
                  <a:lnTo>
                    <a:pt x="0" y="69"/>
                  </a:lnTo>
                  <a:close/>
                  <a:moveTo>
                    <a:pt x="0" y="69"/>
                  </a:moveTo>
                  <a:lnTo>
                    <a:pt x="0" y="69"/>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1" name="Freeform 84"/>
            <p:cNvSpPr>
              <a:spLocks noEditPoints="1"/>
            </p:cNvSpPr>
            <p:nvPr/>
          </p:nvSpPr>
          <p:spPr bwMode="auto">
            <a:xfrm>
              <a:off x="7772400" y="-31750"/>
              <a:ext cx="419100" cy="117475"/>
            </a:xfrm>
            <a:custGeom>
              <a:avLst/>
              <a:gdLst>
                <a:gd name="T0" fmla="*/ 0 w 264"/>
                <a:gd name="T1" fmla="*/ 69 h 74"/>
                <a:gd name="T2" fmla="*/ 4 w 264"/>
                <a:gd name="T3" fmla="*/ 69 h 74"/>
                <a:gd name="T4" fmla="*/ 264 w 264"/>
                <a:gd name="T5" fmla="*/ 0 h 74"/>
                <a:gd name="T6" fmla="*/ 264 w 264"/>
                <a:gd name="T7" fmla="*/ 5 h 74"/>
                <a:gd name="T8" fmla="*/ 0 w 264"/>
                <a:gd name="T9" fmla="*/ 74 h 74"/>
                <a:gd name="T10" fmla="*/ 0 w 264"/>
                <a:gd name="T11" fmla="*/ 69 h 74"/>
                <a:gd name="T12" fmla="*/ 0 w 264"/>
                <a:gd name="T13" fmla="*/ 69 h 74"/>
                <a:gd name="T14" fmla="*/ 0 w 264"/>
                <a:gd name="T15" fmla="*/ 69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74">
                  <a:moveTo>
                    <a:pt x="0" y="69"/>
                  </a:moveTo>
                  <a:lnTo>
                    <a:pt x="4" y="69"/>
                  </a:lnTo>
                  <a:lnTo>
                    <a:pt x="264" y="0"/>
                  </a:lnTo>
                  <a:lnTo>
                    <a:pt x="264" y="5"/>
                  </a:lnTo>
                  <a:lnTo>
                    <a:pt x="0" y="74"/>
                  </a:lnTo>
                  <a:lnTo>
                    <a:pt x="0" y="69"/>
                  </a:lnTo>
                  <a:moveTo>
                    <a:pt x="0" y="69"/>
                  </a:moveTo>
                  <a:lnTo>
                    <a:pt x="0" y="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2" name="Freeform 85"/>
            <p:cNvSpPr>
              <a:spLocks noEditPoints="1"/>
            </p:cNvSpPr>
            <p:nvPr/>
          </p:nvSpPr>
          <p:spPr bwMode="auto">
            <a:xfrm>
              <a:off x="8067675" y="-23813"/>
              <a:ext cx="128588" cy="422275"/>
            </a:xfrm>
            <a:custGeom>
              <a:avLst/>
              <a:gdLst>
                <a:gd name="T0" fmla="*/ 78 w 81"/>
                <a:gd name="T1" fmla="*/ 0 h 266"/>
                <a:gd name="T2" fmla="*/ 0 w 81"/>
                <a:gd name="T3" fmla="*/ 266 h 266"/>
                <a:gd name="T4" fmla="*/ 3 w 81"/>
                <a:gd name="T5" fmla="*/ 266 h 266"/>
                <a:gd name="T6" fmla="*/ 81 w 81"/>
                <a:gd name="T7" fmla="*/ 2 h 266"/>
                <a:gd name="T8" fmla="*/ 78 w 81"/>
                <a:gd name="T9" fmla="*/ 0 h 266"/>
                <a:gd name="T10" fmla="*/ 78 w 81"/>
                <a:gd name="T11" fmla="*/ 0 h 266"/>
                <a:gd name="T12" fmla="*/ 78 w 81"/>
                <a:gd name="T13" fmla="*/ 0 h 266"/>
              </a:gdLst>
              <a:ahLst/>
              <a:cxnLst>
                <a:cxn ang="0">
                  <a:pos x="T0" y="T1"/>
                </a:cxn>
                <a:cxn ang="0">
                  <a:pos x="T2" y="T3"/>
                </a:cxn>
                <a:cxn ang="0">
                  <a:pos x="T4" y="T5"/>
                </a:cxn>
                <a:cxn ang="0">
                  <a:pos x="T6" y="T7"/>
                </a:cxn>
                <a:cxn ang="0">
                  <a:pos x="T8" y="T9"/>
                </a:cxn>
                <a:cxn ang="0">
                  <a:pos x="T10" y="T11"/>
                </a:cxn>
                <a:cxn ang="0">
                  <a:pos x="T12" y="T13"/>
                </a:cxn>
              </a:cxnLst>
              <a:rect l="0" t="0" r="r" b="b"/>
              <a:pathLst>
                <a:path w="81" h="266">
                  <a:moveTo>
                    <a:pt x="78" y="0"/>
                  </a:moveTo>
                  <a:lnTo>
                    <a:pt x="0" y="266"/>
                  </a:lnTo>
                  <a:lnTo>
                    <a:pt x="3" y="266"/>
                  </a:lnTo>
                  <a:lnTo>
                    <a:pt x="81" y="2"/>
                  </a:lnTo>
                  <a:lnTo>
                    <a:pt x="78" y="0"/>
                  </a:lnTo>
                  <a:close/>
                  <a:moveTo>
                    <a:pt x="78" y="0"/>
                  </a:moveTo>
                  <a:lnTo>
                    <a:pt x="78"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3" name="Freeform 86"/>
            <p:cNvSpPr>
              <a:spLocks noEditPoints="1"/>
            </p:cNvSpPr>
            <p:nvPr/>
          </p:nvSpPr>
          <p:spPr bwMode="auto">
            <a:xfrm>
              <a:off x="8067675" y="-23813"/>
              <a:ext cx="128588" cy="422275"/>
            </a:xfrm>
            <a:custGeom>
              <a:avLst/>
              <a:gdLst>
                <a:gd name="T0" fmla="*/ 78 w 81"/>
                <a:gd name="T1" fmla="*/ 0 h 266"/>
                <a:gd name="T2" fmla="*/ 0 w 81"/>
                <a:gd name="T3" fmla="*/ 266 h 266"/>
                <a:gd name="T4" fmla="*/ 3 w 81"/>
                <a:gd name="T5" fmla="*/ 266 h 266"/>
                <a:gd name="T6" fmla="*/ 81 w 81"/>
                <a:gd name="T7" fmla="*/ 2 h 266"/>
                <a:gd name="T8" fmla="*/ 78 w 81"/>
                <a:gd name="T9" fmla="*/ 0 h 266"/>
                <a:gd name="T10" fmla="*/ 78 w 81"/>
                <a:gd name="T11" fmla="*/ 0 h 266"/>
                <a:gd name="T12" fmla="*/ 78 w 81"/>
                <a:gd name="T13" fmla="*/ 0 h 266"/>
              </a:gdLst>
              <a:ahLst/>
              <a:cxnLst>
                <a:cxn ang="0">
                  <a:pos x="T0" y="T1"/>
                </a:cxn>
                <a:cxn ang="0">
                  <a:pos x="T2" y="T3"/>
                </a:cxn>
                <a:cxn ang="0">
                  <a:pos x="T4" y="T5"/>
                </a:cxn>
                <a:cxn ang="0">
                  <a:pos x="T6" y="T7"/>
                </a:cxn>
                <a:cxn ang="0">
                  <a:pos x="T8" y="T9"/>
                </a:cxn>
                <a:cxn ang="0">
                  <a:pos x="T10" y="T11"/>
                </a:cxn>
                <a:cxn ang="0">
                  <a:pos x="T12" y="T13"/>
                </a:cxn>
              </a:cxnLst>
              <a:rect l="0" t="0" r="r" b="b"/>
              <a:pathLst>
                <a:path w="81" h="266">
                  <a:moveTo>
                    <a:pt x="78" y="0"/>
                  </a:moveTo>
                  <a:lnTo>
                    <a:pt x="0" y="266"/>
                  </a:lnTo>
                  <a:lnTo>
                    <a:pt x="3" y="266"/>
                  </a:lnTo>
                  <a:lnTo>
                    <a:pt x="81" y="2"/>
                  </a:lnTo>
                  <a:lnTo>
                    <a:pt x="78" y="0"/>
                  </a:lnTo>
                  <a:moveTo>
                    <a:pt x="78" y="0"/>
                  </a:move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4" name="Freeform 87"/>
            <p:cNvSpPr>
              <a:spLocks noEditPoints="1"/>
            </p:cNvSpPr>
            <p:nvPr/>
          </p:nvSpPr>
          <p:spPr bwMode="auto">
            <a:xfrm>
              <a:off x="7893050" y="68262"/>
              <a:ext cx="601663" cy="200025"/>
            </a:xfrm>
            <a:custGeom>
              <a:avLst/>
              <a:gdLst>
                <a:gd name="T0" fmla="*/ 0 w 379"/>
                <a:gd name="T1" fmla="*/ 123 h 126"/>
                <a:gd name="T2" fmla="*/ 377 w 379"/>
                <a:gd name="T3" fmla="*/ 0 h 126"/>
                <a:gd name="T4" fmla="*/ 379 w 379"/>
                <a:gd name="T5" fmla="*/ 4 h 126"/>
                <a:gd name="T6" fmla="*/ 4 w 379"/>
                <a:gd name="T7" fmla="*/ 126 h 126"/>
                <a:gd name="T8" fmla="*/ 0 w 379"/>
                <a:gd name="T9" fmla="*/ 123 h 126"/>
                <a:gd name="T10" fmla="*/ 0 w 379"/>
                <a:gd name="T11" fmla="*/ 123 h 126"/>
                <a:gd name="T12" fmla="*/ 0 w 379"/>
                <a:gd name="T13" fmla="*/ 123 h 126"/>
              </a:gdLst>
              <a:ahLst/>
              <a:cxnLst>
                <a:cxn ang="0">
                  <a:pos x="T0" y="T1"/>
                </a:cxn>
                <a:cxn ang="0">
                  <a:pos x="T2" y="T3"/>
                </a:cxn>
                <a:cxn ang="0">
                  <a:pos x="T4" y="T5"/>
                </a:cxn>
                <a:cxn ang="0">
                  <a:pos x="T6" y="T7"/>
                </a:cxn>
                <a:cxn ang="0">
                  <a:pos x="T8" y="T9"/>
                </a:cxn>
                <a:cxn ang="0">
                  <a:pos x="T10" y="T11"/>
                </a:cxn>
                <a:cxn ang="0">
                  <a:pos x="T12" y="T13"/>
                </a:cxn>
              </a:cxnLst>
              <a:rect l="0" t="0" r="r" b="b"/>
              <a:pathLst>
                <a:path w="379" h="126">
                  <a:moveTo>
                    <a:pt x="0" y="123"/>
                  </a:moveTo>
                  <a:lnTo>
                    <a:pt x="377" y="0"/>
                  </a:lnTo>
                  <a:lnTo>
                    <a:pt x="379" y="4"/>
                  </a:lnTo>
                  <a:lnTo>
                    <a:pt x="4" y="126"/>
                  </a:lnTo>
                  <a:lnTo>
                    <a:pt x="0" y="123"/>
                  </a:lnTo>
                  <a:close/>
                  <a:moveTo>
                    <a:pt x="0" y="123"/>
                  </a:moveTo>
                  <a:lnTo>
                    <a:pt x="0" y="12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5" name="Freeform 88"/>
            <p:cNvSpPr>
              <a:spLocks noEditPoints="1"/>
            </p:cNvSpPr>
            <p:nvPr/>
          </p:nvSpPr>
          <p:spPr bwMode="auto">
            <a:xfrm>
              <a:off x="7893050" y="68262"/>
              <a:ext cx="601663" cy="200025"/>
            </a:xfrm>
            <a:custGeom>
              <a:avLst/>
              <a:gdLst>
                <a:gd name="T0" fmla="*/ 0 w 379"/>
                <a:gd name="T1" fmla="*/ 123 h 126"/>
                <a:gd name="T2" fmla="*/ 377 w 379"/>
                <a:gd name="T3" fmla="*/ 0 h 126"/>
                <a:gd name="T4" fmla="*/ 379 w 379"/>
                <a:gd name="T5" fmla="*/ 4 h 126"/>
                <a:gd name="T6" fmla="*/ 4 w 379"/>
                <a:gd name="T7" fmla="*/ 126 h 126"/>
                <a:gd name="T8" fmla="*/ 0 w 379"/>
                <a:gd name="T9" fmla="*/ 123 h 126"/>
                <a:gd name="T10" fmla="*/ 0 w 379"/>
                <a:gd name="T11" fmla="*/ 123 h 126"/>
                <a:gd name="T12" fmla="*/ 0 w 379"/>
                <a:gd name="T13" fmla="*/ 123 h 126"/>
              </a:gdLst>
              <a:ahLst/>
              <a:cxnLst>
                <a:cxn ang="0">
                  <a:pos x="T0" y="T1"/>
                </a:cxn>
                <a:cxn ang="0">
                  <a:pos x="T2" y="T3"/>
                </a:cxn>
                <a:cxn ang="0">
                  <a:pos x="T4" y="T5"/>
                </a:cxn>
                <a:cxn ang="0">
                  <a:pos x="T6" y="T7"/>
                </a:cxn>
                <a:cxn ang="0">
                  <a:pos x="T8" y="T9"/>
                </a:cxn>
                <a:cxn ang="0">
                  <a:pos x="T10" y="T11"/>
                </a:cxn>
                <a:cxn ang="0">
                  <a:pos x="T12" y="T13"/>
                </a:cxn>
              </a:cxnLst>
              <a:rect l="0" t="0" r="r" b="b"/>
              <a:pathLst>
                <a:path w="379" h="126">
                  <a:moveTo>
                    <a:pt x="0" y="123"/>
                  </a:moveTo>
                  <a:lnTo>
                    <a:pt x="377" y="0"/>
                  </a:lnTo>
                  <a:lnTo>
                    <a:pt x="379" y="4"/>
                  </a:lnTo>
                  <a:lnTo>
                    <a:pt x="4" y="126"/>
                  </a:lnTo>
                  <a:lnTo>
                    <a:pt x="0" y="123"/>
                  </a:lnTo>
                  <a:moveTo>
                    <a:pt x="0" y="123"/>
                  </a:moveTo>
                  <a:lnTo>
                    <a:pt x="0" y="1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6" name="Freeform 89"/>
            <p:cNvSpPr>
              <a:spLocks noEditPoints="1"/>
            </p:cNvSpPr>
            <p:nvPr/>
          </p:nvSpPr>
          <p:spPr bwMode="auto">
            <a:xfrm>
              <a:off x="7429500" y="100012"/>
              <a:ext cx="412750" cy="163513"/>
            </a:xfrm>
            <a:custGeom>
              <a:avLst/>
              <a:gdLst>
                <a:gd name="T0" fmla="*/ 0 w 260"/>
                <a:gd name="T1" fmla="*/ 5 h 103"/>
                <a:gd name="T2" fmla="*/ 260 w 260"/>
                <a:gd name="T3" fmla="*/ 103 h 103"/>
                <a:gd name="T4" fmla="*/ 260 w 260"/>
                <a:gd name="T5" fmla="*/ 99 h 103"/>
                <a:gd name="T6" fmla="*/ 5 w 260"/>
                <a:gd name="T7" fmla="*/ 0 h 103"/>
                <a:gd name="T8" fmla="*/ 0 w 260"/>
                <a:gd name="T9" fmla="*/ 5 h 103"/>
                <a:gd name="T10" fmla="*/ 0 w 260"/>
                <a:gd name="T11" fmla="*/ 5 h 103"/>
                <a:gd name="T12" fmla="*/ 0 w 260"/>
                <a:gd name="T13" fmla="*/ 5 h 103"/>
              </a:gdLst>
              <a:ahLst/>
              <a:cxnLst>
                <a:cxn ang="0">
                  <a:pos x="T0" y="T1"/>
                </a:cxn>
                <a:cxn ang="0">
                  <a:pos x="T2" y="T3"/>
                </a:cxn>
                <a:cxn ang="0">
                  <a:pos x="T4" y="T5"/>
                </a:cxn>
                <a:cxn ang="0">
                  <a:pos x="T6" y="T7"/>
                </a:cxn>
                <a:cxn ang="0">
                  <a:pos x="T8" y="T9"/>
                </a:cxn>
                <a:cxn ang="0">
                  <a:pos x="T10" y="T11"/>
                </a:cxn>
                <a:cxn ang="0">
                  <a:pos x="T12" y="T13"/>
                </a:cxn>
              </a:cxnLst>
              <a:rect l="0" t="0" r="r" b="b"/>
              <a:pathLst>
                <a:path w="260" h="103">
                  <a:moveTo>
                    <a:pt x="0" y="5"/>
                  </a:moveTo>
                  <a:lnTo>
                    <a:pt x="260" y="103"/>
                  </a:lnTo>
                  <a:lnTo>
                    <a:pt x="260" y="99"/>
                  </a:lnTo>
                  <a:lnTo>
                    <a:pt x="5" y="0"/>
                  </a:lnTo>
                  <a:lnTo>
                    <a:pt x="0" y="5"/>
                  </a:lnTo>
                  <a:close/>
                  <a:moveTo>
                    <a:pt x="0" y="5"/>
                  </a:moveTo>
                  <a:lnTo>
                    <a:pt x="0" y="5"/>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7" name="Freeform 90"/>
            <p:cNvSpPr>
              <a:spLocks noEditPoints="1"/>
            </p:cNvSpPr>
            <p:nvPr/>
          </p:nvSpPr>
          <p:spPr bwMode="auto">
            <a:xfrm>
              <a:off x="7429500" y="100012"/>
              <a:ext cx="412750" cy="163513"/>
            </a:xfrm>
            <a:custGeom>
              <a:avLst/>
              <a:gdLst>
                <a:gd name="T0" fmla="*/ 0 w 260"/>
                <a:gd name="T1" fmla="*/ 5 h 103"/>
                <a:gd name="T2" fmla="*/ 260 w 260"/>
                <a:gd name="T3" fmla="*/ 103 h 103"/>
                <a:gd name="T4" fmla="*/ 260 w 260"/>
                <a:gd name="T5" fmla="*/ 99 h 103"/>
                <a:gd name="T6" fmla="*/ 5 w 260"/>
                <a:gd name="T7" fmla="*/ 0 h 103"/>
                <a:gd name="T8" fmla="*/ 0 w 260"/>
                <a:gd name="T9" fmla="*/ 5 h 103"/>
                <a:gd name="T10" fmla="*/ 0 w 260"/>
                <a:gd name="T11" fmla="*/ 5 h 103"/>
                <a:gd name="T12" fmla="*/ 0 w 260"/>
                <a:gd name="T13" fmla="*/ 5 h 103"/>
              </a:gdLst>
              <a:ahLst/>
              <a:cxnLst>
                <a:cxn ang="0">
                  <a:pos x="T0" y="T1"/>
                </a:cxn>
                <a:cxn ang="0">
                  <a:pos x="T2" y="T3"/>
                </a:cxn>
                <a:cxn ang="0">
                  <a:pos x="T4" y="T5"/>
                </a:cxn>
                <a:cxn ang="0">
                  <a:pos x="T6" y="T7"/>
                </a:cxn>
                <a:cxn ang="0">
                  <a:pos x="T8" y="T9"/>
                </a:cxn>
                <a:cxn ang="0">
                  <a:pos x="T10" y="T11"/>
                </a:cxn>
                <a:cxn ang="0">
                  <a:pos x="T12" y="T13"/>
                </a:cxn>
              </a:cxnLst>
              <a:rect l="0" t="0" r="r" b="b"/>
              <a:pathLst>
                <a:path w="260" h="103">
                  <a:moveTo>
                    <a:pt x="0" y="5"/>
                  </a:moveTo>
                  <a:lnTo>
                    <a:pt x="260" y="103"/>
                  </a:lnTo>
                  <a:lnTo>
                    <a:pt x="260" y="99"/>
                  </a:lnTo>
                  <a:lnTo>
                    <a:pt x="5" y="0"/>
                  </a:lnTo>
                  <a:lnTo>
                    <a:pt x="0" y="5"/>
                  </a:lnTo>
                  <a:moveTo>
                    <a:pt x="0" y="5"/>
                  </a:move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8" name="Freeform 91"/>
            <p:cNvSpPr>
              <a:spLocks noEditPoints="1"/>
            </p:cNvSpPr>
            <p:nvPr/>
          </p:nvSpPr>
          <p:spPr bwMode="auto">
            <a:xfrm>
              <a:off x="7429500" y="88900"/>
              <a:ext cx="320675" cy="193675"/>
            </a:xfrm>
            <a:custGeom>
              <a:avLst/>
              <a:gdLst>
                <a:gd name="T0" fmla="*/ 0 w 202"/>
                <a:gd name="T1" fmla="*/ 119 h 122"/>
                <a:gd name="T2" fmla="*/ 198 w 202"/>
                <a:gd name="T3" fmla="*/ 0 h 122"/>
                <a:gd name="T4" fmla="*/ 202 w 202"/>
                <a:gd name="T5" fmla="*/ 3 h 122"/>
                <a:gd name="T6" fmla="*/ 2 w 202"/>
                <a:gd name="T7" fmla="*/ 122 h 122"/>
                <a:gd name="T8" fmla="*/ 0 w 202"/>
                <a:gd name="T9" fmla="*/ 119 h 122"/>
                <a:gd name="T10" fmla="*/ 0 w 202"/>
                <a:gd name="T11" fmla="*/ 119 h 122"/>
                <a:gd name="T12" fmla="*/ 0 w 202"/>
                <a:gd name="T13" fmla="*/ 119 h 122"/>
              </a:gdLst>
              <a:ahLst/>
              <a:cxnLst>
                <a:cxn ang="0">
                  <a:pos x="T0" y="T1"/>
                </a:cxn>
                <a:cxn ang="0">
                  <a:pos x="T2" y="T3"/>
                </a:cxn>
                <a:cxn ang="0">
                  <a:pos x="T4" y="T5"/>
                </a:cxn>
                <a:cxn ang="0">
                  <a:pos x="T6" y="T7"/>
                </a:cxn>
                <a:cxn ang="0">
                  <a:pos x="T8" y="T9"/>
                </a:cxn>
                <a:cxn ang="0">
                  <a:pos x="T10" y="T11"/>
                </a:cxn>
                <a:cxn ang="0">
                  <a:pos x="T12" y="T13"/>
                </a:cxn>
              </a:cxnLst>
              <a:rect l="0" t="0" r="r" b="b"/>
              <a:pathLst>
                <a:path w="202" h="122">
                  <a:moveTo>
                    <a:pt x="0" y="119"/>
                  </a:moveTo>
                  <a:lnTo>
                    <a:pt x="198" y="0"/>
                  </a:lnTo>
                  <a:lnTo>
                    <a:pt x="202" y="3"/>
                  </a:lnTo>
                  <a:lnTo>
                    <a:pt x="2" y="122"/>
                  </a:lnTo>
                  <a:lnTo>
                    <a:pt x="0" y="119"/>
                  </a:lnTo>
                  <a:close/>
                  <a:moveTo>
                    <a:pt x="0" y="119"/>
                  </a:moveTo>
                  <a:lnTo>
                    <a:pt x="0" y="119"/>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9" name="Freeform 92"/>
            <p:cNvSpPr>
              <a:spLocks noEditPoints="1"/>
            </p:cNvSpPr>
            <p:nvPr/>
          </p:nvSpPr>
          <p:spPr bwMode="auto">
            <a:xfrm>
              <a:off x="7429500" y="88900"/>
              <a:ext cx="320675" cy="193675"/>
            </a:xfrm>
            <a:custGeom>
              <a:avLst/>
              <a:gdLst>
                <a:gd name="T0" fmla="*/ 0 w 202"/>
                <a:gd name="T1" fmla="*/ 119 h 122"/>
                <a:gd name="T2" fmla="*/ 198 w 202"/>
                <a:gd name="T3" fmla="*/ 0 h 122"/>
                <a:gd name="T4" fmla="*/ 202 w 202"/>
                <a:gd name="T5" fmla="*/ 3 h 122"/>
                <a:gd name="T6" fmla="*/ 2 w 202"/>
                <a:gd name="T7" fmla="*/ 122 h 122"/>
                <a:gd name="T8" fmla="*/ 0 w 202"/>
                <a:gd name="T9" fmla="*/ 119 h 122"/>
                <a:gd name="T10" fmla="*/ 0 w 202"/>
                <a:gd name="T11" fmla="*/ 119 h 122"/>
                <a:gd name="T12" fmla="*/ 0 w 202"/>
                <a:gd name="T13" fmla="*/ 119 h 122"/>
              </a:gdLst>
              <a:ahLst/>
              <a:cxnLst>
                <a:cxn ang="0">
                  <a:pos x="T0" y="T1"/>
                </a:cxn>
                <a:cxn ang="0">
                  <a:pos x="T2" y="T3"/>
                </a:cxn>
                <a:cxn ang="0">
                  <a:pos x="T4" y="T5"/>
                </a:cxn>
                <a:cxn ang="0">
                  <a:pos x="T6" y="T7"/>
                </a:cxn>
                <a:cxn ang="0">
                  <a:pos x="T8" y="T9"/>
                </a:cxn>
                <a:cxn ang="0">
                  <a:pos x="T10" y="T11"/>
                </a:cxn>
                <a:cxn ang="0">
                  <a:pos x="T12" y="T13"/>
                </a:cxn>
              </a:cxnLst>
              <a:rect l="0" t="0" r="r" b="b"/>
              <a:pathLst>
                <a:path w="202" h="122">
                  <a:moveTo>
                    <a:pt x="0" y="119"/>
                  </a:moveTo>
                  <a:lnTo>
                    <a:pt x="198" y="0"/>
                  </a:lnTo>
                  <a:lnTo>
                    <a:pt x="202" y="3"/>
                  </a:lnTo>
                  <a:lnTo>
                    <a:pt x="2" y="122"/>
                  </a:lnTo>
                  <a:lnTo>
                    <a:pt x="0" y="119"/>
                  </a:lnTo>
                  <a:moveTo>
                    <a:pt x="0" y="119"/>
                  </a:moveTo>
                  <a:lnTo>
                    <a:pt x="0" y="1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0" name="Freeform 93"/>
            <p:cNvSpPr>
              <a:spLocks noEditPoints="1"/>
            </p:cNvSpPr>
            <p:nvPr/>
          </p:nvSpPr>
          <p:spPr bwMode="auto">
            <a:xfrm>
              <a:off x="7323138" y="300037"/>
              <a:ext cx="87313" cy="222250"/>
            </a:xfrm>
            <a:custGeom>
              <a:avLst/>
              <a:gdLst>
                <a:gd name="T0" fmla="*/ 51 w 55"/>
                <a:gd name="T1" fmla="*/ 0 h 140"/>
                <a:gd name="T2" fmla="*/ 0 w 55"/>
                <a:gd name="T3" fmla="*/ 140 h 140"/>
                <a:gd name="T4" fmla="*/ 5 w 55"/>
                <a:gd name="T5" fmla="*/ 140 h 140"/>
                <a:gd name="T6" fmla="*/ 55 w 55"/>
                <a:gd name="T7" fmla="*/ 2 h 140"/>
                <a:gd name="T8" fmla="*/ 51 w 55"/>
                <a:gd name="T9" fmla="*/ 0 h 140"/>
                <a:gd name="T10" fmla="*/ 51 w 55"/>
                <a:gd name="T11" fmla="*/ 0 h 140"/>
                <a:gd name="T12" fmla="*/ 51 w 5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55" h="140">
                  <a:moveTo>
                    <a:pt x="51" y="0"/>
                  </a:moveTo>
                  <a:lnTo>
                    <a:pt x="0" y="140"/>
                  </a:lnTo>
                  <a:lnTo>
                    <a:pt x="5" y="140"/>
                  </a:lnTo>
                  <a:lnTo>
                    <a:pt x="55" y="2"/>
                  </a:lnTo>
                  <a:lnTo>
                    <a:pt x="51" y="0"/>
                  </a:lnTo>
                  <a:close/>
                  <a:moveTo>
                    <a:pt x="51" y="0"/>
                  </a:moveTo>
                  <a:lnTo>
                    <a:pt x="51"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1" name="Freeform 94"/>
            <p:cNvSpPr>
              <a:spLocks noEditPoints="1"/>
            </p:cNvSpPr>
            <p:nvPr/>
          </p:nvSpPr>
          <p:spPr bwMode="auto">
            <a:xfrm>
              <a:off x="7323138" y="300037"/>
              <a:ext cx="87313" cy="222250"/>
            </a:xfrm>
            <a:custGeom>
              <a:avLst/>
              <a:gdLst>
                <a:gd name="T0" fmla="*/ 51 w 55"/>
                <a:gd name="T1" fmla="*/ 0 h 140"/>
                <a:gd name="T2" fmla="*/ 0 w 55"/>
                <a:gd name="T3" fmla="*/ 140 h 140"/>
                <a:gd name="T4" fmla="*/ 5 w 55"/>
                <a:gd name="T5" fmla="*/ 140 h 140"/>
                <a:gd name="T6" fmla="*/ 55 w 55"/>
                <a:gd name="T7" fmla="*/ 2 h 140"/>
                <a:gd name="T8" fmla="*/ 51 w 55"/>
                <a:gd name="T9" fmla="*/ 0 h 140"/>
                <a:gd name="T10" fmla="*/ 51 w 55"/>
                <a:gd name="T11" fmla="*/ 0 h 140"/>
                <a:gd name="T12" fmla="*/ 51 w 5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55" h="140">
                  <a:moveTo>
                    <a:pt x="51" y="0"/>
                  </a:moveTo>
                  <a:lnTo>
                    <a:pt x="0" y="140"/>
                  </a:lnTo>
                  <a:lnTo>
                    <a:pt x="5" y="140"/>
                  </a:lnTo>
                  <a:lnTo>
                    <a:pt x="55" y="2"/>
                  </a:lnTo>
                  <a:lnTo>
                    <a:pt x="51" y="0"/>
                  </a:lnTo>
                  <a:moveTo>
                    <a:pt x="51" y="0"/>
                  </a:moveTo>
                  <a:lnTo>
                    <a:pt x="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2" name="Freeform 95"/>
            <p:cNvSpPr>
              <a:spLocks noEditPoints="1"/>
            </p:cNvSpPr>
            <p:nvPr/>
          </p:nvSpPr>
          <p:spPr bwMode="auto">
            <a:xfrm>
              <a:off x="7413625" y="303212"/>
              <a:ext cx="150813" cy="477838"/>
            </a:xfrm>
            <a:custGeom>
              <a:avLst/>
              <a:gdLst>
                <a:gd name="T0" fmla="*/ 0 w 95"/>
                <a:gd name="T1" fmla="*/ 0 h 301"/>
                <a:gd name="T2" fmla="*/ 90 w 95"/>
                <a:gd name="T3" fmla="*/ 301 h 301"/>
                <a:gd name="T4" fmla="*/ 95 w 95"/>
                <a:gd name="T5" fmla="*/ 301 h 301"/>
                <a:gd name="T6" fmla="*/ 5 w 95"/>
                <a:gd name="T7" fmla="*/ 0 h 301"/>
                <a:gd name="T8" fmla="*/ 0 w 95"/>
                <a:gd name="T9" fmla="*/ 0 h 301"/>
                <a:gd name="T10" fmla="*/ 0 w 95"/>
                <a:gd name="T11" fmla="*/ 0 h 301"/>
                <a:gd name="T12" fmla="*/ 0 w 95"/>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95" h="301">
                  <a:moveTo>
                    <a:pt x="0" y="0"/>
                  </a:moveTo>
                  <a:lnTo>
                    <a:pt x="90" y="301"/>
                  </a:lnTo>
                  <a:lnTo>
                    <a:pt x="95" y="301"/>
                  </a:lnTo>
                  <a:lnTo>
                    <a:pt x="5"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3" name="Freeform 96"/>
            <p:cNvSpPr>
              <a:spLocks noEditPoints="1"/>
            </p:cNvSpPr>
            <p:nvPr/>
          </p:nvSpPr>
          <p:spPr bwMode="auto">
            <a:xfrm>
              <a:off x="7413625" y="303212"/>
              <a:ext cx="150813" cy="477838"/>
            </a:xfrm>
            <a:custGeom>
              <a:avLst/>
              <a:gdLst>
                <a:gd name="T0" fmla="*/ 0 w 95"/>
                <a:gd name="T1" fmla="*/ 0 h 301"/>
                <a:gd name="T2" fmla="*/ 90 w 95"/>
                <a:gd name="T3" fmla="*/ 301 h 301"/>
                <a:gd name="T4" fmla="*/ 95 w 95"/>
                <a:gd name="T5" fmla="*/ 301 h 301"/>
                <a:gd name="T6" fmla="*/ 5 w 95"/>
                <a:gd name="T7" fmla="*/ 0 h 301"/>
                <a:gd name="T8" fmla="*/ 0 w 95"/>
                <a:gd name="T9" fmla="*/ 0 h 301"/>
                <a:gd name="T10" fmla="*/ 0 w 95"/>
                <a:gd name="T11" fmla="*/ 0 h 301"/>
                <a:gd name="T12" fmla="*/ 0 w 95"/>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95" h="301">
                  <a:moveTo>
                    <a:pt x="0" y="0"/>
                  </a:moveTo>
                  <a:lnTo>
                    <a:pt x="90" y="301"/>
                  </a:lnTo>
                  <a:lnTo>
                    <a:pt x="95" y="301"/>
                  </a:lnTo>
                  <a:lnTo>
                    <a:pt x="5"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4" name="Freeform 97"/>
            <p:cNvSpPr>
              <a:spLocks noEditPoints="1"/>
            </p:cNvSpPr>
            <p:nvPr/>
          </p:nvSpPr>
          <p:spPr bwMode="auto">
            <a:xfrm>
              <a:off x="7327900" y="555625"/>
              <a:ext cx="222250" cy="230188"/>
            </a:xfrm>
            <a:custGeom>
              <a:avLst/>
              <a:gdLst>
                <a:gd name="T0" fmla="*/ 0 w 140"/>
                <a:gd name="T1" fmla="*/ 5 h 145"/>
                <a:gd name="T2" fmla="*/ 139 w 140"/>
                <a:gd name="T3" fmla="*/ 145 h 145"/>
                <a:gd name="T4" fmla="*/ 140 w 140"/>
                <a:gd name="T5" fmla="*/ 142 h 145"/>
                <a:gd name="T6" fmla="*/ 2 w 140"/>
                <a:gd name="T7" fmla="*/ 0 h 145"/>
                <a:gd name="T8" fmla="*/ 0 w 140"/>
                <a:gd name="T9" fmla="*/ 5 h 145"/>
                <a:gd name="T10" fmla="*/ 0 w 140"/>
                <a:gd name="T11" fmla="*/ 5 h 145"/>
                <a:gd name="T12" fmla="*/ 0 w 140"/>
                <a:gd name="T13" fmla="*/ 5 h 145"/>
              </a:gdLst>
              <a:ahLst/>
              <a:cxnLst>
                <a:cxn ang="0">
                  <a:pos x="T0" y="T1"/>
                </a:cxn>
                <a:cxn ang="0">
                  <a:pos x="T2" y="T3"/>
                </a:cxn>
                <a:cxn ang="0">
                  <a:pos x="T4" y="T5"/>
                </a:cxn>
                <a:cxn ang="0">
                  <a:pos x="T6" y="T7"/>
                </a:cxn>
                <a:cxn ang="0">
                  <a:pos x="T8" y="T9"/>
                </a:cxn>
                <a:cxn ang="0">
                  <a:pos x="T10" y="T11"/>
                </a:cxn>
                <a:cxn ang="0">
                  <a:pos x="T12" y="T13"/>
                </a:cxn>
              </a:cxnLst>
              <a:rect l="0" t="0" r="r" b="b"/>
              <a:pathLst>
                <a:path w="140" h="145">
                  <a:moveTo>
                    <a:pt x="0" y="5"/>
                  </a:moveTo>
                  <a:lnTo>
                    <a:pt x="139" y="145"/>
                  </a:lnTo>
                  <a:lnTo>
                    <a:pt x="140" y="142"/>
                  </a:lnTo>
                  <a:lnTo>
                    <a:pt x="2" y="0"/>
                  </a:lnTo>
                  <a:lnTo>
                    <a:pt x="0" y="5"/>
                  </a:lnTo>
                  <a:close/>
                  <a:moveTo>
                    <a:pt x="0" y="5"/>
                  </a:moveTo>
                  <a:lnTo>
                    <a:pt x="0" y="5"/>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5" name="Freeform 98"/>
            <p:cNvSpPr>
              <a:spLocks noEditPoints="1"/>
            </p:cNvSpPr>
            <p:nvPr/>
          </p:nvSpPr>
          <p:spPr bwMode="auto">
            <a:xfrm>
              <a:off x="7327900" y="555625"/>
              <a:ext cx="222250" cy="230188"/>
            </a:xfrm>
            <a:custGeom>
              <a:avLst/>
              <a:gdLst>
                <a:gd name="T0" fmla="*/ 0 w 140"/>
                <a:gd name="T1" fmla="*/ 5 h 145"/>
                <a:gd name="T2" fmla="*/ 139 w 140"/>
                <a:gd name="T3" fmla="*/ 145 h 145"/>
                <a:gd name="T4" fmla="*/ 140 w 140"/>
                <a:gd name="T5" fmla="*/ 142 h 145"/>
                <a:gd name="T6" fmla="*/ 2 w 140"/>
                <a:gd name="T7" fmla="*/ 0 h 145"/>
                <a:gd name="T8" fmla="*/ 0 w 140"/>
                <a:gd name="T9" fmla="*/ 5 h 145"/>
                <a:gd name="T10" fmla="*/ 0 w 140"/>
                <a:gd name="T11" fmla="*/ 5 h 145"/>
                <a:gd name="T12" fmla="*/ 0 w 140"/>
                <a:gd name="T13" fmla="*/ 5 h 145"/>
              </a:gdLst>
              <a:ahLst/>
              <a:cxnLst>
                <a:cxn ang="0">
                  <a:pos x="T0" y="T1"/>
                </a:cxn>
                <a:cxn ang="0">
                  <a:pos x="T2" y="T3"/>
                </a:cxn>
                <a:cxn ang="0">
                  <a:pos x="T4" y="T5"/>
                </a:cxn>
                <a:cxn ang="0">
                  <a:pos x="T6" y="T7"/>
                </a:cxn>
                <a:cxn ang="0">
                  <a:pos x="T8" y="T9"/>
                </a:cxn>
                <a:cxn ang="0">
                  <a:pos x="T10" y="T11"/>
                </a:cxn>
                <a:cxn ang="0">
                  <a:pos x="T12" y="T13"/>
                </a:cxn>
              </a:cxnLst>
              <a:rect l="0" t="0" r="r" b="b"/>
              <a:pathLst>
                <a:path w="140" h="145">
                  <a:moveTo>
                    <a:pt x="0" y="5"/>
                  </a:moveTo>
                  <a:lnTo>
                    <a:pt x="139" y="145"/>
                  </a:lnTo>
                  <a:lnTo>
                    <a:pt x="140" y="142"/>
                  </a:lnTo>
                  <a:lnTo>
                    <a:pt x="2" y="0"/>
                  </a:lnTo>
                  <a:lnTo>
                    <a:pt x="0" y="5"/>
                  </a:lnTo>
                  <a:moveTo>
                    <a:pt x="0" y="5"/>
                  </a:move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6" name="Freeform 99"/>
            <p:cNvSpPr>
              <a:spLocks noEditPoints="1"/>
            </p:cNvSpPr>
            <p:nvPr/>
          </p:nvSpPr>
          <p:spPr bwMode="auto">
            <a:xfrm>
              <a:off x="7615238" y="519112"/>
              <a:ext cx="84138" cy="228600"/>
            </a:xfrm>
            <a:custGeom>
              <a:avLst/>
              <a:gdLst>
                <a:gd name="T0" fmla="*/ 50 w 53"/>
                <a:gd name="T1" fmla="*/ 0 h 144"/>
                <a:gd name="T2" fmla="*/ 0 w 53"/>
                <a:gd name="T3" fmla="*/ 137 h 144"/>
                <a:gd name="T4" fmla="*/ 4 w 53"/>
                <a:gd name="T5" fmla="*/ 144 h 144"/>
                <a:gd name="T6" fmla="*/ 53 w 53"/>
                <a:gd name="T7" fmla="*/ 4 h 144"/>
                <a:gd name="T8" fmla="*/ 50 w 53"/>
                <a:gd name="T9" fmla="*/ 0 h 144"/>
                <a:gd name="T10" fmla="*/ 50 w 53"/>
                <a:gd name="T11" fmla="*/ 0 h 144"/>
                <a:gd name="T12" fmla="*/ 50 w 53"/>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53" h="144">
                  <a:moveTo>
                    <a:pt x="50" y="0"/>
                  </a:moveTo>
                  <a:lnTo>
                    <a:pt x="0" y="137"/>
                  </a:lnTo>
                  <a:lnTo>
                    <a:pt x="4" y="144"/>
                  </a:lnTo>
                  <a:lnTo>
                    <a:pt x="53" y="4"/>
                  </a:lnTo>
                  <a:lnTo>
                    <a:pt x="50" y="0"/>
                  </a:lnTo>
                  <a:close/>
                  <a:moveTo>
                    <a:pt x="50" y="0"/>
                  </a:moveTo>
                  <a:lnTo>
                    <a:pt x="5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7" name="Freeform 100"/>
            <p:cNvSpPr>
              <a:spLocks noEditPoints="1"/>
            </p:cNvSpPr>
            <p:nvPr/>
          </p:nvSpPr>
          <p:spPr bwMode="auto">
            <a:xfrm>
              <a:off x="7615238" y="519112"/>
              <a:ext cx="84138" cy="228600"/>
            </a:xfrm>
            <a:custGeom>
              <a:avLst/>
              <a:gdLst>
                <a:gd name="T0" fmla="*/ 50 w 53"/>
                <a:gd name="T1" fmla="*/ 0 h 144"/>
                <a:gd name="T2" fmla="*/ 0 w 53"/>
                <a:gd name="T3" fmla="*/ 137 h 144"/>
                <a:gd name="T4" fmla="*/ 4 w 53"/>
                <a:gd name="T5" fmla="*/ 144 h 144"/>
                <a:gd name="T6" fmla="*/ 53 w 53"/>
                <a:gd name="T7" fmla="*/ 4 h 144"/>
                <a:gd name="T8" fmla="*/ 50 w 53"/>
                <a:gd name="T9" fmla="*/ 0 h 144"/>
                <a:gd name="T10" fmla="*/ 50 w 53"/>
                <a:gd name="T11" fmla="*/ 0 h 144"/>
                <a:gd name="T12" fmla="*/ 50 w 53"/>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53" h="144">
                  <a:moveTo>
                    <a:pt x="50" y="0"/>
                  </a:moveTo>
                  <a:lnTo>
                    <a:pt x="0" y="137"/>
                  </a:lnTo>
                  <a:lnTo>
                    <a:pt x="4" y="144"/>
                  </a:lnTo>
                  <a:lnTo>
                    <a:pt x="53" y="4"/>
                  </a:lnTo>
                  <a:lnTo>
                    <a:pt x="50" y="0"/>
                  </a:lnTo>
                  <a:moveTo>
                    <a:pt x="50" y="0"/>
                  </a:move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8" name="Freeform 101"/>
            <p:cNvSpPr>
              <a:spLocks noEditPoints="1"/>
            </p:cNvSpPr>
            <p:nvPr/>
          </p:nvSpPr>
          <p:spPr bwMode="auto">
            <a:xfrm>
              <a:off x="7421563" y="293687"/>
              <a:ext cx="266700" cy="206375"/>
            </a:xfrm>
            <a:custGeom>
              <a:avLst/>
              <a:gdLst>
                <a:gd name="T0" fmla="*/ 0 w 168"/>
                <a:gd name="T1" fmla="*/ 4 h 130"/>
                <a:gd name="T2" fmla="*/ 164 w 168"/>
                <a:gd name="T3" fmla="*/ 130 h 130"/>
                <a:gd name="T4" fmla="*/ 168 w 168"/>
                <a:gd name="T5" fmla="*/ 126 h 130"/>
                <a:gd name="T6" fmla="*/ 5 w 168"/>
                <a:gd name="T7" fmla="*/ 0 h 130"/>
                <a:gd name="T8" fmla="*/ 0 w 168"/>
                <a:gd name="T9" fmla="*/ 4 h 130"/>
                <a:gd name="T10" fmla="*/ 0 w 168"/>
                <a:gd name="T11" fmla="*/ 4 h 130"/>
                <a:gd name="T12" fmla="*/ 0 w 168"/>
                <a:gd name="T13" fmla="*/ 4 h 130"/>
              </a:gdLst>
              <a:ahLst/>
              <a:cxnLst>
                <a:cxn ang="0">
                  <a:pos x="T0" y="T1"/>
                </a:cxn>
                <a:cxn ang="0">
                  <a:pos x="T2" y="T3"/>
                </a:cxn>
                <a:cxn ang="0">
                  <a:pos x="T4" y="T5"/>
                </a:cxn>
                <a:cxn ang="0">
                  <a:pos x="T6" y="T7"/>
                </a:cxn>
                <a:cxn ang="0">
                  <a:pos x="T8" y="T9"/>
                </a:cxn>
                <a:cxn ang="0">
                  <a:pos x="T10" y="T11"/>
                </a:cxn>
                <a:cxn ang="0">
                  <a:pos x="T12" y="T13"/>
                </a:cxn>
              </a:cxnLst>
              <a:rect l="0" t="0" r="r" b="b"/>
              <a:pathLst>
                <a:path w="168" h="130">
                  <a:moveTo>
                    <a:pt x="0" y="4"/>
                  </a:moveTo>
                  <a:lnTo>
                    <a:pt x="164" y="130"/>
                  </a:lnTo>
                  <a:lnTo>
                    <a:pt x="168" y="126"/>
                  </a:lnTo>
                  <a:lnTo>
                    <a:pt x="5" y="0"/>
                  </a:lnTo>
                  <a:lnTo>
                    <a:pt x="0" y="4"/>
                  </a:lnTo>
                  <a:close/>
                  <a:moveTo>
                    <a:pt x="0" y="4"/>
                  </a:moveTo>
                  <a:lnTo>
                    <a:pt x="0" y="4"/>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9" name="Freeform 102"/>
            <p:cNvSpPr>
              <a:spLocks noEditPoints="1"/>
            </p:cNvSpPr>
            <p:nvPr/>
          </p:nvSpPr>
          <p:spPr bwMode="auto">
            <a:xfrm>
              <a:off x="7421563" y="293687"/>
              <a:ext cx="266700" cy="206375"/>
            </a:xfrm>
            <a:custGeom>
              <a:avLst/>
              <a:gdLst>
                <a:gd name="T0" fmla="*/ 0 w 168"/>
                <a:gd name="T1" fmla="*/ 4 h 130"/>
                <a:gd name="T2" fmla="*/ 164 w 168"/>
                <a:gd name="T3" fmla="*/ 130 h 130"/>
                <a:gd name="T4" fmla="*/ 168 w 168"/>
                <a:gd name="T5" fmla="*/ 126 h 130"/>
                <a:gd name="T6" fmla="*/ 5 w 168"/>
                <a:gd name="T7" fmla="*/ 0 h 130"/>
                <a:gd name="T8" fmla="*/ 0 w 168"/>
                <a:gd name="T9" fmla="*/ 4 h 130"/>
                <a:gd name="T10" fmla="*/ 0 w 168"/>
                <a:gd name="T11" fmla="*/ 4 h 130"/>
                <a:gd name="T12" fmla="*/ 0 w 168"/>
                <a:gd name="T13" fmla="*/ 4 h 130"/>
              </a:gdLst>
              <a:ahLst/>
              <a:cxnLst>
                <a:cxn ang="0">
                  <a:pos x="T0" y="T1"/>
                </a:cxn>
                <a:cxn ang="0">
                  <a:pos x="T2" y="T3"/>
                </a:cxn>
                <a:cxn ang="0">
                  <a:pos x="T4" y="T5"/>
                </a:cxn>
                <a:cxn ang="0">
                  <a:pos x="T6" y="T7"/>
                </a:cxn>
                <a:cxn ang="0">
                  <a:pos x="T8" y="T9"/>
                </a:cxn>
                <a:cxn ang="0">
                  <a:pos x="T10" y="T11"/>
                </a:cxn>
                <a:cxn ang="0">
                  <a:pos x="T12" y="T13"/>
                </a:cxn>
              </a:cxnLst>
              <a:rect l="0" t="0" r="r" b="b"/>
              <a:pathLst>
                <a:path w="168" h="130">
                  <a:moveTo>
                    <a:pt x="0" y="4"/>
                  </a:moveTo>
                  <a:lnTo>
                    <a:pt x="164" y="130"/>
                  </a:lnTo>
                  <a:lnTo>
                    <a:pt x="168" y="126"/>
                  </a:lnTo>
                  <a:lnTo>
                    <a:pt x="5" y="0"/>
                  </a:lnTo>
                  <a:lnTo>
                    <a:pt x="0" y="4"/>
                  </a:lnTo>
                  <a:moveTo>
                    <a:pt x="0" y="4"/>
                  </a:move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0" name="Freeform 103"/>
            <p:cNvSpPr>
              <a:spLocks noEditPoints="1"/>
            </p:cNvSpPr>
            <p:nvPr/>
          </p:nvSpPr>
          <p:spPr bwMode="auto">
            <a:xfrm>
              <a:off x="7702550" y="92075"/>
              <a:ext cx="50800" cy="396875"/>
            </a:xfrm>
            <a:custGeom>
              <a:avLst/>
              <a:gdLst>
                <a:gd name="T0" fmla="*/ 28 w 32"/>
                <a:gd name="T1" fmla="*/ 0 h 250"/>
                <a:gd name="T2" fmla="*/ 0 w 32"/>
                <a:gd name="T3" fmla="*/ 250 h 250"/>
                <a:gd name="T4" fmla="*/ 3 w 32"/>
                <a:gd name="T5" fmla="*/ 250 h 250"/>
                <a:gd name="T6" fmla="*/ 32 w 32"/>
                <a:gd name="T7" fmla="*/ 0 h 250"/>
                <a:gd name="T8" fmla="*/ 28 w 32"/>
                <a:gd name="T9" fmla="*/ 0 h 250"/>
                <a:gd name="T10" fmla="*/ 28 w 32"/>
                <a:gd name="T11" fmla="*/ 0 h 250"/>
                <a:gd name="T12" fmla="*/ 28 w 32"/>
                <a:gd name="T13" fmla="*/ 0 h 250"/>
              </a:gdLst>
              <a:ahLst/>
              <a:cxnLst>
                <a:cxn ang="0">
                  <a:pos x="T0" y="T1"/>
                </a:cxn>
                <a:cxn ang="0">
                  <a:pos x="T2" y="T3"/>
                </a:cxn>
                <a:cxn ang="0">
                  <a:pos x="T4" y="T5"/>
                </a:cxn>
                <a:cxn ang="0">
                  <a:pos x="T6" y="T7"/>
                </a:cxn>
                <a:cxn ang="0">
                  <a:pos x="T8" y="T9"/>
                </a:cxn>
                <a:cxn ang="0">
                  <a:pos x="T10" y="T11"/>
                </a:cxn>
                <a:cxn ang="0">
                  <a:pos x="T12" y="T13"/>
                </a:cxn>
              </a:cxnLst>
              <a:rect l="0" t="0" r="r" b="b"/>
              <a:pathLst>
                <a:path w="32" h="250">
                  <a:moveTo>
                    <a:pt x="28" y="0"/>
                  </a:moveTo>
                  <a:lnTo>
                    <a:pt x="0" y="250"/>
                  </a:lnTo>
                  <a:lnTo>
                    <a:pt x="3" y="250"/>
                  </a:lnTo>
                  <a:lnTo>
                    <a:pt x="32" y="0"/>
                  </a:lnTo>
                  <a:lnTo>
                    <a:pt x="28" y="0"/>
                  </a:lnTo>
                  <a:close/>
                  <a:moveTo>
                    <a:pt x="28" y="0"/>
                  </a:moveTo>
                  <a:lnTo>
                    <a:pt x="28"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1" name="Freeform 104"/>
            <p:cNvSpPr>
              <a:spLocks noEditPoints="1"/>
            </p:cNvSpPr>
            <p:nvPr/>
          </p:nvSpPr>
          <p:spPr bwMode="auto">
            <a:xfrm>
              <a:off x="7702550" y="92075"/>
              <a:ext cx="50800" cy="396875"/>
            </a:xfrm>
            <a:custGeom>
              <a:avLst/>
              <a:gdLst>
                <a:gd name="T0" fmla="*/ 28 w 32"/>
                <a:gd name="T1" fmla="*/ 0 h 250"/>
                <a:gd name="T2" fmla="*/ 0 w 32"/>
                <a:gd name="T3" fmla="*/ 250 h 250"/>
                <a:gd name="T4" fmla="*/ 3 w 32"/>
                <a:gd name="T5" fmla="*/ 250 h 250"/>
                <a:gd name="T6" fmla="*/ 32 w 32"/>
                <a:gd name="T7" fmla="*/ 0 h 250"/>
                <a:gd name="T8" fmla="*/ 28 w 32"/>
                <a:gd name="T9" fmla="*/ 0 h 250"/>
                <a:gd name="T10" fmla="*/ 28 w 32"/>
                <a:gd name="T11" fmla="*/ 0 h 250"/>
                <a:gd name="T12" fmla="*/ 28 w 32"/>
                <a:gd name="T13" fmla="*/ 0 h 250"/>
              </a:gdLst>
              <a:ahLst/>
              <a:cxnLst>
                <a:cxn ang="0">
                  <a:pos x="T0" y="T1"/>
                </a:cxn>
                <a:cxn ang="0">
                  <a:pos x="T2" y="T3"/>
                </a:cxn>
                <a:cxn ang="0">
                  <a:pos x="T4" y="T5"/>
                </a:cxn>
                <a:cxn ang="0">
                  <a:pos x="T6" y="T7"/>
                </a:cxn>
                <a:cxn ang="0">
                  <a:pos x="T8" y="T9"/>
                </a:cxn>
                <a:cxn ang="0">
                  <a:pos x="T10" y="T11"/>
                </a:cxn>
                <a:cxn ang="0">
                  <a:pos x="T12" y="T13"/>
                </a:cxn>
              </a:cxnLst>
              <a:rect l="0" t="0" r="r" b="b"/>
              <a:pathLst>
                <a:path w="32" h="250">
                  <a:moveTo>
                    <a:pt x="28" y="0"/>
                  </a:moveTo>
                  <a:lnTo>
                    <a:pt x="0" y="250"/>
                  </a:lnTo>
                  <a:lnTo>
                    <a:pt x="3" y="250"/>
                  </a:lnTo>
                  <a:lnTo>
                    <a:pt x="32" y="0"/>
                  </a:lnTo>
                  <a:lnTo>
                    <a:pt x="28" y="0"/>
                  </a:lnTo>
                  <a:moveTo>
                    <a:pt x="28" y="0"/>
                  </a:move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2" name="Freeform 105"/>
            <p:cNvSpPr>
              <a:spLocks noEditPoints="1"/>
            </p:cNvSpPr>
            <p:nvPr/>
          </p:nvSpPr>
          <p:spPr bwMode="auto">
            <a:xfrm>
              <a:off x="7753350" y="96837"/>
              <a:ext cx="306388" cy="304800"/>
            </a:xfrm>
            <a:custGeom>
              <a:avLst/>
              <a:gdLst>
                <a:gd name="T0" fmla="*/ 0 w 193"/>
                <a:gd name="T1" fmla="*/ 0 h 192"/>
                <a:gd name="T2" fmla="*/ 189 w 193"/>
                <a:gd name="T3" fmla="*/ 192 h 192"/>
                <a:gd name="T4" fmla="*/ 193 w 193"/>
                <a:gd name="T5" fmla="*/ 190 h 192"/>
                <a:gd name="T6" fmla="*/ 5 w 193"/>
                <a:gd name="T7" fmla="*/ 0 h 192"/>
                <a:gd name="T8" fmla="*/ 0 w 193"/>
                <a:gd name="T9" fmla="*/ 0 h 192"/>
                <a:gd name="T10" fmla="*/ 0 w 193"/>
                <a:gd name="T11" fmla="*/ 0 h 192"/>
                <a:gd name="T12" fmla="*/ 0 w 19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93" h="192">
                  <a:moveTo>
                    <a:pt x="0" y="0"/>
                  </a:moveTo>
                  <a:lnTo>
                    <a:pt x="189" y="192"/>
                  </a:lnTo>
                  <a:lnTo>
                    <a:pt x="193" y="190"/>
                  </a:lnTo>
                  <a:lnTo>
                    <a:pt x="5"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3" name="Freeform 106"/>
            <p:cNvSpPr>
              <a:spLocks noEditPoints="1"/>
            </p:cNvSpPr>
            <p:nvPr/>
          </p:nvSpPr>
          <p:spPr bwMode="auto">
            <a:xfrm>
              <a:off x="7753350" y="96837"/>
              <a:ext cx="306388" cy="304800"/>
            </a:xfrm>
            <a:custGeom>
              <a:avLst/>
              <a:gdLst>
                <a:gd name="T0" fmla="*/ 0 w 193"/>
                <a:gd name="T1" fmla="*/ 0 h 192"/>
                <a:gd name="T2" fmla="*/ 189 w 193"/>
                <a:gd name="T3" fmla="*/ 192 h 192"/>
                <a:gd name="T4" fmla="*/ 193 w 193"/>
                <a:gd name="T5" fmla="*/ 190 h 192"/>
                <a:gd name="T6" fmla="*/ 5 w 193"/>
                <a:gd name="T7" fmla="*/ 0 h 192"/>
                <a:gd name="T8" fmla="*/ 0 w 193"/>
                <a:gd name="T9" fmla="*/ 0 h 192"/>
                <a:gd name="T10" fmla="*/ 0 w 193"/>
                <a:gd name="T11" fmla="*/ 0 h 192"/>
                <a:gd name="T12" fmla="*/ 0 w 19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93" h="192">
                  <a:moveTo>
                    <a:pt x="0" y="0"/>
                  </a:moveTo>
                  <a:lnTo>
                    <a:pt x="189" y="192"/>
                  </a:lnTo>
                  <a:lnTo>
                    <a:pt x="193" y="190"/>
                  </a:lnTo>
                  <a:lnTo>
                    <a:pt x="5"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4" name="Freeform 107"/>
            <p:cNvSpPr>
              <a:spLocks noEditPoints="1"/>
            </p:cNvSpPr>
            <p:nvPr/>
          </p:nvSpPr>
          <p:spPr bwMode="auto">
            <a:xfrm>
              <a:off x="7626350" y="288925"/>
              <a:ext cx="233363" cy="447675"/>
            </a:xfrm>
            <a:custGeom>
              <a:avLst/>
              <a:gdLst>
                <a:gd name="T0" fmla="*/ 145 w 147"/>
                <a:gd name="T1" fmla="*/ 0 h 282"/>
                <a:gd name="T2" fmla="*/ 0 w 147"/>
                <a:gd name="T3" fmla="*/ 282 h 282"/>
                <a:gd name="T4" fmla="*/ 5 w 147"/>
                <a:gd name="T5" fmla="*/ 282 h 282"/>
                <a:gd name="T6" fmla="*/ 147 w 147"/>
                <a:gd name="T7" fmla="*/ 3 h 282"/>
                <a:gd name="T8" fmla="*/ 145 w 147"/>
                <a:gd name="T9" fmla="*/ 0 h 282"/>
                <a:gd name="T10" fmla="*/ 145 w 147"/>
                <a:gd name="T11" fmla="*/ 0 h 282"/>
                <a:gd name="T12" fmla="*/ 145 w 147"/>
                <a:gd name="T13" fmla="*/ 0 h 282"/>
              </a:gdLst>
              <a:ahLst/>
              <a:cxnLst>
                <a:cxn ang="0">
                  <a:pos x="T0" y="T1"/>
                </a:cxn>
                <a:cxn ang="0">
                  <a:pos x="T2" y="T3"/>
                </a:cxn>
                <a:cxn ang="0">
                  <a:pos x="T4" y="T5"/>
                </a:cxn>
                <a:cxn ang="0">
                  <a:pos x="T6" y="T7"/>
                </a:cxn>
                <a:cxn ang="0">
                  <a:pos x="T8" y="T9"/>
                </a:cxn>
                <a:cxn ang="0">
                  <a:pos x="T10" y="T11"/>
                </a:cxn>
                <a:cxn ang="0">
                  <a:pos x="T12" y="T13"/>
                </a:cxn>
              </a:cxnLst>
              <a:rect l="0" t="0" r="r" b="b"/>
              <a:pathLst>
                <a:path w="147" h="282">
                  <a:moveTo>
                    <a:pt x="145" y="0"/>
                  </a:moveTo>
                  <a:lnTo>
                    <a:pt x="0" y="282"/>
                  </a:lnTo>
                  <a:lnTo>
                    <a:pt x="5" y="282"/>
                  </a:lnTo>
                  <a:lnTo>
                    <a:pt x="147" y="3"/>
                  </a:lnTo>
                  <a:lnTo>
                    <a:pt x="145" y="0"/>
                  </a:lnTo>
                  <a:close/>
                  <a:moveTo>
                    <a:pt x="145" y="0"/>
                  </a:moveTo>
                  <a:lnTo>
                    <a:pt x="145"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5" name="Freeform 108"/>
            <p:cNvSpPr>
              <a:spLocks noEditPoints="1"/>
            </p:cNvSpPr>
            <p:nvPr/>
          </p:nvSpPr>
          <p:spPr bwMode="auto">
            <a:xfrm>
              <a:off x="7626350" y="288925"/>
              <a:ext cx="233363" cy="447675"/>
            </a:xfrm>
            <a:custGeom>
              <a:avLst/>
              <a:gdLst>
                <a:gd name="T0" fmla="*/ 145 w 147"/>
                <a:gd name="T1" fmla="*/ 0 h 282"/>
                <a:gd name="T2" fmla="*/ 0 w 147"/>
                <a:gd name="T3" fmla="*/ 282 h 282"/>
                <a:gd name="T4" fmla="*/ 5 w 147"/>
                <a:gd name="T5" fmla="*/ 282 h 282"/>
                <a:gd name="T6" fmla="*/ 147 w 147"/>
                <a:gd name="T7" fmla="*/ 3 h 282"/>
                <a:gd name="T8" fmla="*/ 145 w 147"/>
                <a:gd name="T9" fmla="*/ 0 h 282"/>
                <a:gd name="T10" fmla="*/ 145 w 147"/>
                <a:gd name="T11" fmla="*/ 0 h 282"/>
                <a:gd name="T12" fmla="*/ 145 w 147"/>
                <a:gd name="T13" fmla="*/ 0 h 282"/>
              </a:gdLst>
              <a:ahLst/>
              <a:cxnLst>
                <a:cxn ang="0">
                  <a:pos x="T0" y="T1"/>
                </a:cxn>
                <a:cxn ang="0">
                  <a:pos x="T2" y="T3"/>
                </a:cxn>
                <a:cxn ang="0">
                  <a:pos x="T4" y="T5"/>
                </a:cxn>
                <a:cxn ang="0">
                  <a:pos x="T6" y="T7"/>
                </a:cxn>
                <a:cxn ang="0">
                  <a:pos x="T8" y="T9"/>
                </a:cxn>
                <a:cxn ang="0">
                  <a:pos x="T10" y="T11"/>
                </a:cxn>
                <a:cxn ang="0">
                  <a:pos x="T12" y="T13"/>
                </a:cxn>
              </a:cxnLst>
              <a:rect l="0" t="0" r="r" b="b"/>
              <a:pathLst>
                <a:path w="147" h="282">
                  <a:moveTo>
                    <a:pt x="145" y="0"/>
                  </a:moveTo>
                  <a:lnTo>
                    <a:pt x="0" y="282"/>
                  </a:lnTo>
                  <a:lnTo>
                    <a:pt x="5" y="282"/>
                  </a:lnTo>
                  <a:lnTo>
                    <a:pt x="147" y="3"/>
                  </a:lnTo>
                  <a:lnTo>
                    <a:pt x="145" y="0"/>
                  </a:lnTo>
                  <a:moveTo>
                    <a:pt x="145" y="0"/>
                  </a:moveTo>
                  <a:lnTo>
                    <a:pt x="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6" name="Freeform 109"/>
            <p:cNvSpPr>
              <a:spLocks noEditPoints="1"/>
            </p:cNvSpPr>
            <p:nvPr/>
          </p:nvSpPr>
          <p:spPr bwMode="auto">
            <a:xfrm>
              <a:off x="7721600" y="409575"/>
              <a:ext cx="331788" cy="98425"/>
            </a:xfrm>
            <a:custGeom>
              <a:avLst/>
              <a:gdLst>
                <a:gd name="T0" fmla="*/ 0 w 209"/>
                <a:gd name="T1" fmla="*/ 57 h 62"/>
                <a:gd name="T2" fmla="*/ 209 w 209"/>
                <a:gd name="T3" fmla="*/ 0 h 62"/>
                <a:gd name="T4" fmla="*/ 209 w 209"/>
                <a:gd name="T5" fmla="*/ 2 h 62"/>
                <a:gd name="T6" fmla="*/ 0 w 209"/>
                <a:gd name="T7" fmla="*/ 62 h 62"/>
                <a:gd name="T8" fmla="*/ 0 w 209"/>
                <a:gd name="T9" fmla="*/ 57 h 62"/>
                <a:gd name="T10" fmla="*/ 0 w 209"/>
                <a:gd name="T11" fmla="*/ 57 h 62"/>
                <a:gd name="T12" fmla="*/ 0 w 209"/>
                <a:gd name="T13" fmla="*/ 57 h 62"/>
              </a:gdLst>
              <a:ahLst/>
              <a:cxnLst>
                <a:cxn ang="0">
                  <a:pos x="T0" y="T1"/>
                </a:cxn>
                <a:cxn ang="0">
                  <a:pos x="T2" y="T3"/>
                </a:cxn>
                <a:cxn ang="0">
                  <a:pos x="T4" y="T5"/>
                </a:cxn>
                <a:cxn ang="0">
                  <a:pos x="T6" y="T7"/>
                </a:cxn>
                <a:cxn ang="0">
                  <a:pos x="T8" y="T9"/>
                </a:cxn>
                <a:cxn ang="0">
                  <a:pos x="T10" y="T11"/>
                </a:cxn>
                <a:cxn ang="0">
                  <a:pos x="T12" y="T13"/>
                </a:cxn>
              </a:cxnLst>
              <a:rect l="0" t="0" r="r" b="b"/>
              <a:pathLst>
                <a:path w="209" h="62">
                  <a:moveTo>
                    <a:pt x="0" y="57"/>
                  </a:moveTo>
                  <a:lnTo>
                    <a:pt x="209" y="0"/>
                  </a:lnTo>
                  <a:lnTo>
                    <a:pt x="209" y="2"/>
                  </a:lnTo>
                  <a:lnTo>
                    <a:pt x="0" y="62"/>
                  </a:lnTo>
                  <a:lnTo>
                    <a:pt x="0" y="57"/>
                  </a:lnTo>
                  <a:close/>
                  <a:moveTo>
                    <a:pt x="0" y="57"/>
                  </a:moveTo>
                  <a:lnTo>
                    <a:pt x="0" y="57"/>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7" name="Freeform 110"/>
            <p:cNvSpPr>
              <a:spLocks noEditPoints="1"/>
            </p:cNvSpPr>
            <p:nvPr/>
          </p:nvSpPr>
          <p:spPr bwMode="auto">
            <a:xfrm>
              <a:off x="7721600" y="409575"/>
              <a:ext cx="331788" cy="98425"/>
            </a:xfrm>
            <a:custGeom>
              <a:avLst/>
              <a:gdLst>
                <a:gd name="T0" fmla="*/ 0 w 209"/>
                <a:gd name="T1" fmla="*/ 57 h 62"/>
                <a:gd name="T2" fmla="*/ 209 w 209"/>
                <a:gd name="T3" fmla="*/ 0 h 62"/>
                <a:gd name="T4" fmla="*/ 209 w 209"/>
                <a:gd name="T5" fmla="*/ 2 h 62"/>
                <a:gd name="T6" fmla="*/ 0 w 209"/>
                <a:gd name="T7" fmla="*/ 62 h 62"/>
                <a:gd name="T8" fmla="*/ 0 w 209"/>
                <a:gd name="T9" fmla="*/ 57 h 62"/>
                <a:gd name="T10" fmla="*/ 0 w 209"/>
                <a:gd name="T11" fmla="*/ 57 h 62"/>
                <a:gd name="T12" fmla="*/ 0 w 209"/>
                <a:gd name="T13" fmla="*/ 57 h 62"/>
              </a:gdLst>
              <a:ahLst/>
              <a:cxnLst>
                <a:cxn ang="0">
                  <a:pos x="T0" y="T1"/>
                </a:cxn>
                <a:cxn ang="0">
                  <a:pos x="T2" y="T3"/>
                </a:cxn>
                <a:cxn ang="0">
                  <a:pos x="T4" y="T5"/>
                </a:cxn>
                <a:cxn ang="0">
                  <a:pos x="T6" y="T7"/>
                </a:cxn>
                <a:cxn ang="0">
                  <a:pos x="T8" y="T9"/>
                </a:cxn>
                <a:cxn ang="0">
                  <a:pos x="T10" y="T11"/>
                </a:cxn>
                <a:cxn ang="0">
                  <a:pos x="T12" y="T13"/>
                </a:cxn>
              </a:cxnLst>
              <a:rect l="0" t="0" r="r" b="b"/>
              <a:pathLst>
                <a:path w="209" h="62">
                  <a:moveTo>
                    <a:pt x="0" y="57"/>
                  </a:moveTo>
                  <a:lnTo>
                    <a:pt x="209" y="0"/>
                  </a:lnTo>
                  <a:lnTo>
                    <a:pt x="209" y="2"/>
                  </a:lnTo>
                  <a:lnTo>
                    <a:pt x="0" y="62"/>
                  </a:lnTo>
                  <a:lnTo>
                    <a:pt x="0" y="57"/>
                  </a:lnTo>
                  <a:moveTo>
                    <a:pt x="0" y="57"/>
                  </a:moveTo>
                  <a:lnTo>
                    <a:pt x="0" y="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8" name="Freeform 111"/>
            <p:cNvSpPr>
              <a:spLocks noEditPoints="1"/>
            </p:cNvSpPr>
            <p:nvPr/>
          </p:nvSpPr>
          <p:spPr bwMode="auto">
            <a:xfrm>
              <a:off x="8075613" y="285750"/>
              <a:ext cx="368300" cy="123825"/>
            </a:xfrm>
            <a:custGeom>
              <a:avLst/>
              <a:gdLst>
                <a:gd name="T0" fmla="*/ 0 w 232"/>
                <a:gd name="T1" fmla="*/ 73 h 78"/>
                <a:gd name="T2" fmla="*/ 232 w 232"/>
                <a:gd name="T3" fmla="*/ 0 h 78"/>
                <a:gd name="T4" fmla="*/ 232 w 232"/>
                <a:gd name="T5" fmla="*/ 5 h 78"/>
                <a:gd name="T6" fmla="*/ 0 w 232"/>
                <a:gd name="T7" fmla="*/ 78 h 78"/>
                <a:gd name="T8" fmla="*/ 0 w 232"/>
                <a:gd name="T9" fmla="*/ 73 h 78"/>
                <a:gd name="T10" fmla="*/ 0 w 232"/>
                <a:gd name="T11" fmla="*/ 73 h 78"/>
                <a:gd name="T12" fmla="*/ 0 w 232"/>
                <a:gd name="T13" fmla="*/ 73 h 78"/>
              </a:gdLst>
              <a:ahLst/>
              <a:cxnLst>
                <a:cxn ang="0">
                  <a:pos x="T0" y="T1"/>
                </a:cxn>
                <a:cxn ang="0">
                  <a:pos x="T2" y="T3"/>
                </a:cxn>
                <a:cxn ang="0">
                  <a:pos x="T4" y="T5"/>
                </a:cxn>
                <a:cxn ang="0">
                  <a:pos x="T6" y="T7"/>
                </a:cxn>
                <a:cxn ang="0">
                  <a:pos x="T8" y="T9"/>
                </a:cxn>
                <a:cxn ang="0">
                  <a:pos x="T10" y="T11"/>
                </a:cxn>
                <a:cxn ang="0">
                  <a:pos x="T12" y="T13"/>
                </a:cxn>
              </a:cxnLst>
              <a:rect l="0" t="0" r="r" b="b"/>
              <a:pathLst>
                <a:path w="232" h="78">
                  <a:moveTo>
                    <a:pt x="0" y="73"/>
                  </a:moveTo>
                  <a:lnTo>
                    <a:pt x="232" y="0"/>
                  </a:lnTo>
                  <a:lnTo>
                    <a:pt x="232" y="5"/>
                  </a:lnTo>
                  <a:lnTo>
                    <a:pt x="0" y="78"/>
                  </a:lnTo>
                  <a:lnTo>
                    <a:pt x="0" y="73"/>
                  </a:lnTo>
                  <a:close/>
                  <a:moveTo>
                    <a:pt x="0" y="73"/>
                  </a:moveTo>
                  <a:lnTo>
                    <a:pt x="0" y="7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9" name="Freeform 112"/>
            <p:cNvSpPr>
              <a:spLocks noEditPoints="1"/>
            </p:cNvSpPr>
            <p:nvPr/>
          </p:nvSpPr>
          <p:spPr bwMode="auto">
            <a:xfrm>
              <a:off x="8075613" y="285750"/>
              <a:ext cx="368300" cy="123825"/>
            </a:xfrm>
            <a:custGeom>
              <a:avLst/>
              <a:gdLst>
                <a:gd name="T0" fmla="*/ 0 w 232"/>
                <a:gd name="T1" fmla="*/ 73 h 78"/>
                <a:gd name="T2" fmla="*/ 232 w 232"/>
                <a:gd name="T3" fmla="*/ 0 h 78"/>
                <a:gd name="T4" fmla="*/ 232 w 232"/>
                <a:gd name="T5" fmla="*/ 5 h 78"/>
                <a:gd name="T6" fmla="*/ 0 w 232"/>
                <a:gd name="T7" fmla="*/ 78 h 78"/>
                <a:gd name="T8" fmla="*/ 0 w 232"/>
                <a:gd name="T9" fmla="*/ 73 h 78"/>
                <a:gd name="T10" fmla="*/ 0 w 232"/>
                <a:gd name="T11" fmla="*/ 73 h 78"/>
                <a:gd name="T12" fmla="*/ 0 w 232"/>
                <a:gd name="T13" fmla="*/ 73 h 78"/>
              </a:gdLst>
              <a:ahLst/>
              <a:cxnLst>
                <a:cxn ang="0">
                  <a:pos x="T0" y="T1"/>
                </a:cxn>
                <a:cxn ang="0">
                  <a:pos x="T2" y="T3"/>
                </a:cxn>
                <a:cxn ang="0">
                  <a:pos x="T4" y="T5"/>
                </a:cxn>
                <a:cxn ang="0">
                  <a:pos x="T6" y="T7"/>
                </a:cxn>
                <a:cxn ang="0">
                  <a:pos x="T8" y="T9"/>
                </a:cxn>
                <a:cxn ang="0">
                  <a:pos x="T10" y="T11"/>
                </a:cxn>
                <a:cxn ang="0">
                  <a:pos x="T12" y="T13"/>
                </a:cxn>
              </a:cxnLst>
              <a:rect l="0" t="0" r="r" b="b"/>
              <a:pathLst>
                <a:path w="232" h="78">
                  <a:moveTo>
                    <a:pt x="0" y="73"/>
                  </a:moveTo>
                  <a:lnTo>
                    <a:pt x="232" y="0"/>
                  </a:lnTo>
                  <a:lnTo>
                    <a:pt x="232" y="5"/>
                  </a:lnTo>
                  <a:lnTo>
                    <a:pt x="0" y="78"/>
                  </a:lnTo>
                  <a:lnTo>
                    <a:pt x="0" y="73"/>
                  </a:lnTo>
                  <a:moveTo>
                    <a:pt x="0" y="73"/>
                  </a:moveTo>
                  <a:lnTo>
                    <a:pt x="0" y="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0" name="Freeform 113"/>
            <p:cNvSpPr>
              <a:spLocks noEditPoints="1"/>
            </p:cNvSpPr>
            <p:nvPr/>
          </p:nvSpPr>
          <p:spPr bwMode="auto">
            <a:xfrm>
              <a:off x="8461375" y="285750"/>
              <a:ext cx="333375" cy="120650"/>
            </a:xfrm>
            <a:custGeom>
              <a:avLst/>
              <a:gdLst>
                <a:gd name="T0" fmla="*/ 0 w 210"/>
                <a:gd name="T1" fmla="*/ 5 h 76"/>
                <a:gd name="T2" fmla="*/ 208 w 210"/>
                <a:gd name="T3" fmla="*/ 76 h 76"/>
                <a:gd name="T4" fmla="*/ 210 w 210"/>
                <a:gd name="T5" fmla="*/ 71 h 76"/>
                <a:gd name="T6" fmla="*/ 0 w 210"/>
                <a:gd name="T7" fmla="*/ 0 h 76"/>
                <a:gd name="T8" fmla="*/ 0 w 210"/>
                <a:gd name="T9" fmla="*/ 5 h 76"/>
                <a:gd name="T10" fmla="*/ 0 w 210"/>
                <a:gd name="T11" fmla="*/ 5 h 76"/>
                <a:gd name="T12" fmla="*/ 0 w 210"/>
                <a:gd name="T13" fmla="*/ 5 h 76"/>
              </a:gdLst>
              <a:ahLst/>
              <a:cxnLst>
                <a:cxn ang="0">
                  <a:pos x="T0" y="T1"/>
                </a:cxn>
                <a:cxn ang="0">
                  <a:pos x="T2" y="T3"/>
                </a:cxn>
                <a:cxn ang="0">
                  <a:pos x="T4" y="T5"/>
                </a:cxn>
                <a:cxn ang="0">
                  <a:pos x="T6" y="T7"/>
                </a:cxn>
                <a:cxn ang="0">
                  <a:pos x="T8" y="T9"/>
                </a:cxn>
                <a:cxn ang="0">
                  <a:pos x="T10" y="T11"/>
                </a:cxn>
                <a:cxn ang="0">
                  <a:pos x="T12" y="T13"/>
                </a:cxn>
              </a:cxnLst>
              <a:rect l="0" t="0" r="r" b="b"/>
              <a:pathLst>
                <a:path w="210" h="76">
                  <a:moveTo>
                    <a:pt x="0" y="5"/>
                  </a:moveTo>
                  <a:lnTo>
                    <a:pt x="208" y="76"/>
                  </a:lnTo>
                  <a:lnTo>
                    <a:pt x="210" y="71"/>
                  </a:lnTo>
                  <a:lnTo>
                    <a:pt x="0" y="0"/>
                  </a:lnTo>
                  <a:lnTo>
                    <a:pt x="0" y="5"/>
                  </a:lnTo>
                  <a:close/>
                  <a:moveTo>
                    <a:pt x="0" y="5"/>
                  </a:moveTo>
                  <a:lnTo>
                    <a:pt x="0" y="5"/>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1" name="Freeform 114"/>
            <p:cNvSpPr>
              <a:spLocks noEditPoints="1"/>
            </p:cNvSpPr>
            <p:nvPr/>
          </p:nvSpPr>
          <p:spPr bwMode="auto">
            <a:xfrm>
              <a:off x="8461375" y="285750"/>
              <a:ext cx="333375" cy="120650"/>
            </a:xfrm>
            <a:custGeom>
              <a:avLst/>
              <a:gdLst>
                <a:gd name="T0" fmla="*/ 0 w 210"/>
                <a:gd name="T1" fmla="*/ 5 h 76"/>
                <a:gd name="T2" fmla="*/ 208 w 210"/>
                <a:gd name="T3" fmla="*/ 76 h 76"/>
                <a:gd name="T4" fmla="*/ 210 w 210"/>
                <a:gd name="T5" fmla="*/ 71 h 76"/>
                <a:gd name="T6" fmla="*/ 0 w 210"/>
                <a:gd name="T7" fmla="*/ 0 h 76"/>
                <a:gd name="T8" fmla="*/ 0 w 210"/>
                <a:gd name="T9" fmla="*/ 5 h 76"/>
                <a:gd name="T10" fmla="*/ 0 w 210"/>
                <a:gd name="T11" fmla="*/ 5 h 76"/>
                <a:gd name="T12" fmla="*/ 0 w 210"/>
                <a:gd name="T13" fmla="*/ 5 h 76"/>
              </a:gdLst>
              <a:ahLst/>
              <a:cxnLst>
                <a:cxn ang="0">
                  <a:pos x="T0" y="T1"/>
                </a:cxn>
                <a:cxn ang="0">
                  <a:pos x="T2" y="T3"/>
                </a:cxn>
                <a:cxn ang="0">
                  <a:pos x="T4" y="T5"/>
                </a:cxn>
                <a:cxn ang="0">
                  <a:pos x="T6" y="T7"/>
                </a:cxn>
                <a:cxn ang="0">
                  <a:pos x="T8" y="T9"/>
                </a:cxn>
                <a:cxn ang="0">
                  <a:pos x="T10" y="T11"/>
                </a:cxn>
                <a:cxn ang="0">
                  <a:pos x="T12" y="T13"/>
                </a:cxn>
              </a:cxnLst>
              <a:rect l="0" t="0" r="r" b="b"/>
              <a:pathLst>
                <a:path w="210" h="76">
                  <a:moveTo>
                    <a:pt x="0" y="5"/>
                  </a:moveTo>
                  <a:lnTo>
                    <a:pt x="208" y="76"/>
                  </a:lnTo>
                  <a:lnTo>
                    <a:pt x="210" y="71"/>
                  </a:lnTo>
                  <a:lnTo>
                    <a:pt x="0" y="0"/>
                  </a:lnTo>
                  <a:lnTo>
                    <a:pt x="0" y="5"/>
                  </a:lnTo>
                  <a:moveTo>
                    <a:pt x="0" y="5"/>
                  </a:move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2" name="Freeform 115"/>
            <p:cNvSpPr>
              <a:spLocks noEditPoints="1"/>
            </p:cNvSpPr>
            <p:nvPr/>
          </p:nvSpPr>
          <p:spPr bwMode="auto">
            <a:xfrm>
              <a:off x="8820150" y="55562"/>
              <a:ext cx="211138" cy="339725"/>
            </a:xfrm>
            <a:custGeom>
              <a:avLst/>
              <a:gdLst>
                <a:gd name="T0" fmla="*/ 133 w 133"/>
                <a:gd name="T1" fmla="*/ 0 h 214"/>
                <a:gd name="T2" fmla="*/ 0 w 133"/>
                <a:gd name="T3" fmla="*/ 214 h 214"/>
                <a:gd name="T4" fmla="*/ 2 w 133"/>
                <a:gd name="T5" fmla="*/ 214 h 214"/>
                <a:gd name="T6" fmla="*/ 133 w 133"/>
                <a:gd name="T7" fmla="*/ 5 h 214"/>
                <a:gd name="T8" fmla="*/ 133 w 133"/>
                <a:gd name="T9" fmla="*/ 0 h 214"/>
                <a:gd name="T10" fmla="*/ 133 w 133"/>
                <a:gd name="T11" fmla="*/ 0 h 214"/>
                <a:gd name="T12" fmla="*/ 133 w 133"/>
                <a:gd name="T13" fmla="*/ 0 h 214"/>
              </a:gdLst>
              <a:ahLst/>
              <a:cxnLst>
                <a:cxn ang="0">
                  <a:pos x="T0" y="T1"/>
                </a:cxn>
                <a:cxn ang="0">
                  <a:pos x="T2" y="T3"/>
                </a:cxn>
                <a:cxn ang="0">
                  <a:pos x="T4" y="T5"/>
                </a:cxn>
                <a:cxn ang="0">
                  <a:pos x="T6" y="T7"/>
                </a:cxn>
                <a:cxn ang="0">
                  <a:pos x="T8" y="T9"/>
                </a:cxn>
                <a:cxn ang="0">
                  <a:pos x="T10" y="T11"/>
                </a:cxn>
                <a:cxn ang="0">
                  <a:pos x="T12" y="T13"/>
                </a:cxn>
              </a:cxnLst>
              <a:rect l="0" t="0" r="r" b="b"/>
              <a:pathLst>
                <a:path w="133" h="214">
                  <a:moveTo>
                    <a:pt x="133" y="0"/>
                  </a:moveTo>
                  <a:lnTo>
                    <a:pt x="0" y="214"/>
                  </a:lnTo>
                  <a:lnTo>
                    <a:pt x="2" y="214"/>
                  </a:lnTo>
                  <a:lnTo>
                    <a:pt x="133" y="5"/>
                  </a:lnTo>
                  <a:lnTo>
                    <a:pt x="133" y="0"/>
                  </a:lnTo>
                  <a:close/>
                  <a:moveTo>
                    <a:pt x="133" y="0"/>
                  </a:moveTo>
                  <a:lnTo>
                    <a:pt x="133"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3" name="Freeform 116"/>
            <p:cNvSpPr>
              <a:spLocks noEditPoints="1"/>
            </p:cNvSpPr>
            <p:nvPr/>
          </p:nvSpPr>
          <p:spPr bwMode="auto">
            <a:xfrm>
              <a:off x="8820150" y="55562"/>
              <a:ext cx="211138" cy="339725"/>
            </a:xfrm>
            <a:custGeom>
              <a:avLst/>
              <a:gdLst>
                <a:gd name="T0" fmla="*/ 133 w 133"/>
                <a:gd name="T1" fmla="*/ 0 h 214"/>
                <a:gd name="T2" fmla="*/ 0 w 133"/>
                <a:gd name="T3" fmla="*/ 214 h 214"/>
                <a:gd name="T4" fmla="*/ 2 w 133"/>
                <a:gd name="T5" fmla="*/ 214 h 214"/>
                <a:gd name="T6" fmla="*/ 133 w 133"/>
                <a:gd name="T7" fmla="*/ 5 h 214"/>
                <a:gd name="T8" fmla="*/ 133 w 133"/>
                <a:gd name="T9" fmla="*/ 0 h 214"/>
                <a:gd name="T10" fmla="*/ 133 w 133"/>
                <a:gd name="T11" fmla="*/ 0 h 214"/>
                <a:gd name="T12" fmla="*/ 133 w 133"/>
                <a:gd name="T13" fmla="*/ 0 h 214"/>
              </a:gdLst>
              <a:ahLst/>
              <a:cxnLst>
                <a:cxn ang="0">
                  <a:pos x="T0" y="T1"/>
                </a:cxn>
                <a:cxn ang="0">
                  <a:pos x="T2" y="T3"/>
                </a:cxn>
                <a:cxn ang="0">
                  <a:pos x="T4" y="T5"/>
                </a:cxn>
                <a:cxn ang="0">
                  <a:pos x="T6" y="T7"/>
                </a:cxn>
                <a:cxn ang="0">
                  <a:pos x="T8" y="T9"/>
                </a:cxn>
                <a:cxn ang="0">
                  <a:pos x="T10" y="T11"/>
                </a:cxn>
                <a:cxn ang="0">
                  <a:pos x="T12" y="T13"/>
                </a:cxn>
              </a:cxnLst>
              <a:rect l="0" t="0" r="r" b="b"/>
              <a:pathLst>
                <a:path w="133" h="214">
                  <a:moveTo>
                    <a:pt x="133" y="0"/>
                  </a:moveTo>
                  <a:lnTo>
                    <a:pt x="0" y="214"/>
                  </a:lnTo>
                  <a:lnTo>
                    <a:pt x="2" y="214"/>
                  </a:lnTo>
                  <a:lnTo>
                    <a:pt x="133" y="5"/>
                  </a:lnTo>
                  <a:lnTo>
                    <a:pt x="133" y="0"/>
                  </a:lnTo>
                  <a:moveTo>
                    <a:pt x="133" y="0"/>
                  </a:moveTo>
                  <a:lnTo>
                    <a:pt x="1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4" name="Freeform 117"/>
            <p:cNvSpPr>
              <a:spLocks noEditPoints="1"/>
            </p:cNvSpPr>
            <p:nvPr/>
          </p:nvSpPr>
          <p:spPr bwMode="auto">
            <a:xfrm>
              <a:off x="9045575" y="60325"/>
              <a:ext cx="33338" cy="444500"/>
            </a:xfrm>
            <a:custGeom>
              <a:avLst/>
              <a:gdLst>
                <a:gd name="T0" fmla="*/ 0 w 21"/>
                <a:gd name="T1" fmla="*/ 0 h 280"/>
                <a:gd name="T2" fmla="*/ 16 w 21"/>
                <a:gd name="T3" fmla="*/ 280 h 280"/>
                <a:gd name="T4" fmla="*/ 21 w 21"/>
                <a:gd name="T5" fmla="*/ 280 h 280"/>
                <a:gd name="T6" fmla="*/ 3 w 21"/>
                <a:gd name="T7" fmla="*/ 0 h 280"/>
                <a:gd name="T8" fmla="*/ 0 w 21"/>
                <a:gd name="T9" fmla="*/ 0 h 280"/>
                <a:gd name="T10" fmla="*/ 0 w 21"/>
                <a:gd name="T11" fmla="*/ 0 h 280"/>
                <a:gd name="T12" fmla="*/ 0 w 2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1" h="280">
                  <a:moveTo>
                    <a:pt x="0" y="0"/>
                  </a:moveTo>
                  <a:lnTo>
                    <a:pt x="16" y="280"/>
                  </a:lnTo>
                  <a:lnTo>
                    <a:pt x="21" y="280"/>
                  </a:lnTo>
                  <a:lnTo>
                    <a:pt x="3"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5" name="Freeform 118"/>
            <p:cNvSpPr>
              <a:spLocks noEditPoints="1"/>
            </p:cNvSpPr>
            <p:nvPr/>
          </p:nvSpPr>
          <p:spPr bwMode="auto">
            <a:xfrm>
              <a:off x="9045575" y="60325"/>
              <a:ext cx="33338" cy="444500"/>
            </a:xfrm>
            <a:custGeom>
              <a:avLst/>
              <a:gdLst>
                <a:gd name="T0" fmla="*/ 0 w 21"/>
                <a:gd name="T1" fmla="*/ 0 h 280"/>
                <a:gd name="T2" fmla="*/ 16 w 21"/>
                <a:gd name="T3" fmla="*/ 280 h 280"/>
                <a:gd name="T4" fmla="*/ 21 w 21"/>
                <a:gd name="T5" fmla="*/ 280 h 280"/>
                <a:gd name="T6" fmla="*/ 3 w 21"/>
                <a:gd name="T7" fmla="*/ 0 h 280"/>
                <a:gd name="T8" fmla="*/ 0 w 21"/>
                <a:gd name="T9" fmla="*/ 0 h 280"/>
                <a:gd name="T10" fmla="*/ 0 w 21"/>
                <a:gd name="T11" fmla="*/ 0 h 280"/>
                <a:gd name="T12" fmla="*/ 0 w 2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1" h="280">
                  <a:moveTo>
                    <a:pt x="0" y="0"/>
                  </a:moveTo>
                  <a:lnTo>
                    <a:pt x="16" y="280"/>
                  </a:lnTo>
                  <a:lnTo>
                    <a:pt x="21" y="280"/>
                  </a:lnTo>
                  <a:lnTo>
                    <a:pt x="3"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6" name="Freeform 119"/>
            <p:cNvSpPr>
              <a:spLocks noEditPoints="1"/>
            </p:cNvSpPr>
            <p:nvPr/>
          </p:nvSpPr>
          <p:spPr bwMode="auto">
            <a:xfrm>
              <a:off x="9085263" y="282575"/>
              <a:ext cx="117475" cy="228600"/>
            </a:xfrm>
            <a:custGeom>
              <a:avLst/>
              <a:gdLst>
                <a:gd name="T0" fmla="*/ 69 w 74"/>
                <a:gd name="T1" fmla="*/ 0 h 144"/>
                <a:gd name="T2" fmla="*/ 0 w 74"/>
                <a:gd name="T3" fmla="*/ 140 h 144"/>
                <a:gd name="T4" fmla="*/ 3 w 74"/>
                <a:gd name="T5" fmla="*/ 144 h 144"/>
                <a:gd name="T6" fmla="*/ 74 w 74"/>
                <a:gd name="T7" fmla="*/ 0 h 144"/>
                <a:gd name="T8" fmla="*/ 69 w 74"/>
                <a:gd name="T9" fmla="*/ 0 h 144"/>
                <a:gd name="T10" fmla="*/ 69 w 74"/>
                <a:gd name="T11" fmla="*/ 0 h 144"/>
                <a:gd name="T12" fmla="*/ 69 w 74"/>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74" h="144">
                  <a:moveTo>
                    <a:pt x="69" y="0"/>
                  </a:moveTo>
                  <a:lnTo>
                    <a:pt x="0" y="140"/>
                  </a:lnTo>
                  <a:lnTo>
                    <a:pt x="3" y="144"/>
                  </a:lnTo>
                  <a:lnTo>
                    <a:pt x="74" y="0"/>
                  </a:lnTo>
                  <a:lnTo>
                    <a:pt x="69" y="0"/>
                  </a:lnTo>
                  <a:close/>
                  <a:moveTo>
                    <a:pt x="69" y="0"/>
                  </a:moveTo>
                  <a:lnTo>
                    <a:pt x="69"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7" name="Freeform 120"/>
            <p:cNvSpPr>
              <a:spLocks noEditPoints="1"/>
            </p:cNvSpPr>
            <p:nvPr/>
          </p:nvSpPr>
          <p:spPr bwMode="auto">
            <a:xfrm>
              <a:off x="9085263" y="282575"/>
              <a:ext cx="117475" cy="228600"/>
            </a:xfrm>
            <a:custGeom>
              <a:avLst/>
              <a:gdLst>
                <a:gd name="T0" fmla="*/ 69 w 74"/>
                <a:gd name="T1" fmla="*/ 0 h 144"/>
                <a:gd name="T2" fmla="*/ 0 w 74"/>
                <a:gd name="T3" fmla="*/ 140 h 144"/>
                <a:gd name="T4" fmla="*/ 3 w 74"/>
                <a:gd name="T5" fmla="*/ 144 h 144"/>
                <a:gd name="T6" fmla="*/ 74 w 74"/>
                <a:gd name="T7" fmla="*/ 0 h 144"/>
                <a:gd name="T8" fmla="*/ 69 w 74"/>
                <a:gd name="T9" fmla="*/ 0 h 144"/>
                <a:gd name="T10" fmla="*/ 69 w 74"/>
                <a:gd name="T11" fmla="*/ 0 h 144"/>
                <a:gd name="T12" fmla="*/ 69 w 74"/>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74" h="144">
                  <a:moveTo>
                    <a:pt x="69" y="0"/>
                  </a:moveTo>
                  <a:lnTo>
                    <a:pt x="0" y="140"/>
                  </a:lnTo>
                  <a:lnTo>
                    <a:pt x="3" y="144"/>
                  </a:lnTo>
                  <a:lnTo>
                    <a:pt x="74" y="0"/>
                  </a:lnTo>
                  <a:lnTo>
                    <a:pt x="69" y="0"/>
                  </a:lnTo>
                  <a:moveTo>
                    <a:pt x="69" y="0"/>
                  </a:move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8" name="Freeform 121"/>
            <p:cNvSpPr>
              <a:spLocks noEditPoints="1"/>
            </p:cNvSpPr>
            <p:nvPr/>
          </p:nvSpPr>
          <p:spPr bwMode="auto">
            <a:xfrm>
              <a:off x="8820150" y="412750"/>
              <a:ext cx="233363" cy="112713"/>
            </a:xfrm>
            <a:custGeom>
              <a:avLst/>
              <a:gdLst>
                <a:gd name="T0" fmla="*/ 0 w 147"/>
                <a:gd name="T1" fmla="*/ 3 h 71"/>
                <a:gd name="T2" fmla="*/ 147 w 147"/>
                <a:gd name="T3" fmla="*/ 71 h 71"/>
                <a:gd name="T4" fmla="*/ 147 w 147"/>
                <a:gd name="T5" fmla="*/ 64 h 71"/>
                <a:gd name="T6" fmla="*/ 0 w 147"/>
                <a:gd name="T7" fmla="*/ 0 h 71"/>
                <a:gd name="T8" fmla="*/ 0 w 147"/>
                <a:gd name="T9" fmla="*/ 3 h 71"/>
                <a:gd name="T10" fmla="*/ 0 w 147"/>
                <a:gd name="T11" fmla="*/ 3 h 71"/>
                <a:gd name="T12" fmla="*/ 0 w 147"/>
                <a:gd name="T13" fmla="*/ 3 h 71"/>
              </a:gdLst>
              <a:ahLst/>
              <a:cxnLst>
                <a:cxn ang="0">
                  <a:pos x="T0" y="T1"/>
                </a:cxn>
                <a:cxn ang="0">
                  <a:pos x="T2" y="T3"/>
                </a:cxn>
                <a:cxn ang="0">
                  <a:pos x="T4" y="T5"/>
                </a:cxn>
                <a:cxn ang="0">
                  <a:pos x="T6" y="T7"/>
                </a:cxn>
                <a:cxn ang="0">
                  <a:pos x="T8" y="T9"/>
                </a:cxn>
                <a:cxn ang="0">
                  <a:pos x="T10" y="T11"/>
                </a:cxn>
                <a:cxn ang="0">
                  <a:pos x="T12" y="T13"/>
                </a:cxn>
              </a:cxnLst>
              <a:rect l="0" t="0" r="r" b="b"/>
              <a:pathLst>
                <a:path w="147" h="71">
                  <a:moveTo>
                    <a:pt x="0" y="3"/>
                  </a:moveTo>
                  <a:lnTo>
                    <a:pt x="147" y="71"/>
                  </a:lnTo>
                  <a:lnTo>
                    <a:pt x="147" y="64"/>
                  </a:lnTo>
                  <a:lnTo>
                    <a:pt x="0" y="0"/>
                  </a:lnTo>
                  <a:lnTo>
                    <a:pt x="0" y="3"/>
                  </a:lnTo>
                  <a:close/>
                  <a:moveTo>
                    <a:pt x="0" y="3"/>
                  </a:moveTo>
                  <a:lnTo>
                    <a:pt x="0" y="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9" name="Freeform 122"/>
            <p:cNvSpPr>
              <a:spLocks noEditPoints="1"/>
            </p:cNvSpPr>
            <p:nvPr/>
          </p:nvSpPr>
          <p:spPr bwMode="auto">
            <a:xfrm>
              <a:off x="8820150" y="412750"/>
              <a:ext cx="233363" cy="112713"/>
            </a:xfrm>
            <a:custGeom>
              <a:avLst/>
              <a:gdLst>
                <a:gd name="T0" fmla="*/ 0 w 147"/>
                <a:gd name="T1" fmla="*/ 3 h 71"/>
                <a:gd name="T2" fmla="*/ 147 w 147"/>
                <a:gd name="T3" fmla="*/ 71 h 71"/>
                <a:gd name="T4" fmla="*/ 147 w 147"/>
                <a:gd name="T5" fmla="*/ 64 h 71"/>
                <a:gd name="T6" fmla="*/ 0 w 147"/>
                <a:gd name="T7" fmla="*/ 0 h 71"/>
                <a:gd name="T8" fmla="*/ 0 w 147"/>
                <a:gd name="T9" fmla="*/ 3 h 71"/>
                <a:gd name="T10" fmla="*/ 0 w 147"/>
                <a:gd name="T11" fmla="*/ 3 h 71"/>
                <a:gd name="T12" fmla="*/ 0 w 147"/>
                <a:gd name="T13" fmla="*/ 3 h 71"/>
              </a:gdLst>
              <a:ahLst/>
              <a:cxnLst>
                <a:cxn ang="0">
                  <a:pos x="T0" y="T1"/>
                </a:cxn>
                <a:cxn ang="0">
                  <a:pos x="T2" y="T3"/>
                </a:cxn>
                <a:cxn ang="0">
                  <a:pos x="T4" y="T5"/>
                </a:cxn>
                <a:cxn ang="0">
                  <a:pos x="T6" y="T7"/>
                </a:cxn>
                <a:cxn ang="0">
                  <a:pos x="T8" y="T9"/>
                </a:cxn>
                <a:cxn ang="0">
                  <a:pos x="T10" y="T11"/>
                </a:cxn>
                <a:cxn ang="0">
                  <a:pos x="T12" y="T13"/>
                </a:cxn>
              </a:cxnLst>
              <a:rect l="0" t="0" r="r" b="b"/>
              <a:pathLst>
                <a:path w="147" h="71">
                  <a:moveTo>
                    <a:pt x="0" y="3"/>
                  </a:moveTo>
                  <a:lnTo>
                    <a:pt x="147" y="71"/>
                  </a:lnTo>
                  <a:lnTo>
                    <a:pt x="147" y="64"/>
                  </a:lnTo>
                  <a:lnTo>
                    <a:pt x="0" y="0"/>
                  </a:lnTo>
                  <a:lnTo>
                    <a:pt x="0" y="3"/>
                  </a:lnTo>
                  <a:moveTo>
                    <a:pt x="0" y="3"/>
                  </a:move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0" name="Freeform 123"/>
            <p:cNvSpPr>
              <a:spLocks noEditPoints="1"/>
            </p:cNvSpPr>
            <p:nvPr/>
          </p:nvSpPr>
          <p:spPr bwMode="auto">
            <a:xfrm>
              <a:off x="9005888" y="538162"/>
              <a:ext cx="66675" cy="298450"/>
            </a:xfrm>
            <a:custGeom>
              <a:avLst/>
              <a:gdLst>
                <a:gd name="T0" fmla="*/ 41 w 42"/>
                <a:gd name="T1" fmla="*/ 0 h 188"/>
                <a:gd name="T2" fmla="*/ 0 w 42"/>
                <a:gd name="T3" fmla="*/ 188 h 188"/>
                <a:gd name="T4" fmla="*/ 5 w 42"/>
                <a:gd name="T5" fmla="*/ 188 h 188"/>
                <a:gd name="T6" fmla="*/ 42 w 42"/>
                <a:gd name="T7" fmla="*/ 0 h 188"/>
                <a:gd name="T8" fmla="*/ 41 w 42"/>
                <a:gd name="T9" fmla="*/ 0 h 188"/>
                <a:gd name="T10" fmla="*/ 41 w 42"/>
                <a:gd name="T11" fmla="*/ 0 h 188"/>
                <a:gd name="T12" fmla="*/ 41 w 42"/>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42" h="188">
                  <a:moveTo>
                    <a:pt x="41" y="0"/>
                  </a:moveTo>
                  <a:lnTo>
                    <a:pt x="0" y="188"/>
                  </a:lnTo>
                  <a:lnTo>
                    <a:pt x="5" y="188"/>
                  </a:lnTo>
                  <a:lnTo>
                    <a:pt x="42" y="0"/>
                  </a:lnTo>
                  <a:lnTo>
                    <a:pt x="41" y="0"/>
                  </a:lnTo>
                  <a:close/>
                  <a:moveTo>
                    <a:pt x="41" y="0"/>
                  </a:moveTo>
                  <a:lnTo>
                    <a:pt x="41"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1" name="Freeform 124"/>
            <p:cNvSpPr>
              <a:spLocks noEditPoints="1"/>
            </p:cNvSpPr>
            <p:nvPr/>
          </p:nvSpPr>
          <p:spPr bwMode="auto">
            <a:xfrm>
              <a:off x="9005888" y="538162"/>
              <a:ext cx="66675" cy="298450"/>
            </a:xfrm>
            <a:custGeom>
              <a:avLst/>
              <a:gdLst>
                <a:gd name="T0" fmla="*/ 41 w 42"/>
                <a:gd name="T1" fmla="*/ 0 h 188"/>
                <a:gd name="T2" fmla="*/ 0 w 42"/>
                <a:gd name="T3" fmla="*/ 188 h 188"/>
                <a:gd name="T4" fmla="*/ 5 w 42"/>
                <a:gd name="T5" fmla="*/ 188 h 188"/>
                <a:gd name="T6" fmla="*/ 42 w 42"/>
                <a:gd name="T7" fmla="*/ 0 h 188"/>
                <a:gd name="T8" fmla="*/ 41 w 42"/>
                <a:gd name="T9" fmla="*/ 0 h 188"/>
                <a:gd name="T10" fmla="*/ 41 w 42"/>
                <a:gd name="T11" fmla="*/ 0 h 188"/>
                <a:gd name="T12" fmla="*/ 41 w 42"/>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42" h="188">
                  <a:moveTo>
                    <a:pt x="41" y="0"/>
                  </a:moveTo>
                  <a:lnTo>
                    <a:pt x="0" y="188"/>
                  </a:lnTo>
                  <a:lnTo>
                    <a:pt x="5" y="188"/>
                  </a:lnTo>
                  <a:lnTo>
                    <a:pt x="42" y="0"/>
                  </a:lnTo>
                  <a:lnTo>
                    <a:pt x="41" y="0"/>
                  </a:lnTo>
                  <a:moveTo>
                    <a:pt x="41" y="0"/>
                  </a:moveTo>
                  <a:lnTo>
                    <a:pt x="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2" name="Freeform 125"/>
            <p:cNvSpPr>
              <a:spLocks noEditPoints="1"/>
            </p:cNvSpPr>
            <p:nvPr/>
          </p:nvSpPr>
          <p:spPr bwMode="auto">
            <a:xfrm>
              <a:off x="8775700" y="420687"/>
              <a:ext cx="36513" cy="427038"/>
            </a:xfrm>
            <a:custGeom>
              <a:avLst/>
              <a:gdLst>
                <a:gd name="T0" fmla="*/ 19 w 23"/>
                <a:gd name="T1" fmla="*/ 0 h 269"/>
                <a:gd name="T2" fmla="*/ 0 w 23"/>
                <a:gd name="T3" fmla="*/ 269 h 269"/>
                <a:gd name="T4" fmla="*/ 3 w 23"/>
                <a:gd name="T5" fmla="*/ 269 h 269"/>
                <a:gd name="T6" fmla="*/ 23 w 23"/>
                <a:gd name="T7" fmla="*/ 0 h 269"/>
                <a:gd name="T8" fmla="*/ 19 w 23"/>
                <a:gd name="T9" fmla="*/ 0 h 269"/>
                <a:gd name="T10" fmla="*/ 19 w 23"/>
                <a:gd name="T11" fmla="*/ 0 h 269"/>
                <a:gd name="T12" fmla="*/ 19 w 23"/>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3" h="269">
                  <a:moveTo>
                    <a:pt x="19" y="0"/>
                  </a:moveTo>
                  <a:lnTo>
                    <a:pt x="0" y="269"/>
                  </a:lnTo>
                  <a:lnTo>
                    <a:pt x="3" y="269"/>
                  </a:lnTo>
                  <a:lnTo>
                    <a:pt x="23" y="0"/>
                  </a:lnTo>
                  <a:lnTo>
                    <a:pt x="19" y="0"/>
                  </a:lnTo>
                  <a:close/>
                  <a:moveTo>
                    <a:pt x="19" y="0"/>
                  </a:moveTo>
                  <a:lnTo>
                    <a:pt x="19"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3" name="Freeform 126"/>
            <p:cNvSpPr>
              <a:spLocks noEditPoints="1"/>
            </p:cNvSpPr>
            <p:nvPr/>
          </p:nvSpPr>
          <p:spPr bwMode="auto">
            <a:xfrm>
              <a:off x="8775700" y="420687"/>
              <a:ext cx="36513" cy="427038"/>
            </a:xfrm>
            <a:custGeom>
              <a:avLst/>
              <a:gdLst>
                <a:gd name="T0" fmla="*/ 19 w 23"/>
                <a:gd name="T1" fmla="*/ 0 h 269"/>
                <a:gd name="T2" fmla="*/ 0 w 23"/>
                <a:gd name="T3" fmla="*/ 269 h 269"/>
                <a:gd name="T4" fmla="*/ 3 w 23"/>
                <a:gd name="T5" fmla="*/ 269 h 269"/>
                <a:gd name="T6" fmla="*/ 23 w 23"/>
                <a:gd name="T7" fmla="*/ 0 h 269"/>
                <a:gd name="T8" fmla="*/ 19 w 23"/>
                <a:gd name="T9" fmla="*/ 0 h 269"/>
                <a:gd name="T10" fmla="*/ 19 w 23"/>
                <a:gd name="T11" fmla="*/ 0 h 269"/>
                <a:gd name="T12" fmla="*/ 19 w 23"/>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3" h="269">
                  <a:moveTo>
                    <a:pt x="19" y="0"/>
                  </a:moveTo>
                  <a:lnTo>
                    <a:pt x="0" y="269"/>
                  </a:lnTo>
                  <a:lnTo>
                    <a:pt x="3" y="269"/>
                  </a:lnTo>
                  <a:lnTo>
                    <a:pt x="23" y="0"/>
                  </a:lnTo>
                  <a:lnTo>
                    <a:pt x="19" y="0"/>
                  </a:lnTo>
                  <a:moveTo>
                    <a:pt x="19" y="0"/>
                  </a:move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4" name="Freeform 127"/>
            <p:cNvSpPr>
              <a:spLocks noEditPoints="1"/>
            </p:cNvSpPr>
            <p:nvPr/>
          </p:nvSpPr>
          <p:spPr bwMode="auto">
            <a:xfrm>
              <a:off x="8786813" y="538162"/>
              <a:ext cx="284163" cy="309563"/>
            </a:xfrm>
            <a:custGeom>
              <a:avLst/>
              <a:gdLst>
                <a:gd name="T0" fmla="*/ 175 w 179"/>
                <a:gd name="T1" fmla="*/ 0 h 195"/>
                <a:gd name="T2" fmla="*/ 0 w 179"/>
                <a:gd name="T3" fmla="*/ 194 h 195"/>
                <a:gd name="T4" fmla="*/ 2 w 179"/>
                <a:gd name="T5" fmla="*/ 195 h 195"/>
                <a:gd name="T6" fmla="*/ 179 w 179"/>
                <a:gd name="T7" fmla="*/ 0 h 195"/>
                <a:gd name="T8" fmla="*/ 175 w 179"/>
                <a:gd name="T9" fmla="*/ 0 h 195"/>
                <a:gd name="T10" fmla="*/ 175 w 179"/>
                <a:gd name="T11" fmla="*/ 0 h 195"/>
                <a:gd name="T12" fmla="*/ 175 w 179"/>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79" h="195">
                  <a:moveTo>
                    <a:pt x="175" y="0"/>
                  </a:moveTo>
                  <a:lnTo>
                    <a:pt x="0" y="194"/>
                  </a:lnTo>
                  <a:lnTo>
                    <a:pt x="2" y="195"/>
                  </a:lnTo>
                  <a:lnTo>
                    <a:pt x="179" y="0"/>
                  </a:lnTo>
                  <a:lnTo>
                    <a:pt x="175" y="0"/>
                  </a:lnTo>
                  <a:close/>
                  <a:moveTo>
                    <a:pt x="175" y="0"/>
                  </a:moveTo>
                  <a:lnTo>
                    <a:pt x="175"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5" name="Freeform 128"/>
            <p:cNvSpPr>
              <a:spLocks noEditPoints="1"/>
            </p:cNvSpPr>
            <p:nvPr/>
          </p:nvSpPr>
          <p:spPr bwMode="auto">
            <a:xfrm>
              <a:off x="8786813" y="538162"/>
              <a:ext cx="284163" cy="309563"/>
            </a:xfrm>
            <a:custGeom>
              <a:avLst/>
              <a:gdLst>
                <a:gd name="T0" fmla="*/ 175 w 179"/>
                <a:gd name="T1" fmla="*/ 0 h 195"/>
                <a:gd name="T2" fmla="*/ 0 w 179"/>
                <a:gd name="T3" fmla="*/ 194 h 195"/>
                <a:gd name="T4" fmla="*/ 2 w 179"/>
                <a:gd name="T5" fmla="*/ 195 h 195"/>
                <a:gd name="T6" fmla="*/ 179 w 179"/>
                <a:gd name="T7" fmla="*/ 0 h 195"/>
                <a:gd name="T8" fmla="*/ 175 w 179"/>
                <a:gd name="T9" fmla="*/ 0 h 195"/>
                <a:gd name="T10" fmla="*/ 175 w 179"/>
                <a:gd name="T11" fmla="*/ 0 h 195"/>
                <a:gd name="T12" fmla="*/ 175 w 179"/>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79" h="195">
                  <a:moveTo>
                    <a:pt x="175" y="0"/>
                  </a:moveTo>
                  <a:lnTo>
                    <a:pt x="0" y="194"/>
                  </a:lnTo>
                  <a:lnTo>
                    <a:pt x="2" y="195"/>
                  </a:lnTo>
                  <a:lnTo>
                    <a:pt x="179" y="0"/>
                  </a:lnTo>
                  <a:lnTo>
                    <a:pt x="175" y="0"/>
                  </a:lnTo>
                  <a:moveTo>
                    <a:pt x="175" y="0"/>
                  </a:move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6" name="Freeform 129"/>
            <p:cNvSpPr>
              <a:spLocks noEditPoints="1"/>
            </p:cNvSpPr>
            <p:nvPr/>
          </p:nvSpPr>
          <p:spPr bwMode="auto">
            <a:xfrm>
              <a:off x="8950325" y="587375"/>
              <a:ext cx="49213" cy="249238"/>
            </a:xfrm>
            <a:custGeom>
              <a:avLst/>
              <a:gdLst>
                <a:gd name="T0" fmla="*/ 0 w 31"/>
                <a:gd name="T1" fmla="*/ 0 h 157"/>
                <a:gd name="T2" fmla="*/ 28 w 31"/>
                <a:gd name="T3" fmla="*/ 157 h 157"/>
                <a:gd name="T4" fmla="*/ 31 w 31"/>
                <a:gd name="T5" fmla="*/ 157 h 157"/>
                <a:gd name="T6" fmla="*/ 3 w 31"/>
                <a:gd name="T7" fmla="*/ 0 h 157"/>
                <a:gd name="T8" fmla="*/ 0 w 31"/>
                <a:gd name="T9" fmla="*/ 0 h 157"/>
                <a:gd name="T10" fmla="*/ 0 w 31"/>
                <a:gd name="T11" fmla="*/ 0 h 157"/>
                <a:gd name="T12" fmla="*/ 0 w 31"/>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31" h="157">
                  <a:moveTo>
                    <a:pt x="0" y="0"/>
                  </a:moveTo>
                  <a:lnTo>
                    <a:pt x="28" y="157"/>
                  </a:lnTo>
                  <a:lnTo>
                    <a:pt x="31" y="157"/>
                  </a:lnTo>
                  <a:lnTo>
                    <a:pt x="3"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7" name="Freeform 130"/>
            <p:cNvSpPr>
              <a:spLocks noEditPoints="1"/>
            </p:cNvSpPr>
            <p:nvPr/>
          </p:nvSpPr>
          <p:spPr bwMode="auto">
            <a:xfrm>
              <a:off x="8950325" y="587375"/>
              <a:ext cx="49213" cy="249238"/>
            </a:xfrm>
            <a:custGeom>
              <a:avLst/>
              <a:gdLst>
                <a:gd name="T0" fmla="*/ 0 w 31"/>
                <a:gd name="T1" fmla="*/ 0 h 157"/>
                <a:gd name="T2" fmla="*/ 28 w 31"/>
                <a:gd name="T3" fmla="*/ 157 h 157"/>
                <a:gd name="T4" fmla="*/ 31 w 31"/>
                <a:gd name="T5" fmla="*/ 157 h 157"/>
                <a:gd name="T6" fmla="*/ 3 w 31"/>
                <a:gd name="T7" fmla="*/ 0 h 157"/>
                <a:gd name="T8" fmla="*/ 0 w 31"/>
                <a:gd name="T9" fmla="*/ 0 h 157"/>
                <a:gd name="T10" fmla="*/ 0 w 31"/>
                <a:gd name="T11" fmla="*/ 0 h 157"/>
                <a:gd name="T12" fmla="*/ 0 w 31"/>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31" h="157">
                  <a:moveTo>
                    <a:pt x="0" y="0"/>
                  </a:moveTo>
                  <a:lnTo>
                    <a:pt x="28" y="157"/>
                  </a:lnTo>
                  <a:lnTo>
                    <a:pt x="31" y="157"/>
                  </a:lnTo>
                  <a:lnTo>
                    <a:pt x="3"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8" name="Freeform 131"/>
            <p:cNvSpPr>
              <a:spLocks noEditPoints="1"/>
            </p:cNvSpPr>
            <p:nvPr/>
          </p:nvSpPr>
          <p:spPr bwMode="auto">
            <a:xfrm>
              <a:off x="8429625" y="292100"/>
              <a:ext cx="22225" cy="382588"/>
            </a:xfrm>
            <a:custGeom>
              <a:avLst/>
              <a:gdLst>
                <a:gd name="T0" fmla="*/ 13 w 14"/>
                <a:gd name="T1" fmla="*/ 1 h 241"/>
                <a:gd name="T2" fmla="*/ 0 w 14"/>
                <a:gd name="T3" fmla="*/ 241 h 241"/>
                <a:gd name="T4" fmla="*/ 4 w 14"/>
                <a:gd name="T5" fmla="*/ 241 h 241"/>
                <a:gd name="T6" fmla="*/ 14 w 14"/>
                <a:gd name="T7" fmla="*/ 0 h 241"/>
                <a:gd name="T8" fmla="*/ 13 w 14"/>
                <a:gd name="T9" fmla="*/ 1 h 241"/>
                <a:gd name="T10" fmla="*/ 13 w 14"/>
                <a:gd name="T11" fmla="*/ 1 h 241"/>
                <a:gd name="T12" fmla="*/ 13 w 14"/>
                <a:gd name="T13" fmla="*/ 1 h 241"/>
              </a:gdLst>
              <a:ahLst/>
              <a:cxnLst>
                <a:cxn ang="0">
                  <a:pos x="T0" y="T1"/>
                </a:cxn>
                <a:cxn ang="0">
                  <a:pos x="T2" y="T3"/>
                </a:cxn>
                <a:cxn ang="0">
                  <a:pos x="T4" y="T5"/>
                </a:cxn>
                <a:cxn ang="0">
                  <a:pos x="T6" y="T7"/>
                </a:cxn>
                <a:cxn ang="0">
                  <a:pos x="T8" y="T9"/>
                </a:cxn>
                <a:cxn ang="0">
                  <a:pos x="T10" y="T11"/>
                </a:cxn>
                <a:cxn ang="0">
                  <a:pos x="T12" y="T13"/>
                </a:cxn>
              </a:cxnLst>
              <a:rect l="0" t="0" r="r" b="b"/>
              <a:pathLst>
                <a:path w="14" h="241">
                  <a:moveTo>
                    <a:pt x="13" y="1"/>
                  </a:moveTo>
                  <a:lnTo>
                    <a:pt x="0" y="241"/>
                  </a:lnTo>
                  <a:lnTo>
                    <a:pt x="4" y="241"/>
                  </a:lnTo>
                  <a:lnTo>
                    <a:pt x="14" y="0"/>
                  </a:lnTo>
                  <a:lnTo>
                    <a:pt x="13" y="1"/>
                  </a:lnTo>
                  <a:close/>
                  <a:moveTo>
                    <a:pt x="13" y="1"/>
                  </a:moveTo>
                  <a:lnTo>
                    <a:pt x="13" y="1"/>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9" name="Freeform 132"/>
            <p:cNvSpPr>
              <a:spLocks noEditPoints="1"/>
            </p:cNvSpPr>
            <p:nvPr/>
          </p:nvSpPr>
          <p:spPr bwMode="auto">
            <a:xfrm>
              <a:off x="8429625" y="292100"/>
              <a:ext cx="22225" cy="382588"/>
            </a:xfrm>
            <a:custGeom>
              <a:avLst/>
              <a:gdLst>
                <a:gd name="T0" fmla="*/ 13 w 14"/>
                <a:gd name="T1" fmla="*/ 1 h 241"/>
                <a:gd name="T2" fmla="*/ 0 w 14"/>
                <a:gd name="T3" fmla="*/ 241 h 241"/>
                <a:gd name="T4" fmla="*/ 4 w 14"/>
                <a:gd name="T5" fmla="*/ 241 h 241"/>
                <a:gd name="T6" fmla="*/ 14 w 14"/>
                <a:gd name="T7" fmla="*/ 0 h 241"/>
                <a:gd name="T8" fmla="*/ 13 w 14"/>
                <a:gd name="T9" fmla="*/ 1 h 241"/>
                <a:gd name="T10" fmla="*/ 13 w 14"/>
                <a:gd name="T11" fmla="*/ 1 h 241"/>
                <a:gd name="T12" fmla="*/ 13 w 14"/>
                <a:gd name="T13" fmla="*/ 1 h 241"/>
              </a:gdLst>
              <a:ahLst/>
              <a:cxnLst>
                <a:cxn ang="0">
                  <a:pos x="T0" y="T1"/>
                </a:cxn>
                <a:cxn ang="0">
                  <a:pos x="T2" y="T3"/>
                </a:cxn>
                <a:cxn ang="0">
                  <a:pos x="T4" y="T5"/>
                </a:cxn>
                <a:cxn ang="0">
                  <a:pos x="T6" y="T7"/>
                </a:cxn>
                <a:cxn ang="0">
                  <a:pos x="T8" y="T9"/>
                </a:cxn>
                <a:cxn ang="0">
                  <a:pos x="T10" y="T11"/>
                </a:cxn>
                <a:cxn ang="0">
                  <a:pos x="T12" y="T13"/>
                </a:cxn>
              </a:cxnLst>
              <a:rect l="0" t="0" r="r" b="b"/>
              <a:pathLst>
                <a:path w="14" h="241">
                  <a:moveTo>
                    <a:pt x="13" y="1"/>
                  </a:moveTo>
                  <a:lnTo>
                    <a:pt x="0" y="241"/>
                  </a:lnTo>
                  <a:lnTo>
                    <a:pt x="4" y="241"/>
                  </a:lnTo>
                  <a:lnTo>
                    <a:pt x="14" y="0"/>
                  </a:lnTo>
                  <a:lnTo>
                    <a:pt x="13" y="1"/>
                  </a:lnTo>
                  <a:moveTo>
                    <a:pt x="13" y="1"/>
                  </a:moveTo>
                  <a:lnTo>
                    <a:pt x="13"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0" name="Freeform 133"/>
            <p:cNvSpPr>
              <a:spLocks noEditPoints="1"/>
            </p:cNvSpPr>
            <p:nvPr/>
          </p:nvSpPr>
          <p:spPr bwMode="auto">
            <a:xfrm>
              <a:off x="8439150" y="420687"/>
              <a:ext cx="365125" cy="265113"/>
            </a:xfrm>
            <a:custGeom>
              <a:avLst/>
              <a:gdLst>
                <a:gd name="T0" fmla="*/ 0 w 230"/>
                <a:gd name="T1" fmla="*/ 163 h 167"/>
                <a:gd name="T2" fmla="*/ 228 w 230"/>
                <a:gd name="T3" fmla="*/ 0 h 167"/>
                <a:gd name="T4" fmla="*/ 230 w 230"/>
                <a:gd name="T5" fmla="*/ 2 h 167"/>
                <a:gd name="T6" fmla="*/ 0 w 230"/>
                <a:gd name="T7" fmla="*/ 167 h 167"/>
                <a:gd name="T8" fmla="*/ 0 w 230"/>
                <a:gd name="T9" fmla="*/ 163 h 167"/>
                <a:gd name="T10" fmla="*/ 0 w 230"/>
                <a:gd name="T11" fmla="*/ 163 h 167"/>
                <a:gd name="T12" fmla="*/ 0 w 230"/>
                <a:gd name="T13" fmla="*/ 163 h 167"/>
              </a:gdLst>
              <a:ahLst/>
              <a:cxnLst>
                <a:cxn ang="0">
                  <a:pos x="T0" y="T1"/>
                </a:cxn>
                <a:cxn ang="0">
                  <a:pos x="T2" y="T3"/>
                </a:cxn>
                <a:cxn ang="0">
                  <a:pos x="T4" y="T5"/>
                </a:cxn>
                <a:cxn ang="0">
                  <a:pos x="T6" y="T7"/>
                </a:cxn>
                <a:cxn ang="0">
                  <a:pos x="T8" y="T9"/>
                </a:cxn>
                <a:cxn ang="0">
                  <a:pos x="T10" y="T11"/>
                </a:cxn>
                <a:cxn ang="0">
                  <a:pos x="T12" y="T13"/>
                </a:cxn>
              </a:cxnLst>
              <a:rect l="0" t="0" r="r" b="b"/>
              <a:pathLst>
                <a:path w="230" h="167">
                  <a:moveTo>
                    <a:pt x="0" y="163"/>
                  </a:moveTo>
                  <a:lnTo>
                    <a:pt x="228" y="0"/>
                  </a:lnTo>
                  <a:lnTo>
                    <a:pt x="230" y="2"/>
                  </a:lnTo>
                  <a:lnTo>
                    <a:pt x="0" y="167"/>
                  </a:lnTo>
                  <a:lnTo>
                    <a:pt x="0" y="163"/>
                  </a:lnTo>
                  <a:close/>
                  <a:moveTo>
                    <a:pt x="0" y="163"/>
                  </a:moveTo>
                  <a:lnTo>
                    <a:pt x="0" y="16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1" name="Freeform 134"/>
            <p:cNvSpPr>
              <a:spLocks noEditPoints="1"/>
            </p:cNvSpPr>
            <p:nvPr/>
          </p:nvSpPr>
          <p:spPr bwMode="auto">
            <a:xfrm>
              <a:off x="8439150" y="420687"/>
              <a:ext cx="365125" cy="265113"/>
            </a:xfrm>
            <a:custGeom>
              <a:avLst/>
              <a:gdLst>
                <a:gd name="T0" fmla="*/ 0 w 230"/>
                <a:gd name="T1" fmla="*/ 163 h 167"/>
                <a:gd name="T2" fmla="*/ 228 w 230"/>
                <a:gd name="T3" fmla="*/ 0 h 167"/>
                <a:gd name="T4" fmla="*/ 230 w 230"/>
                <a:gd name="T5" fmla="*/ 2 h 167"/>
                <a:gd name="T6" fmla="*/ 0 w 230"/>
                <a:gd name="T7" fmla="*/ 167 h 167"/>
                <a:gd name="T8" fmla="*/ 0 w 230"/>
                <a:gd name="T9" fmla="*/ 163 h 167"/>
                <a:gd name="T10" fmla="*/ 0 w 230"/>
                <a:gd name="T11" fmla="*/ 163 h 167"/>
                <a:gd name="T12" fmla="*/ 0 w 230"/>
                <a:gd name="T13" fmla="*/ 163 h 167"/>
              </a:gdLst>
              <a:ahLst/>
              <a:cxnLst>
                <a:cxn ang="0">
                  <a:pos x="T0" y="T1"/>
                </a:cxn>
                <a:cxn ang="0">
                  <a:pos x="T2" y="T3"/>
                </a:cxn>
                <a:cxn ang="0">
                  <a:pos x="T4" y="T5"/>
                </a:cxn>
                <a:cxn ang="0">
                  <a:pos x="T6" y="T7"/>
                </a:cxn>
                <a:cxn ang="0">
                  <a:pos x="T8" y="T9"/>
                </a:cxn>
                <a:cxn ang="0">
                  <a:pos x="T10" y="T11"/>
                </a:cxn>
                <a:cxn ang="0">
                  <a:pos x="T12" y="T13"/>
                </a:cxn>
              </a:cxnLst>
              <a:rect l="0" t="0" r="r" b="b"/>
              <a:pathLst>
                <a:path w="230" h="167">
                  <a:moveTo>
                    <a:pt x="0" y="163"/>
                  </a:moveTo>
                  <a:lnTo>
                    <a:pt x="228" y="0"/>
                  </a:lnTo>
                  <a:lnTo>
                    <a:pt x="230" y="2"/>
                  </a:lnTo>
                  <a:lnTo>
                    <a:pt x="0" y="167"/>
                  </a:lnTo>
                  <a:lnTo>
                    <a:pt x="0" y="163"/>
                  </a:lnTo>
                  <a:moveTo>
                    <a:pt x="0" y="163"/>
                  </a:moveTo>
                  <a:lnTo>
                    <a:pt x="0"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2" name="Freeform 135"/>
            <p:cNvSpPr>
              <a:spLocks noEditPoints="1"/>
            </p:cNvSpPr>
            <p:nvPr/>
          </p:nvSpPr>
          <p:spPr bwMode="auto">
            <a:xfrm>
              <a:off x="8439150" y="687387"/>
              <a:ext cx="325438" cy="174625"/>
            </a:xfrm>
            <a:custGeom>
              <a:avLst/>
              <a:gdLst>
                <a:gd name="T0" fmla="*/ 0 w 205"/>
                <a:gd name="T1" fmla="*/ 4 h 110"/>
                <a:gd name="T2" fmla="*/ 201 w 205"/>
                <a:gd name="T3" fmla="*/ 110 h 110"/>
                <a:gd name="T4" fmla="*/ 205 w 205"/>
                <a:gd name="T5" fmla="*/ 109 h 110"/>
                <a:gd name="T6" fmla="*/ 0 w 205"/>
                <a:gd name="T7" fmla="*/ 0 h 110"/>
                <a:gd name="T8" fmla="*/ 0 w 205"/>
                <a:gd name="T9" fmla="*/ 4 h 110"/>
                <a:gd name="T10" fmla="*/ 0 w 205"/>
                <a:gd name="T11" fmla="*/ 4 h 110"/>
                <a:gd name="T12" fmla="*/ 0 w 205"/>
                <a:gd name="T13" fmla="*/ 4 h 110"/>
              </a:gdLst>
              <a:ahLst/>
              <a:cxnLst>
                <a:cxn ang="0">
                  <a:pos x="T0" y="T1"/>
                </a:cxn>
                <a:cxn ang="0">
                  <a:pos x="T2" y="T3"/>
                </a:cxn>
                <a:cxn ang="0">
                  <a:pos x="T4" y="T5"/>
                </a:cxn>
                <a:cxn ang="0">
                  <a:pos x="T6" y="T7"/>
                </a:cxn>
                <a:cxn ang="0">
                  <a:pos x="T8" y="T9"/>
                </a:cxn>
                <a:cxn ang="0">
                  <a:pos x="T10" y="T11"/>
                </a:cxn>
                <a:cxn ang="0">
                  <a:pos x="T12" y="T13"/>
                </a:cxn>
              </a:cxnLst>
              <a:rect l="0" t="0" r="r" b="b"/>
              <a:pathLst>
                <a:path w="205" h="110">
                  <a:moveTo>
                    <a:pt x="0" y="4"/>
                  </a:moveTo>
                  <a:lnTo>
                    <a:pt x="201" y="110"/>
                  </a:lnTo>
                  <a:lnTo>
                    <a:pt x="205" y="109"/>
                  </a:lnTo>
                  <a:lnTo>
                    <a:pt x="0" y="0"/>
                  </a:lnTo>
                  <a:lnTo>
                    <a:pt x="0" y="4"/>
                  </a:lnTo>
                  <a:close/>
                  <a:moveTo>
                    <a:pt x="0" y="4"/>
                  </a:moveTo>
                  <a:lnTo>
                    <a:pt x="0" y="4"/>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3" name="Freeform 136"/>
            <p:cNvSpPr>
              <a:spLocks noEditPoints="1"/>
            </p:cNvSpPr>
            <p:nvPr/>
          </p:nvSpPr>
          <p:spPr bwMode="auto">
            <a:xfrm>
              <a:off x="8439150" y="687387"/>
              <a:ext cx="325438" cy="174625"/>
            </a:xfrm>
            <a:custGeom>
              <a:avLst/>
              <a:gdLst>
                <a:gd name="T0" fmla="*/ 0 w 205"/>
                <a:gd name="T1" fmla="*/ 4 h 110"/>
                <a:gd name="T2" fmla="*/ 201 w 205"/>
                <a:gd name="T3" fmla="*/ 110 h 110"/>
                <a:gd name="T4" fmla="*/ 205 w 205"/>
                <a:gd name="T5" fmla="*/ 109 h 110"/>
                <a:gd name="T6" fmla="*/ 0 w 205"/>
                <a:gd name="T7" fmla="*/ 0 h 110"/>
                <a:gd name="T8" fmla="*/ 0 w 205"/>
                <a:gd name="T9" fmla="*/ 4 h 110"/>
                <a:gd name="T10" fmla="*/ 0 w 205"/>
                <a:gd name="T11" fmla="*/ 4 h 110"/>
                <a:gd name="T12" fmla="*/ 0 w 205"/>
                <a:gd name="T13" fmla="*/ 4 h 110"/>
              </a:gdLst>
              <a:ahLst/>
              <a:cxnLst>
                <a:cxn ang="0">
                  <a:pos x="T0" y="T1"/>
                </a:cxn>
                <a:cxn ang="0">
                  <a:pos x="T2" y="T3"/>
                </a:cxn>
                <a:cxn ang="0">
                  <a:pos x="T4" y="T5"/>
                </a:cxn>
                <a:cxn ang="0">
                  <a:pos x="T6" y="T7"/>
                </a:cxn>
                <a:cxn ang="0">
                  <a:pos x="T8" y="T9"/>
                </a:cxn>
                <a:cxn ang="0">
                  <a:pos x="T10" y="T11"/>
                </a:cxn>
                <a:cxn ang="0">
                  <a:pos x="T12" y="T13"/>
                </a:cxn>
              </a:cxnLst>
              <a:rect l="0" t="0" r="r" b="b"/>
              <a:pathLst>
                <a:path w="205" h="110">
                  <a:moveTo>
                    <a:pt x="0" y="4"/>
                  </a:moveTo>
                  <a:lnTo>
                    <a:pt x="201" y="110"/>
                  </a:lnTo>
                  <a:lnTo>
                    <a:pt x="205" y="109"/>
                  </a:lnTo>
                  <a:lnTo>
                    <a:pt x="0" y="0"/>
                  </a:lnTo>
                  <a:lnTo>
                    <a:pt x="0" y="4"/>
                  </a:lnTo>
                  <a:moveTo>
                    <a:pt x="0" y="4"/>
                  </a:move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4" name="Freeform 137"/>
            <p:cNvSpPr>
              <a:spLocks noEditPoints="1"/>
            </p:cNvSpPr>
            <p:nvPr/>
          </p:nvSpPr>
          <p:spPr bwMode="auto">
            <a:xfrm>
              <a:off x="8070850" y="409575"/>
              <a:ext cx="347663" cy="277813"/>
            </a:xfrm>
            <a:custGeom>
              <a:avLst/>
              <a:gdLst>
                <a:gd name="T0" fmla="*/ 0 w 219"/>
                <a:gd name="T1" fmla="*/ 3 h 175"/>
                <a:gd name="T2" fmla="*/ 219 w 219"/>
                <a:gd name="T3" fmla="*/ 175 h 175"/>
                <a:gd name="T4" fmla="*/ 219 w 219"/>
                <a:gd name="T5" fmla="*/ 168 h 175"/>
                <a:gd name="T6" fmla="*/ 3 w 219"/>
                <a:gd name="T7" fmla="*/ 0 h 175"/>
                <a:gd name="T8" fmla="*/ 0 w 219"/>
                <a:gd name="T9" fmla="*/ 3 h 175"/>
                <a:gd name="T10" fmla="*/ 0 w 219"/>
                <a:gd name="T11" fmla="*/ 3 h 175"/>
                <a:gd name="T12" fmla="*/ 0 w 219"/>
                <a:gd name="T13" fmla="*/ 3 h 175"/>
              </a:gdLst>
              <a:ahLst/>
              <a:cxnLst>
                <a:cxn ang="0">
                  <a:pos x="T0" y="T1"/>
                </a:cxn>
                <a:cxn ang="0">
                  <a:pos x="T2" y="T3"/>
                </a:cxn>
                <a:cxn ang="0">
                  <a:pos x="T4" y="T5"/>
                </a:cxn>
                <a:cxn ang="0">
                  <a:pos x="T6" y="T7"/>
                </a:cxn>
                <a:cxn ang="0">
                  <a:pos x="T8" y="T9"/>
                </a:cxn>
                <a:cxn ang="0">
                  <a:pos x="T10" y="T11"/>
                </a:cxn>
                <a:cxn ang="0">
                  <a:pos x="T12" y="T13"/>
                </a:cxn>
              </a:cxnLst>
              <a:rect l="0" t="0" r="r" b="b"/>
              <a:pathLst>
                <a:path w="219" h="175">
                  <a:moveTo>
                    <a:pt x="0" y="3"/>
                  </a:moveTo>
                  <a:lnTo>
                    <a:pt x="219" y="175"/>
                  </a:lnTo>
                  <a:lnTo>
                    <a:pt x="219" y="168"/>
                  </a:lnTo>
                  <a:lnTo>
                    <a:pt x="3" y="0"/>
                  </a:lnTo>
                  <a:lnTo>
                    <a:pt x="0" y="3"/>
                  </a:lnTo>
                  <a:close/>
                  <a:moveTo>
                    <a:pt x="0" y="3"/>
                  </a:moveTo>
                  <a:lnTo>
                    <a:pt x="0" y="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5" name="Freeform 138"/>
            <p:cNvSpPr>
              <a:spLocks noEditPoints="1"/>
            </p:cNvSpPr>
            <p:nvPr/>
          </p:nvSpPr>
          <p:spPr bwMode="auto">
            <a:xfrm>
              <a:off x="8070850" y="409575"/>
              <a:ext cx="347663" cy="277813"/>
            </a:xfrm>
            <a:custGeom>
              <a:avLst/>
              <a:gdLst>
                <a:gd name="T0" fmla="*/ 0 w 219"/>
                <a:gd name="T1" fmla="*/ 3 h 175"/>
                <a:gd name="T2" fmla="*/ 219 w 219"/>
                <a:gd name="T3" fmla="*/ 175 h 175"/>
                <a:gd name="T4" fmla="*/ 219 w 219"/>
                <a:gd name="T5" fmla="*/ 168 h 175"/>
                <a:gd name="T6" fmla="*/ 3 w 219"/>
                <a:gd name="T7" fmla="*/ 0 h 175"/>
                <a:gd name="T8" fmla="*/ 0 w 219"/>
                <a:gd name="T9" fmla="*/ 3 h 175"/>
                <a:gd name="T10" fmla="*/ 0 w 219"/>
                <a:gd name="T11" fmla="*/ 3 h 175"/>
                <a:gd name="T12" fmla="*/ 0 w 219"/>
                <a:gd name="T13" fmla="*/ 3 h 175"/>
              </a:gdLst>
              <a:ahLst/>
              <a:cxnLst>
                <a:cxn ang="0">
                  <a:pos x="T0" y="T1"/>
                </a:cxn>
                <a:cxn ang="0">
                  <a:pos x="T2" y="T3"/>
                </a:cxn>
                <a:cxn ang="0">
                  <a:pos x="T4" y="T5"/>
                </a:cxn>
                <a:cxn ang="0">
                  <a:pos x="T6" y="T7"/>
                </a:cxn>
                <a:cxn ang="0">
                  <a:pos x="T8" y="T9"/>
                </a:cxn>
                <a:cxn ang="0">
                  <a:pos x="T10" y="T11"/>
                </a:cxn>
                <a:cxn ang="0">
                  <a:pos x="T12" y="T13"/>
                </a:cxn>
              </a:cxnLst>
              <a:rect l="0" t="0" r="r" b="b"/>
              <a:pathLst>
                <a:path w="219" h="175">
                  <a:moveTo>
                    <a:pt x="0" y="3"/>
                  </a:moveTo>
                  <a:lnTo>
                    <a:pt x="219" y="175"/>
                  </a:lnTo>
                  <a:lnTo>
                    <a:pt x="219" y="168"/>
                  </a:lnTo>
                  <a:lnTo>
                    <a:pt x="3" y="0"/>
                  </a:lnTo>
                  <a:lnTo>
                    <a:pt x="0" y="3"/>
                  </a:lnTo>
                  <a:moveTo>
                    <a:pt x="0" y="3"/>
                  </a:move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6" name="Freeform 139"/>
            <p:cNvSpPr>
              <a:spLocks noEditPoints="1"/>
            </p:cNvSpPr>
            <p:nvPr/>
          </p:nvSpPr>
          <p:spPr bwMode="auto">
            <a:xfrm>
              <a:off x="7983538" y="414337"/>
              <a:ext cx="84138" cy="400050"/>
            </a:xfrm>
            <a:custGeom>
              <a:avLst/>
              <a:gdLst>
                <a:gd name="T0" fmla="*/ 51 w 53"/>
                <a:gd name="T1" fmla="*/ 0 h 252"/>
                <a:gd name="T2" fmla="*/ 0 w 53"/>
                <a:gd name="T3" fmla="*/ 252 h 252"/>
                <a:gd name="T4" fmla="*/ 5 w 53"/>
                <a:gd name="T5" fmla="*/ 252 h 252"/>
                <a:gd name="T6" fmla="*/ 53 w 53"/>
                <a:gd name="T7" fmla="*/ 2 h 252"/>
                <a:gd name="T8" fmla="*/ 51 w 53"/>
                <a:gd name="T9" fmla="*/ 0 h 252"/>
                <a:gd name="T10" fmla="*/ 51 w 53"/>
                <a:gd name="T11" fmla="*/ 0 h 252"/>
                <a:gd name="T12" fmla="*/ 51 w 53"/>
                <a:gd name="T13" fmla="*/ 0 h 252"/>
              </a:gdLst>
              <a:ahLst/>
              <a:cxnLst>
                <a:cxn ang="0">
                  <a:pos x="T0" y="T1"/>
                </a:cxn>
                <a:cxn ang="0">
                  <a:pos x="T2" y="T3"/>
                </a:cxn>
                <a:cxn ang="0">
                  <a:pos x="T4" y="T5"/>
                </a:cxn>
                <a:cxn ang="0">
                  <a:pos x="T6" y="T7"/>
                </a:cxn>
                <a:cxn ang="0">
                  <a:pos x="T8" y="T9"/>
                </a:cxn>
                <a:cxn ang="0">
                  <a:pos x="T10" y="T11"/>
                </a:cxn>
                <a:cxn ang="0">
                  <a:pos x="T12" y="T13"/>
                </a:cxn>
              </a:cxnLst>
              <a:rect l="0" t="0" r="r" b="b"/>
              <a:pathLst>
                <a:path w="53" h="252">
                  <a:moveTo>
                    <a:pt x="51" y="0"/>
                  </a:moveTo>
                  <a:lnTo>
                    <a:pt x="0" y="252"/>
                  </a:lnTo>
                  <a:lnTo>
                    <a:pt x="5" y="252"/>
                  </a:lnTo>
                  <a:lnTo>
                    <a:pt x="53" y="2"/>
                  </a:lnTo>
                  <a:lnTo>
                    <a:pt x="51" y="0"/>
                  </a:lnTo>
                  <a:close/>
                  <a:moveTo>
                    <a:pt x="51" y="0"/>
                  </a:moveTo>
                  <a:lnTo>
                    <a:pt x="51"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7" name="Freeform 140"/>
            <p:cNvSpPr>
              <a:spLocks noEditPoints="1"/>
            </p:cNvSpPr>
            <p:nvPr/>
          </p:nvSpPr>
          <p:spPr bwMode="auto">
            <a:xfrm>
              <a:off x="7983538" y="414337"/>
              <a:ext cx="84138" cy="400050"/>
            </a:xfrm>
            <a:custGeom>
              <a:avLst/>
              <a:gdLst>
                <a:gd name="T0" fmla="*/ 51 w 53"/>
                <a:gd name="T1" fmla="*/ 0 h 252"/>
                <a:gd name="T2" fmla="*/ 0 w 53"/>
                <a:gd name="T3" fmla="*/ 252 h 252"/>
                <a:gd name="T4" fmla="*/ 5 w 53"/>
                <a:gd name="T5" fmla="*/ 252 h 252"/>
                <a:gd name="T6" fmla="*/ 53 w 53"/>
                <a:gd name="T7" fmla="*/ 2 h 252"/>
                <a:gd name="T8" fmla="*/ 51 w 53"/>
                <a:gd name="T9" fmla="*/ 0 h 252"/>
                <a:gd name="T10" fmla="*/ 51 w 53"/>
                <a:gd name="T11" fmla="*/ 0 h 252"/>
                <a:gd name="T12" fmla="*/ 51 w 53"/>
                <a:gd name="T13" fmla="*/ 0 h 252"/>
              </a:gdLst>
              <a:ahLst/>
              <a:cxnLst>
                <a:cxn ang="0">
                  <a:pos x="T0" y="T1"/>
                </a:cxn>
                <a:cxn ang="0">
                  <a:pos x="T2" y="T3"/>
                </a:cxn>
                <a:cxn ang="0">
                  <a:pos x="T4" y="T5"/>
                </a:cxn>
                <a:cxn ang="0">
                  <a:pos x="T6" y="T7"/>
                </a:cxn>
                <a:cxn ang="0">
                  <a:pos x="T8" y="T9"/>
                </a:cxn>
                <a:cxn ang="0">
                  <a:pos x="T10" y="T11"/>
                </a:cxn>
                <a:cxn ang="0">
                  <a:pos x="T12" y="T13"/>
                </a:cxn>
              </a:cxnLst>
              <a:rect l="0" t="0" r="r" b="b"/>
              <a:pathLst>
                <a:path w="53" h="252">
                  <a:moveTo>
                    <a:pt x="51" y="0"/>
                  </a:moveTo>
                  <a:lnTo>
                    <a:pt x="0" y="252"/>
                  </a:lnTo>
                  <a:lnTo>
                    <a:pt x="5" y="252"/>
                  </a:lnTo>
                  <a:lnTo>
                    <a:pt x="53" y="2"/>
                  </a:lnTo>
                  <a:lnTo>
                    <a:pt x="51" y="0"/>
                  </a:lnTo>
                  <a:moveTo>
                    <a:pt x="51" y="0"/>
                  </a:moveTo>
                  <a:lnTo>
                    <a:pt x="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8" name="Freeform 141"/>
            <p:cNvSpPr>
              <a:spLocks noEditPoints="1"/>
            </p:cNvSpPr>
            <p:nvPr/>
          </p:nvSpPr>
          <p:spPr bwMode="auto">
            <a:xfrm>
              <a:off x="7702550" y="514350"/>
              <a:ext cx="269875" cy="300038"/>
            </a:xfrm>
            <a:custGeom>
              <a:avLst/>
              <a:gdLst>
                <a:gd name="T0" fmla="*/ 0 w 170"/>
                <a:gd name="T1" fmla="*/ 3 h 189"/>
                <a:gd name="T2" fmla="*/ 166 w 170"/>
                <a:gd name="T3" fmla="*/ 189 h 189"/>
                <a:gd name="T4" fmla="*/ 170 w 170"/>
                <a:gd name="T5" fmla="*/ 189 h 189"/>
                <a:gd name="T6" fmla="*/ 3 w 170"/>
                <a:gd name="T7" fmla="*/ 0 h 189"/>
                <a:gd name="T8" fmla="*/ 0 w 170"/>
                <a:gd name="T9" fmla="*/ 3 h 189"/>
                <a:gd name="T10" fmla="*/ 0 w 170"/>
                <a:gd name="T11" fmla="*/ 3 h 189"/>
                <a:gd name="T12" fmla="*/ 0 w 170"/>
                <a:gd name="T13" fmla="*/ 3 h 189"/>
              </a:gdLst>
              <a:ahLst/>
              <a:cxnLst>
                <a:cxn ang="0">
                  <a:pos x="T0" y="T1"/>
                </a:cxn>
                <a:cxn ang="0">
                  <a:pos x="T2" y="T3"/>
                </a:cxn>
                <a:cxn ang="0">
                  <a:pos x="T4" y="T5"/>
                </a:cxn>
                <a:cxn ang="0">
                  <a:pos x="T6" y="T7"/>
                </a:cxn>
                <a:cxn ang="0">
                  <a:pos x="T8" y="T9"/>
                </a:cxn>
                <a:cxn ang="0">
                  <a:pos x="T10" y="T11"/>
                </a:cxn>
                <a:cxn ang="0">
                  <a:pos x="T12" y="T13"/>
                </a:cxn>
              </a:cxnLst>
              <a:rect l="0" t="0" r="r" b="b"/>
              <a:pathLst>
                <a:path w="170" h="189">
                  <a:moveTo>
                    <a:pt x="0" y="3"/>
                  </a:moveTo>
                  <a:lnTo>
                    <a:pt x="166" y="189"/>
                  </a:lnTo>
                  <a:lnTo>
                    <a:pt x="170" y="189"/>
                  </a:lnTo>
                  <a:lnTo>
                    <a:pt x="3" y="0"/>
                  </a:lnTo>
                  <a:lnTo>
                    <a:pt x="0" y="3"/>
                  </a:lnTo>
                  <a:close/>
                  <a:moveTo>
                    <a:pt x="0" y="3"/>
                  </a:moveTo>
                  <a:lnTo>
                    <a:pt x="0" y="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9" name="Freeform 142"/>
            <p:cNvSpPr>
              <a:spLocks noEditPoints="1"/>
            </p:cNvSpPr>
            <p:nvPr/>
          </p:nvSpPr>
          <p:spPr bwMode="auto">
            <a:xfrm>
              <a:off x="7702550" y="514350"/>
              <a:ext cx="269875" cy="300038"/>
            </a:xfrm>
            <a:custGeom>
              <a:avLst/>
              <a:gdLst>
                <a:gd name="T0" fmla="*/ 0 w 170"/>
                <a:gd name="T1" fmla="*/ 3 h 189"/>
                <a:gd name="T2" fmla="*/ 166 w 170"/>
                <a:gd name="T3" fmla="*/ 189 h 189"/>
                <a:gd name="T4" fmla="*/ 170 w 170"/>
                <a:gd name="T5" fmla="*/ 189 h 189"/>
                <a:gd name="T6" fmla="*/ 3 w 170"/>
                <a:gd name="T7" fmla="*/ 0 h 189"/>
                <a:gd name="T8" fmla="*/ 0 w 170"/>
                <a:gd name="T9" fmla="*/ 3 h 189"/>
                <a:gd name="T10" fmla="*/ 0 w 170"/>
                <a:gd name="T11" fmla="*/ 3 h 189"/>
                <a:gd name="T12" fmla="*/ 0 w 170"/>
                <a:gd name="T13" fmla="*/ 3 h 189"/>
              </a:gdLst>
              <a:ahLst/>
              <a:cxnLst>
                <a:cxn ang="0">
                  <a:pos x="T0" y="T1"/>
                </a:cxn>
                <a:cxn ang="0">
                  <a:pos x="T2" y="T3"/>
                </a:cxn>
                <a:cxn ang="0">
                  <a:pos x="T4" y="T5"/>
                </a:cxn>
                <a:cxn ang="0">
                  <a:pos x="T6" y="T7"/>
                </a:cxn>
                <a:cxn ang="0">
                  <a:pos x="T8" y="T9"/>
                </a:cxn>
                <a:cxn ang="0">
                  <a:pos x="T10" y="T11"/>
                </a:cxn>
                <a:cxn ang="0">
                  <a:pos x="T12" y="T13"/>
                </a:cxn>
              </a:cxnLst>
              <a:rect l="0" t="0" r="r" b="b"/>
              <a:pathLst>
                <a:path w="170" h="189">
                  <a:moveTo>
                    <a:pt x="0" y="3"/>
                  </a:moveTo>
                  <a:lnTo>
                    <a:pt x="166" y="189"/>
                  </a:lnTo>
                  <a:lnTo>
                    <a:pt x="170" y="189"/>
                  </a:lnTo>
                  <a:lnTo>
                    <a:pt x="3" y="0"/>
                  </a:lnTo>
                  <a:lnTo>
                    <a:pt x="0" y="3"/>
                  </a:lnTo>
                  <a:moveTo>
                    <a:pt x="0" y="3"/>
                  </a:move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0" name="Freeform 143"/>
            <p:cNvSpPr>
              <a:spLocks noEditPoints="1"/>
            </p:cNvSpPr>
            <p:nvPr/>
          </p:nvSpPr>
          <p:spPr bwMode="auto">
            <a:xfrm>
              <a:off x="7999413" y="687387"/>
              <a:ext cx="422275" cy="141288"/>
            </a:xfrm>
            <a:custGeom>
              <a:avLst/>
              <a:gdLst>
                <a:gd name="T0" fmla="*/ 0 w 266"/>
                <a:gd name="T1" fmla="*/ 85 h 89"/>
                <a:gd name="T2" fmla="*/ 266 w 266"/>
                <a:gd name="T3" fmla="*/ 0 h 89"/>
                <a:gd name="T4" fmla="*/ 266 w 266"/>
                <a:gd name="T5" fmla="*/ 4 h 89"/>
                <a:gd name="T6" fmla="*/ 0 w 266"/>
                <a:gd name="T7" fmla="*/ 89 h 89"/>
                <a:gd name="T8" fmla="*/ 0 w 266"/>
                <a:gd name="T9" fmla="*/ 85 h 89"/>
                <a:gd name="T10" fmla="*/ 0 w 266"/>
                <a:gd name="T11" fmla="*/ 85 h 89"/>
                <a:gd name="T12" fmla="*/ 0 w 266"/>
                <a:gd name="T13" fmla="*/ 85 h 89"/>
              </a:gdLst>
              <a:ahLst/>
              <a:cxnLst>
                <a:cxn ang="0">
                  <a:pos x="T0" y="T1"/>
                </a:cxn>
                <a:cxn ang="0">
                  <a:pos x="T2" y="T3"/>
                </a:cxn>
                <a:cxn ang="0">
                  <a:pos x="T4" y="T5"/>
                </a:cxn>
                <a:cxn ang="0">
                  <a:pos x="T6" y="T7"/>
                </a:cxn>
                <a:cxn ang="0">
                  <a:pos x="T8" y="T9"/>
                </a:cxn>
                <a:cxn ang="0">
                  <a:pos x="T10" y="T11"/>
                </a:cxn>
                <a:cxn ang="0">
                  <a:pos x="T12" y="T13"/>
                </a:cxn>
              </a:cxnLst>
              <a:rect l="0" t="0" r="r" b="b"/>
              <a:pathLst>
                <a:path w="266" h="89">
                  <a:moveTo>
                    <a:pt x="0" y="85"/>
                  </a:moveTo>
                  <a:lnTo>
                    <a:pt x="266" y="0"/>
                  </a:lnTo>
                  <a:lnTo>
                    <a:pt x="266" y="4"/>
                  </a:lnTo>
                  <a:lnTo>
                    <a:pt x="0" y="89"/>
                  </a:lnTo>
                  <a:lnTo>
                    <a:pt x="0" y="85"/>
                  </a:lnTo>
                  <a:close/>
                  <a:moveTo>
                    <a:pt x="0" y="85"/>
                  </a:moveTo>
                  <a:lnTo>
                    <a:pt x="0" y="85"/>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1" name="Freeform 144"/>
            <p:cNvSpPr>
              <a:spLocks noEditPoints="1"/>
            </p:cNvSpPr>
            <p:nvPr/>
          </p:nvSpPr>
          <p:spPr bwMode="auto">
            <a:xfrm>
              <a:off x="7999413" y="687387"/>
              <a:ext cx="422275" cy="141288"/>
            </a:xfrm>
            <a:custGeom>
              <a:avLst/>
              <a:gdLst>
                <a:gd name="T0" fmla="*/ 0 w 266"/>
                <a:gd name="T1" fmla="*/ 85 h 89"/>
                <a:gd name="T2" fmla="*/ 266 w 266"/>
                <a:gd name="T3" fmla="*/ 0 h 89"/>
                <a:gd name="T4" fmla="*/ 266 w 266"/>
                <a:gd name="T5" fmla="*/ 4 h 89"/>
                <a:gd name="T6" fmla="*/ 0 w 266"/>
                <a:gd name="T7" fmla="*/ 89 h 89"/>
                <a:gd name="T8" fmla="*/ 0 w 266"/>
                <a:gd name="T9" fmla="*/ 85 h 89"/>
                <a:gd name="T10" fmla="*/ 0 w 266"/>
                <a:gd name="T11" fmla="*/ 85 h 89"/>
                <a:gd name="T12" fmla="*/ 0 w 266"/>
                <a:gd name="T13" fmla="*/ 85 h 89"/>
              </a:gdLst>
              <a:ahLst/>
              <a:cxnLst>
                <a:cxn ang="0">
                  <a:pos x="T0" y="T1"/>
                </a:cxn>
                <a:cxn ang="0">
                  <a:pos x="T2" y="T3"/>
                </a:cxn>
                <a:cxn ang="0">
                  <a:pos x="T4" y="T5"/>
                </a:cxn>
                <a:cxn ang="0">
                  <a:pos x="T6" y="T7"/>
                </a:cxn>
                <a:cxn ang="0">
                  <a:pos x="T8" y="T9"/>
                </a:cxn>
                <a:cxn ang="0">
                  <a:pos x="T10" y="T11"/>
                </a:cxn>
                <a:cxn ang="0">
                  <a:pos x="T12" y="T13"/>
                </a:cxn>
              </a:cxnLst>
              <a:rect l="0" t="0" r="r" b="b"/>
              <a:pathLst>
                <a:path w="266" h="89">
                  <a:moveTo>
                    <a:pt x="0" y="85"/>
                  </a:moveTo>
                  <a:lnTo>
                    <a:pt x="266" y="0"/>
                  </a:lnTo>
                  <a:lnTo>
                    <a:pt x="266" y="4"/>
                  </a:lnTo>
                  <a:lnTo>
                    <a:pt x="0" y="89"/>
                  </a:lnTo>
                  <a:lnTo>
                    <a:pt x="0" y="85"/>
                  </a:lnTo>
                  <a:moveTo>
                    <a:pt x="0" y="85"/>
                  </a:moveTo>
                  <a:lnTo>
                    <a:pt x="0" y="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2" name="Freeform 145"/>
            <p:cNvSpPr>
              <a:spLocks noEditPoints="1"/>
            </p:cNvSpPr>
            <p:nvPr/>
          </p:nvSpPr>
          <p:spPr bwMode="auto">
            <a:xfrm>
              <a:off x="8351838" y="693737"/>
              <a:ext cx="80963" cy="317500"/>
            </a:xfrm>
            <a:custGeom>
              <a:avLst/>
              <a:gdLst>
                <a:gd name="T0" fmla="*/ 47 w 51"/>
                <a:gd name="T1" fmla="*/ 0 h 200"/>
                <a:gd name="T2" fmla="*/ 0 w 51"/>
                <a:gd name="T3" fmla="*/ 200 h 200"/>
                <a:gd name="T4" fmla="*/ 3 w 51"/>
                <a:gd name="T5" fmla="*/ 200 h 200"/>
                <a:gd name="T6" fmla="*/ 51 w 51"/>
                <a:gd name="T7" fmla="*/ 0 h 200"/>
                <a:gd name="T8" fmla="*/ 47 w 51"/>
                <a:gd name="T9" fmla="*/ 0 h 200"/>
                <a:gd name="T10" fmla="*/ 47 w 51"/>
                <a:gd name="T11" fmla="*/ 0 h 200"/>
                <a:gd name="T12" fmla="*/ 47 w 51"/>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51" h="200">
                  <a:moveTo>
                    <a:pt x="47" y="0"/>
                  </a:moveTo>
                  <a:lnTo>
                    <a:pt x="0" y="200"/>
                  </a:lnTo>
                  <a:lnTo>
                    <a:pt x="3" y="200"/>
                  </a:lnTo>
                  <a:lnTo>
                    <a:pt x="51" y="0"/>
                  </a:lnTo>
                  <a:lnTo>
                    <a:pt x="47" y="0"/>
                  </a:lnTo>
                  <a:close/>
                  <a:moveTo>
                    <a:pt x="47" y="0"/>
                  </a:moveTo>
                  <a:lnTo>
                    <a:pt x="47"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3" name="Freeform 146"/>
            <p:cNvSpPr>
              <a:spLocks noEditPoints="1"/>
            </p:cNvSpPr>
            <p:nvPr/>
          </p:nvSpPr>
          <p:spPr bwMode="auto">
            <a:xfrm>
              <a:off x="8351838" y="693737"/>
              <a:ext cx="80963" cy="317500"/>
            </a:xfrm>
            <a:custGeom>
              <a:avLst/>
              <a:gdLst>
                <a:gd name="T0" fmla="*/ 47 w 51"/>
                <a:gd name="T1" fmla="*/ 0 h 200"/>
                <a:gd name="T2" fmla="*/ 0 w 51"/>
                <a:gd name="T3" fmla="*/ 200 h 200"/>
                <a:gd name="T4" fmla="*/ 3 w 51"/>
                <a:gd name="T5" fmla="*/ 200 h 200"/>
                <a:gd name="T6" fmla="*/ 51 w 51"/>
                <a:gd name="T7" fmla="*/ 0 h 200"/>
                <a:gd name="T8" fmla="*/ 47 w 51"/>
                <a:gd name="T9" fmla="*/ 0 h 200"/>
                <a:gd name="T10" fmla="*/ 47 w 51"/>
                <a:gd name="T11" fmla="*/ 0 h 200"/>
                <a:gd name="T12" fmla="*/ 47 w 51"/>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51" h="200">
                  <a:moveTo>
                    <a:pt x="47" y="0"/>
                  </a:moveTo>
                  <a:lnTo>
                    <a:pt x="0" y="200"/>
                  </a:lnTo>
                  <a:lnTo>
                    <a:pt x="3" y="200"/>
                  </a:lnTo>
                  <a:lnTo>
                    <a:pt x="51" y="0"/>
                  </a:lnTo>
                  <a:lnTo>
                    <a:pt x="47" y="0"/>
                  </a:lnTo>
                  <a:moveTo>
                    <a:pt x="47" y="0"/>
                  </a:moveTo>
                  <a:lnTo>
                    <a:pt x="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4" name="Freeform 147"/>
            <p:cNvSpPr>
              <a:spLocks noEditPoints="1"/>
            </p:cNvSpPr>
            <p:nvPr/>
          </p:nvSpPr>
          <p:spPr bwMode="auto">
            <a:xfrm>
              <a:off x="7637463" y="760412"/>
              <a:ext cx="623888" cy="25400"/>
            </a:xfrm>
            <a:custGeom>
              <a:avLst/>
              <a:gdLst>
                <a:gd name="T0" fmla="*/ 0 w 393"/>
                <a:gd name="T1" fmla="*/ 0 h 16"/>
                <a:gd name="T2" fmla="*/ 393 w 393"/>
                <a:gd name="T3" fmla="*/ 13 h 16"/>
                <a:gd name="T4" fmla="*/ 393 w 393"/>
                <a:gd name="T5" fmla="*/ 16 h 16"/>
                <a:gd name="T6" fmla="*/ 0 w 393"/>
                <a:gd name="T7" fmla="*/ 4 h 16"/>
                <a:gd name="T8" fmla="*/ 0 w 393"/>
                <a:gd name="T9" fmla="*/ 0 h 16"/>
                <a:gd name="T10" fmla="*/ 0 w 393"/>
                <a:gd name="T11" fmla="*/ 0 h 16"/>
                <a:gd name="T12" fmla="*/ 0 w 39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93" h="16">
                  <a:moveTo>
                    <a:pt x="0" y="0"/>
                  </a:moveTo>
                  <a:lnTo>
                    <a:pt x="393" y="13"/>
                  </a:lnTo>
                  <a:lnTo>
                    <a:pt x="393" y="16"/>
                  </a:lnTo>
                  <a:lnTo>
                    <a:pt x="0" y="4"/>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5" name="Freeform 148"/>
            <p:cNvSpPr>
              <a:spLocks noEditPoints="1"/>
            </p:cNvSpPr>
            <p:nvPr/>
          </p:nvSpPr>
          <p:spPr bwMode="auto">
            <a:xfrm>
              <a:off x="7637463" y="760412"/>
              <a:ext cx="623888" cy="25400"/>
            </a:xfrm>
            <a:custGeom>
              <a:avLst/>
              <a:gdLst>
                <a:gd name="T0" fmla="*/ 0 w 393"/>
                <a:gd name="T1" fmla="*/ 0 h 16"/>
                <a:gd name="T2" fmla="*/ 393 w 393"/>
                <a:gd name="T3" fmla="*/ 13 h 16"/>
                <a:gd name="T4" fmla="*/ 393 w 393"/>
                <a:gd name="T5" fmla="*/ 16 h 16"/>
                <a:gd name="T6" fmla="*/ 0 w 393"/>
                <a:gd name="T7" fmla="*/ 4 h 16"/>
                <a:gd name="T8" fmla="*/ 0 w 393"/>
                <a:gd name="T9" fmla="*/ 0 h 16"/>
                <a:gd name="T10" fmla="*/ 0 w 393"/>
                <a:gd name="T11" fmla="*/ 0 h 16"/>
                <a:gd name="T12" fmla="*/ 0 w 39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93" h="16">
                  <a:moveTo>
                    <a:pt x="0" y="0"/>
                  </a:moveTo>
                  <a:lnTo>
                    <a:pt x="393" y="13"/>
                  </a:lnTo>
                  <a:lnTo>
                    <a:pt x="393" y="16"/>
                  </a:lnTo>
                  <a:lnTo>
                    <a:pt x="0" y="4"/>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6" name="Freeform 149"/>
            <p:cNvSpPr>
              <a:spLocks noEditPoints="1"/>
            </p:cNvSpPr>
            <p:nvPr/>
          </p:nvSpPr>
          <p:spPr bwMode="auto">
            <a:xfrm>
              <a:off x="7578725" y="798512"/>
              <a:ext cx="384175" cy="36513"/>
            </a:xfrm>
            <a:custGeom>
              <a:avLst/>
              <a:gdLst>
                <a:gd name="T0" fmla="*/ 0 w 242"/>
                <a:gd name="T1" fmla="*/ 0 h 23"/>
                <a:gd name="T2" fmla="*/ 242 w 242"/>
                <a:gd name="T3" fmla="*/ 19 h 23"/>
                <a:gd name="T4" fmla="*/ 242 w 242"/>
                <a:gd name="T5" fmla="*/ 23 h 23"/>
                <a:gd name="T6" fmla="*/ 0 w 242"/>
                <a:gd name="T7" fmla="*/ 5 h 23"/>
                <a:gd name="T8" fmla="*/ 0 w 242"/>
                <a:gd name="T9" fmla="*/ 0 h 23"/>
                <a:gd name="T10" fmla="*/ 0 w 242"/>
                <a:gd name="T11" fmla="*/ 0 h 23"/>
                <a:gd name="T12" fmla="*/ 0 w 242"/>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42" h="23">
                  <a:moveTo>
                    <a:pt x="0" y="0"/>
                  </a:moveTo>
                  <a:lnTo>
                    <a:pt x="242" y="19"/>
                  </a:lnTo>
                  <a:lnTo>
                    <a:pt x="242" y="23"/>
                  </a:lnTo>
                  <a:lnTo>
                    <a:pt x="0" y="5"/>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7" name="Freeform 150"/>
            <p:cNvSpPr>
              <a:spLocks noEditPoints="1"/>
            </p:cNvSpPr>
            <p:nvPr/>
          </p:nvSpPr>
          <p:spPr bwMode="auto">
            <a:xfrm>
              <a:off x="7578725" y="798512"/>
              <a:ext cx="384175" cy="36513"/>
            </a:xfrm>
            <a:custGeom>
              <a:avLst/>
              <a:gdLst>
                <a:gd name="T0" fmla="*/ 0 w 242"/>
                <a:gd name="T1" fmla="*/ 0 h 23"/>
                <a:gd name="T2" fmla="*/ 242 w 242"/>
                <a:gd name="T3" fmla="*/ 19 h 23"/>
                <a:gd name="T4" fmla="*/ 242 w 242"/>
                <a:gd name="T5" fmla="*/ 23 h 23"/>
                <a:gd name="T6" fmla="*/ 0 w 242"/>
                <a:gd name="T7" fmla="*/ 5 h 23"/>
                <a:gd name="T8" fmla="*/ 0 w 242"/>
                <a:gd name="T9" fmla="*/ 0 h 23"/>
                <a:gd name="T10" fmla="*/ 0 w 242"/>
                <a:gd name="T11" fmla="*/ 0 h 23"/>
                <a:gd name="T12" fmla="*/ 0 w 242"/>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42" h="23">
                  <a:moveTo>
                    <a:pt x="0" y="0"/>
                  </a:moveTo>
                  <a:lnTo>
                    <a:pt x="242" y="19"/>
                  </a:lnTo>
                  <a:lnTo>
                    <a:pt x="242" y="23"/>
                  </a:lnTo>
                  <a:lnTo>
                    <a:pt x="0" y="5"/>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8" name="Freeform 151"/>
            <p:cNvSpPr>
              <a:spLocks noEditPoints="1"/>
            </p:cNvSpPr>
            <p:nvPr/>
          </p:nvSpPr>
          <p:spPr bwMode="auto">
            <a:xfrm>
              <a:off x="7567613" y="806450"/>
              <a:ext cx="36513" cy="174625"/>
            </a:xfrm>
            <a:custGeom>
              <a:avLst/>
              <a:gdLst>
                <a:gd name="T0" fmla="*/ 0 w 23"/>
                <a:gd name="T1" fmla="*/ 0 h 110"/>
                <a:gd name="T2" fmla="*/ 21 w 23"/>
                <a:gd name="T3" fmla="*/ 110 h 110"/>
                <a:gd name="T4" fmla="*/ 23 w 23"/>
                <a:gd name="T5" fmla="*/ 110 h 110"/>
                <a:gd name="T6" fmla="*/ 3 w 23"/>
                <a:gd name="T7" fmla="*/ 0 h 110"/>
                <a:gd name="T8" fmla="*/ 0 w 23"/>
                <a:gd name="T9" fmla="*/ 0 h 110"/>
                <a:gd name="T10" fmla="*/ 0 w 23"/>
                <a:gd name="T11" fmla="*/ 0 h 110"/>
                <a:gd name="T12" fmla="*/ 0 w 23"/>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23" h="110">
                  <a:moveTo>
                    <a:pt x="0" y="0"/>
                  </a:moveTo>
                  <a:lnTo>
                    <a:pt x="21" y="110"/>
                  </a:lnTo>
                  <a:lnTo>
                    <a:pt x="23" y="110"/>
                  </a:lnTo>
                  <a:lnTo>
                    <a:pt x="3"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9" name="Freeform 152"/>
            <p:cNvSpPr>
              <a:spLocks noEditPoints="1"/>
            </p:cNvSpPr>
            <p:nvPr/>
          </p:nvSpPr>
          <p:spPr bwMode="auto">
            <a:xfrm>
              <a:off x="7567613" y="806450"/>
              <a:ext cx="36513" cy="174625"/>
            </a:xfrm>
            <a:custGeom>
              <a:avLst/>
              <a:gdLst>
                <a:gd name="T0" fmla="*/ 0 w 23"/>
                <a:gd name="T1" fmla="*/ 0 h 110"/>
                <a:gd name="T2" fmla="*/ 21 w 23"/>
                <a:gd name="T3" fmla="*/ 110 h 110"/>
                <a:gd name="T4" fmla="*/ 23 w 23"/>
                <a:gd name="T5" fmla="*/ 110 h 110"/>
                <a:gd name="T6" fmla="*/ 3 w 23"/>
                <a:gd name="T7" fmla="*/ 0 h 110"/>
                <a:gd name="T8" fmla="*/ 0 w 23"/>
                <a:gd name="T9" fmla="*/ 0 h 110"/>
                <a:gd name="T10" fmla="*/ 0 w 23"/>
                <a:gd name="T11" fmla="*/ 0 h 110"/>
                <a:gd name="T12" fmla="*/ 0 w 23"/>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23" h="110">
                  <a:moveTo>
                    <a:pt x="0" y="0"/>
                  </a:moveTo>
                  <a:lnTo>
                    <a:pt x="21" y="110"/>
                  </a:lnTo>
                  <a:lnTo>
                    <a:pt x="23" y="110"/>
                  </a:lnTo>
                  <a:lnTo>
                    <a:pt x="3"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0" name="Freeform 153"/>
            <p:cNvSpPr>
              <a:spLocks noEditPoints="1"/>
            </p:cNvSpPr>
            <p:nvPr/>
          </p:nvSpPr>
          <p:spPr bwMode="auto">
            <a:xfrm>
              <a:off x="7570788" y="803275"/>
              <a:ext cx="390525" cy="331788"/>
            </a:xfrm>
            <a:custGeom>
              <a:avLst/>
              <a:gdLst>
                <a:gd name="T0" fmla="*/ 0 w 246"/>
                <a:gd name="T1" fmla="*/ 4 h 209"/>
                <a:gd name="T2" fmla="*/ 244 w 246"/>
                <a:gd name="T3" fmla="*/ 209 h 209"/>
                <a:gd name="T4" fmla="*/ 246 w 246"/>
                <a:gd name="T5" fmla="*/ 207 h 209"/>
                <a:gd name="T6" fmla="*/ 3 w 246"/>
                <a:gd name="T7" fmla="*/ 0 h 209"/>
                <a:gd name="T8" fmla="*/ 0 w 246"/>
                <a:gd name="T9" fmla="*/ 4 h 209"/>
                <a:gd name="T10" fmla="*/ 0 w 246"/>
                <a:gd name="T11" fmla="*/ 4 h 209"/>
                <a:gd name="T12" fmla="*/ 0 w 246"/>
                <a:gd name="T13" fmla="*/ 4 h 209"/>
              </a:gdLst>
              <a:ahLst/>
              <a:cxnLst>
                <a:cxn ang="0">
                  <a:pos x="T0" y="T1"/>
                </a:cxn>
                <a:cxn ang="0">
                  <a:pos x="T2" y="T3"/>
                </a:cxn>
                <a:cxn ang="0">
                  <a:pos x="T4" y="T5"/>
                </a:cxn>
                <a:cxn ang="0">
                  <a:pos x="T6" y="T7"/>
                </a:cxn>
                <a:cxn ang="0">
                  <a:pos x="T8" y="T9"/>
                </a:cxn>
                <a:cxn ang="0">
                  <a:pos x="T10" y="T11"/>
                </a:cxn>
                <a:cxn ang="0">
                  <a:pos x="T12" y="T13"/>
                </a:cxn>
              </a:cxnLst>
              <a:rect l="0" t="0" r="r" b="b"/>
              <a:pathLst>
                <a:path w="246" h="209">
                  <a:moveTo>
                    <a:pt x="0" y="4"/>
                  </a:moveTo>
                  <a:lnTo>
                    <a:pt x="244" y="209"/>
                  </a:lnTo>
                  <a:lnTo>
                    <a:pt x="246" y="207"/>
                  </a:lnTo>
                  <a:lnTo>
                    <a:pt x="3" y="0"/>
                  </a:lnTo>
                  <a:lnTo>
                    <a:pt x="0" y="4"/>
                  </a:lnTo>
                  <a:close/>
                  <a:moveTo>
                    <a:pt x="0" y="4"/>
                  </a:moveTo>
                  <a:lnTo>
                    <a:pt x="0" y="4"/>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1" name="Freeform 154"/>
            <p:cNvSpPr>
              <a:spLocks noEditPoints="1"/>
            </p:cNvSpPr>
            <p:nvPr/>
          </p:nvSpPr>
          <p:spPr bwMode="auto">
            <a:xfrm>
              <a:off x="7570788" y="803275"/>
              <a:ext cx="390525" cy="331788"/>
            </a:xfrm>
            <a:custGeom>
              <a:avLst/>
              <a:gdLst>
                <a:gd name="T0" fmla="*/ 0 w 246"/>
                <a:gd name="T1" fmla="*/ 4 h 209"/>
                <a:gd name="T2" fmla="*/ 244 w 246"/>
                <a:gd name="T3" fmla="*/ 209 h 209"/>
                <a:gd name="T4" fmla="*/ 246 w 246"/>
                <a:gd name="T5" fmla="*/ 207 h 209"/>
                <a:gd name="T6" fmla="*/ 3 w 246"/>
                <a:gd name="T7" fmla="*/ 0 h 209"/>
                <a:gd name="T8" fmla="*/ 0 w 246"/>
                <a:gd name="T9" fmla="*/ 4 h 209"/>
                <a:gd name="T10" fmla="*/ 0 w 246"/>
                <a:gd name="T11" fmla="*/ 4 h 209"/>
                <a:gd name="T12" fmla="*/ 0 w 246"/>
                <a:gd name="T13" fmla="*/ 4 h 209"/>
              </a:gdLst>
              <a:ahLst/>
              <a:cxnLst>
                <a:cxn ang="0">
                  <a:pos x="T0" y="T1"/>
                </a:cxn>
                <a:cxn ang="0">
                  <a:pos x="T2" y="T3"/>
                </a:cxn>
                <a:cxn ang="0">
                  <a:pos x="T4" y="T5"/>
                </a:cxn>
                <a:cxn ang="0">
                  <a:pos x="T6" y="T7"/>
                </a:cxn>
                <a:cxn ang="0">
                  <a:pos x="T8" y="T9"/>
                </a:cxn>
                <a:cxn ang="0">
                  <a:pos x="T10" y="T11"/>
                </a:cxn>
                <a:cxn ang="0">
                  <a:pos x="T12" y="T13"/>
                </a:cxn>
              </a:cxnLst>
              <a:rect l="0" t="0" r="r" b="b"/>
              <a:pathLst>
                <a:path w="246" h="209">
                  <a:moveTo>
                    <a:pt x="0" y="4"/>
                  </a:moveTo>
                  <a:lnTo>
                    <a:pt x="244" y="209"/>
                  </a:lnTo>
                  <a:lnTo>
                    <a:pt x="246" y="207"/>
                  </a:lnTo>
                  <a:lnTo>
                    <a:pt x="3" y="0"/>
                  </a:lnTo>
                  <a:lnTo>
                    <a:pt x="0" y="4"/>
                  </a:lnTo>
                  <a:moveTo>
                    <a:pt x="0" y="4"/>
                  </a:move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2" name="Freeform 155"/>
            <p:cNvSpPr>
              <a:spLocks noEditPoints="1"/>
            </p:cNvSpPr>
            <p:nvPr/>
          </p:nvSpPr>
          <p:spPr bwMode="auto">
            <a:xfrm>
              <a:off x="7972425" y="850900"/>
              <a:ext cx="11113" cy="269875"/>
            </a:xfrm>
            <a:custGeom>
              <a:avLst/>
              <a:gdLst>
                <a:gd name="T0" fmla="*/ 3 w 7"/>
                <a:gd name="T1" fmla="*/ 4 h 170"/>
                <a:gd name="T2" fmla="*/ 0 w 7"/>
                <a:gd name="T3" fmla="*/ 170 h 170"/>
                <a:gd name="T4" fmla="*/ 3 w 7"/>
                <a:gd name="T5" fmla="*/ 170 h 170"/>
                <a:gd name="T6" fmla="*/ 7 w 7"/>
                <a:gd name="T7" fmla="*/ 0 h 170"/>
                <a:gd name="T8" fmla="*/ 3 w 7"/>
                <a:gd name="T9" fmla="*/ 4 h 170"/>
                <a:gd name="T10" fmla="*/ 3 w 7"/>
                <a:gd name="T11" fmla="*/ 4 h 170"/>
                <a:gd name="T12" fmla="*/ 3 w 7"/>
                <a:gd name="T13" fmla="*/ 4 h 170"/>
              </a:gdLst>
              <a:ahLst/>
              <a:cxnLst>
                <a:cxn ang="0">
                  <a:pos x="T0" y="T1"/>
                </a:cxn>
                <a:cxn ang="0">
                  <a:pos x="T2" y="T3"/>
                </a:cxn>
                <a:cxn ang="0">
                  <a:pos x="T4" y="T5"/>
                </a:cxn>
                <a:cxn ang="0">
                  <a:pos x="T6" y="T7"/>
                </a:cxn>
                <a:cxn ang="0">
                  <a:pos x="T8" y="T9"/>
                </a:cxn>
                <a:cxn ang="0">
                  <a:pos x="T10" y="T11"/>
                </a:cxn>
                <a:cxn ang="0">
                  <a:pos x="T12" y="T13"/>
                </a:cxn>
              </a:cxnLst>
              <a:rect l="0" t="0" r="r" b="b"/>
              <a:pathLst>
                <a:path w="7" h="170">
                  <a:moveTo>
                    <a:pt x="3" y="4"/>
                  </a:moveTo>
                  <a:lnTo>
                    <a:pt x="0" y="170"/>
                  </a:lnTo>
                  <a:lnTo>
                    <a:pt x="3" y="170"/>
                  </a:lnTo>
                  <a:lnTo>
                    <a:pt x="7" y="0"/>
                  </a:lnTo>
                  <a:lnTo>
                    <a:pt x="3" y="4"/>
                  </a:lnTo>
                  <a:close/>
                  <a:moveTo>
                    <a:pt x="3" y="4"/>
                  </a:moveTo>
                  <a:lnTo>
                    <a:pt x="3" y="4"/>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3" name="Freeform 156"/>
            <p:cNvSpPr>
              <a:spLocks noEditPoints="1"/>
            </p:cNvSpPr>
            <p:nvPr/>
          </p:nvSpPr>
          <p:spPr bwMode="auto">
            <a:xfrm>
              <a:off x="7972425" y="850900"/>
              <a:ext cx="11113" cy="269875"/>
            </a:xfrm>
            <a:custGeom>
              <a:avLst/>
              <a:gdLst>
                <a:gd name="T0" fmla="*/ 3 w 7"/>
                <a:gd name="T1" fmla="*/ 4 h 170"/>
                <a:gd name="T2" fmla="*/ 0 w 7"/>
                <a:gd name="T3" fmla="*/ 170 h 170"/>
                <a:gd name="T4" fmla="*/ 3 w 7"/>
                <a:gd name="T5" fmla="*/ 170 h 170"/>
                <a:gd name="T6" fmla="*/ 7 w 7"/>
                <a:gd name="T7" fmla="*/ 0 h 170"/>
                <a:gd name="T8" fmla="*/ 3 w 7"/>
                <a:gd name="T9" fmla="*/ 4 h 170"/>
                <a:gd name="T10" fmla="*/ 3 w 7"/>
                <a:gd name="T11" fmla="*/ 4 h 170"/>
                <a:gd name="T12" fmla="*/ 3 w 7"/>
                <a:gd name="T13" fmla="*/ 4 h 170"/>
              </a:gdLst>
              <a:ahLst/>
              <a:cxnLst>
                <a:cxn ang="0">
                  <a:pos x="T0" y="T1"/>
                </a:cxn>
                <a:cxn ang="0">
                  <a:pos x="T2" y="T3"/>
                </a:cxn>
                <a:cxn ang="0">
                  <a:pos x="T4" y="T5"/>
                </a:cxn>
                <a:cxn ang="0">
                  <a:pos x="T6" y="T7"/>
                </a:cxn>
                <a:cxn ang="0">
                  <a:pos x="T8" y="T9"/>
                </a:cxn>
                <a:cxn ang="0">
                  <a:pos x="T10" y="T11"/>
                </a:cxn>
                <a:cxn ang="0">
                  <a:pos x="T12" y="T13"/>
                </a:cxn>
              </a:cxnLst>
              <a:rect l="0" t="0" r="r" b="b"/>
              <a:pathLst>
                <a:path w="7" h="170">
                  <a:moveTo>
                    <a:pt x="3" y="4"/>
                  </a:moveTo>
                  <a:lnTo>
                    <a:pt x="0" y="170"/>
                  </a:lnTo>
                  <a:lnTo>
                    <a:pt x="3" y="170"/>
                  </a:lnTo>
                  <a:lnTo>
                    <a:pt x="7" y="0"/>
                  </a:lnTo>
                  <a:lnTo>
                    <a:pt x="3" y="4"/>
                  </a:lnTo>
                  <a:moveTo>
                    <a:pt x="3" y="4"/>
                  </a:moveTo>
                  <a:lnTo>
                    <a:pt x="3"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4" name="Freeform 157"/>
            <p:cNvSpPr>
              <a:spLocks noEditPoints="1"/>
            </p:cNvSpPr>
            <p:nvPr/>
          </p:nvSpPr>
          <p:spPr bwMode="auto">
            <a:xfrm>
              <a:off x="7999413" y="835025"/>
              <a:ext cx="334963" cy="190500"/>
            </a:xfrm>
            <a:custGeom>
              <a:avLst/>
              <a:gdLst>
                <a:gd name="T0" fmla="*/ 0 w 211"/>
                <a:gd name="T1" fmla="*/ 7 h 120"/>
                <a:gd name="T2" fmla="*/ 207 w 211"/>
                <a:gd name="T3" fmla="*/ 120 h 120"/>
                <a:gd name="T4" fmla="*/ 211 w 211"/>
                <a:gd name="T5" fmla="*/ 117 h 120"/>
                <a:gd name="T6" fmla="*/ 0 w 211"/>
                <a:gd name="T7" fmla="*/ 0 h 120"/>
                <a:gd name="T8" fmla="*/ 0 w 211"/>
                <a:gd name="T9" fmla="*/ 7 h 120"/>
                <a:gd name="T10" fmla="*/ 0 w 211"/>
                <a:gd name="T11" fmla="*/ 7 h 120"/>
                <a:gd name="T12" fmla="*/ 0 w 211"/>
                <a:gd name="T13" fmla="*/ 7 h 120"/>
              </a:gdLst>
              <a:ahLst/>
              <a:cxnLst>
                <a:cxn ang="0">
                  <a:pos x="T0" y="T1"/>
                </a:cxn>
                <a:cxn ang="0">
                  <a:pos x="T2" y="T3"/>
                </a:cxn>
                <a:cxn ang="0">
                  <a:pos x="T4" y="T5"/>
                </a:cxn>
                <a:cxn ang="0">
                  <a:pos x="T6" y="T7"/>
                </a:cxn>
                <a:cxn ang="0">
                  <a:pos x="T8" y="T9"/>
                </a:cxn>
                <a:cxn ang="0">
                  <a:pos x="T10" y="T11"/>
                </a:cxn>
                <a:cxn ang="0">
                  <a:pos x="T12" y="T13"/>
                </a:cxn>
              </a:cxnLst>
              <a:rect l="0" t="0" r="r" b="b"/>
              <a:pathLst>
                <a:path w="211" h="120">
                  <a:moveTo>
                    <a:pt x="0" y="7"/>
                  </a:moveTo>
                  <a:lnTo>
                    <a:pt x="207" y="120"/>
                  </a:lnTo>
                  <a:lnTo>
                    <a:pt x="211" y="117"/>
                  </a:lnTo>
                  <a:lnTo>
                    <a:pt x="0" y="0"/>
                  </a:lnTo>
                  <a:lnTo>
                    <a:pt x="0" y="7"/>
                  </a:lnTo>
                  <a:close/>
                  <a:moveTo>
                    <a:pt x="0" y="7"/>
                  </a:moveTo>
                  <a:lnTo>
                    <a:pt x="0" y="7"/>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5" name="Freeform 158"/>
            <p:cNvSpPr>
              <a:spLocks noEditPoints="1"/>
            </p:cNvSpPr>
            <p:nvPr/>
          </p:nvSpPr>
          <p:spPr bwMode="auto">
            <a:xfrm>
              <a:off x="7999413" y="835025"/>
              <a:ext cx="334963" cy="190500"/>
            </a:xfrm>
            <a:custGeom>
              <a:avLst/>
              <a:gdLst>
                <a:gd name="T0" fmla="*/ 0 w 211"/>
                <a:gd name="T1" fmla="*/ 7 h 120"/>
                <a:gd name="T2" fmla="*/ 207 w 211"/>
                <a:gd name="T3" fmla="*/ 120 h 120"/>
                <a:gd name="T4" fmla="*/ 211 w 211"/>
                <a:gd name="T5" fmla="*/ 117 h 120"/>
                <a:gd name="T6" fmla="*/ 0 w 211"/>
                <a:gd name="T7" fmla="*/ 0 h 120"/>
                <a:gd name="T8" fmla="*/ 0 w 211"/>
                <a:gd name="T9" fmla="*/ 7 h 120"/>
                <a:gd name="T10" fmla="*/ 0 w 211"/>
                <a:gd name="T11" fmla="*/ 7 h 120"/>
                <a:gd name="T12" fmla="*/ 0 w 211"/>
                <a:gd name="T13" fmla="*/ 7 h 120"/>
              </a:gdLst>
              <a:ahLst/>
              <a:cxnLst>
                <a:cxn ang="0">
                  <a:pos x="T0" y="T1"/>
                </a:cxn>
                <a:cxn ang="0">
                  <a:pos x="T2" y="T3"/>
                </a:cxn>
                <a:cxn ang="0">
                  <a:pos x="T4" y="T5"/>
                </a:cxn>
                <a:cxn ang="0">
                  <a:pos x="T6" y="T7"/>
                </a:cxn>
                <a:cxn ang="0">
                  <a:pos x="T8" y="T9"/>
                </a:cxn>
                <a:cxn ang="0">
                  <a:pos x="T10" y="T11"/>
                </a:cxn>
                <a:cxn ang="0">
                  <a:pos x="T12" y="T13"/>
                </a:cxn>
              </a:cxnLst>
              <a:rect l="0" t="0" r="r" b="b"/>
              <a:pathLst>
                <a:path w="211" h="120">
                  <a:moveTo>
                    <a:pt x="0" y="7"/>
                  </a:moveTo>
                  <a:lnTo>
                    <a:pt x="207" y="120"/>
                  </a:lnTo>
                  <a:lnTo>
                    <a:pt x="211" y="117"/>
                  </a:lnTo>
                  <a:lnTo>
                    <a:pt x="0" y="0"/>
                  </a:lnTo>
                  <a:lnTo>
                    <a:pt x="0" y="7"/>
                  </a:lnTo>
                  <a:moveTo>
                    <a:pt x="0" y="7"/>
                  </a:move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6" name="Freeform 159"/>
            <p:cNvSpPr>
              <a:spLocks noEditPoints="1"/>
            </p:cNvSpPr>
            <p:nvPr/>
          </p:nvSpPr>
          <p:spPr bwMode="auto">
            <a:xfrm>
              <a:off x="8362950" y="868362"/>
              <a:ext cx="395288" cy="160338"/>
            </a:xfrm>
            <a:custGeom>
              <a:avLst/>
              <a:gdLst>
                <a:gd name="T0" fmla="*/ 0 w 249"/>
                <a:gd name="T1" fmla="*/ 94 h 101"/>
                <a:gd name="T2" fmla="*/ 249 w 249"/>
                <a:gd name="T3" fmla="*/ 0 h 101"/>
                <a:gd name="T4" fmla="*/ 249 w 249"/>
                <a:gd name="T5" fmla="*/ 5 h 101"/>
                <a:gd name="T6" fmla="*/ 0 w 249"/>
                <a:gd name="T7" fmla="*/ 101 h 101"/>
                <a:gd name="T8" fmla="*/ 0 w 249"/>
                <a:gd name="T9" fmla="*/ 94 h 101"/>
                <a:gd name="T10" fmla="*/ 0 w 249"/>
                <a:gd name="T11" fmla="*/ 94 h 101"/>
                <a:gd name="T12" fmla="*/ 0 w 249"/>
                <a:gd name="T13" fmla="*/ 94 h 101"/>
              </a:gdLst>
              <a:ahLst/>
              <a:cxnLst>
                <a:cxn ang="0">
                  <a:pos x="T0" y="T1"/>
                </a:cxn>
                <a:cxn ang="0">
                  <a:pos x="T2" y="T3"/>
                </a:cxn>
                <a:cxn ang="0">
                  <a:pos x="T4" y="T5"/>
                </a:cxn>
                <a:cxn ang="0">
                  <a:pos x="T6" y="T7"/>
                </a:cxn>
                <a:cxn ang="0">
                  <a:pos x="T8" y="T9"/>
                </a:cxn>
                <a:cxn ang="0">
                  <a:pos x="T10" y="T11"/>
                </a:cxn>
                <a:cxn ang="0">
                  <a:pos x="T12" y="T13"/>
                </a:cxn>
              </a:cxnLst>
              <a:rect l="0" t="0" r="r" b="b"/>
              <a:pathLst>
                <a:path w="249" h="101">
                  <a:moveTo>
                    <a:pt x="0" y="94"/>
                  </a:moveTo>
                  <a:lnTo>
                    <a:pt x="249" y="0"/>
                  </a:lnTo>
                  <a:lnTo>
                    <a:pt x="249" y="5"/>
                  </a:lnTo>
                  <a:lnTo>
                    <a:pt x="0" y="101"/>
                  </a:lnTo>
                  <a:lnTo>
                    <a:pt x="0" y="94"/>
                  </a:lnTo>
                  <a:close/>
                  <a:moveTo>
                    <a:pt x="0" y="94"/>
                  </a:moveTo>
                  <a:lnTo>
                    <a:pt x="0" y="94"/>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7" name="Freeform 160"/>
            <p:cNvSpPr>
              <a:spLocks noEditPoints="1"/>
            </p:cNvSpPr>
            <p:nvPr/>
          </p:nvSpPr>
          <p:spPr bwMode="auto">
            <a:xfrm>
              <a:off x="8362950" y="868362"/>
              <a:ext cx="395288" cy="160338"/>
            </a:xfrm>
            <a:custGeom>
              <a:avLst/>
              <a:gdLst>
                <a:gd name="T0" fmla="*/ 0 w 249"/>
                <a:gd name="T1" fmla="*/ 94 h 101"/>
                <a:gd name="T2" fmla="*/ 249 w 249"/>
                <a:gd name="T3" fmla="*/ 0 h 101"/>
                <a:gd name="T4" fmla="*/ 249 w 249"/>
                <a:gd name="T5" fmla="*/ 5 h 101"/>
                <a:gd name="T6" fmla="*/ 0 w 249"/>
                <a:gd name="T7" fmla="*/ 101 h 101"/>
                <a:gd name="T8" fmla="*/ 0 w 249"/>
                <a:gd name="T9" fmla="*/ 94 h 101"/>
                <a:gd name="T10" fmla="*/ 0 w 249"/>
                <a:gd name="T11" fmla="*/ 94 h 101"/>
                <a:gd name="T12" fmla="*/ 0 w 249"/>
                <a:gd name="T13" fmla="*/ 94 h 101"/>
              </a:gdLst>
              <a:ahLst/>
              <a:cxnLst>
                <a:cxn ang="0">
                  <a:pos x="T0" y="T1"/>
                </a:cxn>
                <a:cxn ang="0">
                  <a:pos x="T2" y="T3"/>
                </a:cxn>
                <a:cxn ang="0">
                  <a:pos x="T4" y="T5"/>
                </a:cxn>
                <a:cxn ang="0">
                  <a:pos x="T6" y="T7"/>
                </a:cxn>
                <a:cxn ang="0">
                  <a:pos x="T8" y="T9"/>
                </a:cxn>
                <a:cxn ang="0">
                  <a:pos x="T10" y="T11"/>
                </a:cxn>
                <a:cxn ang="0">
                  <a:pos x="T12" y="T13"/>
                </a:cxn>
              </a:cxnLst>
              <a:rect l="0" t="0" r="r" b="b"/>
              <a:pathLst>
                <a:path w="249" h="101">
                  <a:moveTo>
                    <a:pt x="0" y="94"/>
                  </a:moveTo>
                  <a:lnTo>
                    <a:pt x="249" y="0"/>
                  </a:lnTo>
                  <a:lnTo>
                    <a:pt x="249" y="5"/>
                  </a:lnTo>
                  <a:lnTo>
                    <a:pt x="0" y="101"/>
                  </a:lnTo>
                  <a:lnTo>
                    <a:pt x="0" y="94"/>
                  </a:lnTo>
                  <a:moveTo>
                    <a:pt x="0" y="94"/>
                  </a:moveTo>
                  <a:lnTo>
                    <a:pt x="0" y="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8" name="Freeform 161"/>
            <p:cNvSpPr>
              <a:spLocks noEditPoints="1"/>
            </p:cNvSpPr>
            <p:nvPr/>
          </p:nvSpPr>
          <p:spPr bwMode="auto">
            <a:xfrm>
              <a:off x="8794750" y="857250"/>
              <a:ext cx="182563" cy="11113"/>
            </a:xfrm>
            <a:custGeom>
              <a:avLst/>
              <a:gdLst>
                <a:gd name="T0" fmla="*/ 0 w 115"/>
                <a:gd name="T1" fmla="*/ 2 h 7"/>
                <a:gd name="T2" fmla="*/ 115 w 115"/>
                <a:gd name="T3" fmla="*/ 0 h 7"/>
                <a:gd name="T4" fmla="*/ 115 w 115"/>
                <a:gd name="T5" fmla="*/ 2 h 7"/>
                <a:gd name="T6" fmla="*/ 0 w 115"/>
                <a:gd name="T7" fmla="*/ 7 h 7"/>
                <a:gd name="T8" fmla="*/ 0 w 115"/>
                <a:gd name="T9" fmla="*/ 2 h 7"/>
                <a:gd name="T10" fmla="*/ 0 w 115"/>
                <a:gd name="T11" fmla="*/ 2 h 7"/>
                <a:gd name="T12" fmla="*/ 0 w 115"/>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115" h="7">
                  <a:moveTo>
                    <a:pt x="0" y="2"/>
                  </a:moveTo>
                  <a:lnTo>
                    <a:pt x="115" y="0"/>
                  </a:lnTo>
                  <a:lnTo>
                    <a:pt x="115" y="2"/>
                  </a:lnTo>
                  <a:lnTo>
                    <a:pt x="0" y="7"/>
                  </a:lnTo>
                  <a:lnTo>
                    <a:pt x="0" y="2"/>
                  </a:lnTo>
                  <a:close/>
                  <a:moveTo>
                    <a:pt x="0" y="2"/>
                  </a:moveTo>
                  <a:lnTo>
                    <a:pt x="0" y="2"/>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9" name="Freeform 162"/>
            <p:cNvSpPr>
              <a:spLocks noEditPoints="1"/>
            </p:cNvSpPr>
            <p:nvPr/>
          </p:nvSpPr>
          <p:spPr bwMode="auto">
            <a:xfrm>
              <a:off x="8794750" y="857250"/>
              <a:ext cx="182563" cy="11113"/>
            </a:xfrm>
            <a:custGeom>
              <a:avLst/>
              <a:gdLst>
                <a:gd name="T0" fmla="*/ 0 w 115"/>
                <a:gd name="T1" fmla="*/ 2 h 7"/>
                <a:gd name="T2" fmla="*/ 115 w 115"/>
                <a:gd name="T3" fmla="*/ 0 h 7"/>
                <a:gd name="T4" fmla="*/ 115 w 115"/>
                <a:gd name="T5" fmla="*/ 2 h 7"/>
                <a:gd name="T6" fmla="*/ 0 w 115"/>
                <a:gd name="T7" fmla="*/ 7 h 7"/>
                <a:gd name="T8" fmla="*/ 0 w 115"/>
                <a:gd name="T9" fmla="*/ 2 h 7"/>
                <a:gd name="T10" fmla="*/ 0 w 115"/>
                <a:gd name="T11" fmla="*/ 2 h 7"/>
                <a:gd name="T12" fmla="*/ 0 w 115"/>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115" h="7">
                  <a:moveTo>
                    <a:pt x="0" y="2"/>
                  </a:moveTo>
                  <a:lnTo>
                    <a:pt x="115" y="0"/>
                  </a:lnTo>
                  <a:lnTo>
                    <a:pt x="115" y="2"/>
                  </a:lnTo>
                  <a:lnTo>
                    <a:pt x="0" y="7"/>
                  </a:lnTo>
                  <a:lnTo>
                    <a:pt x="0" y="2"/>
                  </a:lnTo>
                  <a:moveTo>
                    <a:pt x="0" y="2"/>
                  </a:move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0" name="Freeform 163"/>
            <p:cNvSpPr>
              <a:spLocks noEditPoints="1"/>
            </p:cNvSpPr>
            <p:nvPr/>
          </p:nvSpPr>
          <p:spPr bwMode="auto">
            <a:xfrm>
              <a:off x="8531225" y="871537"/>
              <a:ext cx="230188" cy="288925"/>
            </a:xfrm>
            <a:custGeom>
              <a:avLst/>
              <a:gdLst>
                <a:gd name="T0" fmla="*/ 145 w 145"/>
                <a:gd name="T1" fmla="*/ 0 h 182"/>
                <a:gd name="T2" fmla="*/ 0 w 145"/>
                <a:gd name="T3" fmla="*/ 182 h 182"/>
                <a:gd name="T4" fmla="*/ 5 w 145"/>
                <a:gd name="T5" fmla="*/ 182 h 182"/>
                <a:gd name="T6" fmla="*/ 145 w 145"/>
                <a:gd name="T7" fmla="*/ 3 h 182"/>
                <a:gd name="T8" fmla="*/ 145 w 145"/>
                <a:gd name="T9" fmla="*/ 0 h 182"/>
                <a:gd name="T10" fmla="*/ 145 w 145"/>
                <a:gd name="T11" fmla="*/ 0 h 182"/>
                <a:gd name="T12" fmla="*/ 145 w 145"/>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145" h="182">
                  <a:moveTo>
                    <a:pt x="145" y="0"/>
                  </a:moveTo>
                  <a:lnTo>
                    <a:pt x="0" y="182"/>
                  </a:lnTo>
                  <a:lnTo>
                    <a:pt x="5" y="182"/>
                  </a:lnTo>
                  <a:lnTo>
                    <a:pt x="145" y="3"/>
                  </a:lnTo>
                  <a:lnTo>
                    <a:pt x="145" y="0"/>
                  </a:lnTo>
                  <a:close/>
                  <a:moveTo>
                    <a:pt x="145" y="0"/>
                  </a:moveTo>
                  <a:lnTo>
                    <a:pt x="145"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1" name="Freeform 164"/>
            <p:cNvSpPr>
              <a:spLocks noEditPoints="1"/>
            </p:cNvSpPr>
            <p:nvPr/>
          </p:nvSpPr>
          <p:spPr bwMode="auto">
            <a:xfrm>
              <a:off x="8531225" y="871537"/>
              <a:ext cx="230188" cy="288925"/>
            </a:xfrm>
            <a:custGeom>
              <a:avLst/>
              <a:gdLst>
                <a:gd name="T0" fmla="*/ 145 w 145"/>
                <a:gd name="T1" fmla="*/ 0 h 182"/>
                <a:gd name="T2" fmla="*/ 0 w 145"/>
                <a:gd name="T3" fmla="*/ 182 h 182"/>
                <a:gd name="T4" fmla="*/ 5 w 145"/>
                <a:gd name="T5" fmla="*/ 182 h 182"/>
                <a:gd name="T6" fmla="*/ 145 w 145"/>
                <a:gd name="T7" fmla="*/ 3 h 182"/>
                <a:gd name="T8" fmla="*/ 145 w 145"/>
                <a:gd name="T9" fmla="*/ 0 h 182"/>
                <a:gd name="T10" fmla="*/ 145 w 145"/>
                <a:gd name="T11" fmla="*/ 0 h 182"/>
                <a:gd name="T12" fmla="*/ 145 w 145"/>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145" h="182">
                  <a:moveTo>
                    <a:pt x="145" y="0"/>
                  </a:moveTo>
                  <a:lnTo>
                    <a:pt x="0" y="182"/>
                  </a:lnTo>
                  <a:lnTo>
                    <a:pt x="5" y="182"/>
                  </a:lnTo>
                  <a:lnTo>
                    <a:pt x="145" y="3"/>
                  </a:lnTo>
                  <a:lnTo>
                    <a:pt x="145" y="0"/>
                  </a:lnTo>
                  <a:moveTo>
                    <a:pt x="145" y="0"/>
                  </a:moveTo>
                  <a:lnTo>
                    <a:pt x="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2" name="Freeform 165"/>
            <p:cNvSpPr>
              <a:spLocks noEditPoints="1"/>
            </p:cNvSpPr>
            <p:nvPr/>
          </p:nvSpPr>
          <p:spPr bwMode="auto">
            <a:xfrm>
              <a:off x="8651875" y="876300"/>
              <a:ext cx="115888" cy="174625"/>
            </a:xfrm>
            <a:custGeom>
              <a:avLst/>
              <a:gdLst>
                <a:gd name="T0" fmla="*/ 69 w 73"/>
                <a:gd name="T1" fmla="*/ 0 h 110"/>
                <a:gd name="T2" fmla="*/ 0 w 73"/>
                <a:gd name="T3" fmla="*/ 106 h 110"/>
                <a:gd name="T4" fmla="*/ 5 w 73"/>
                <a:gd name="T5" fmla="*/ 110 h 110"/>
                <a:gd name="T6" fmla="*/ 73 w 73"/>
                <a:gd name="T7" fmla="*/ 0 h 110"/>
                <a:gd name="T8" fmla="*/ 69 w 73"/>
                <a:gd name="T9" fmla="*/ 0 h 110"/>
                <a:gd name="T10" fmla="*/ 69 w 73"/>
                <a:gd name="T11" fmla="*/ 0 h 110"/>
                <a:gd name="T12" fmla="*/ 69 w 73"/>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73" h="110">
                  <a:moveTo>
                    <a:pt x="69" y="0"/>
                  </a:moveTo>
                  <a:lnTo>
                    <a:pt x="0" y="106"/>
                  </a:lnTo>
                  <a:lnTo>
                    <a:pt x="5" y="110"/>
                  </a:lnTo>
                  <a:lnTo>
                    <a:pt x="73" y="0"/>
                  </a:lnTo>
                  <a:lnTo>
                    <a:pt x="69" y="0"/>
                  </a:lnTo>
                  <a:close/>
                  <a:moveTo>
                    <a:pt x="69" y="0"/>
                  </a:moveTo>
                  <a:lnTo>
                    <a:pt x="69"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3" name="Freeform 166"/>
            <p:cNvSpPr>
              <a:spLocks noEditPoints="1"/>
            </p:cNvSpPr>
            <p:nvPr/>
          </p:nvSpPr>
          <p:spPr bwMode="auto">
            <a:xfrm>
              <a:off x="8651875" y="876300"/>
              <a:ext cx="115888" cy="174625"/>
            </a:xfrm>
            <a:custGeom>
              <a:avLst/>
              <a:gdLst>
                <a:gd name="T0" fmla="*/ 69 w 73"/>
                <a:gd name="T1" fmla="*/ 0 h 110"/>
                <a:gd name="T2" fmla="*/ 0 w 73"/>
                <a:gd name="T3" fmla="*/ 106 h 110"/>
                <a:gd name="T4" fmla="*/ 5 w 73"/>
                <a:gd name="T5" fmla="*/ 110 h 110"/>
                <a:gd name="T6" fmla="*/ 73 w 73"/>
                <a:gd name="T7" fmla="*/ 0 h 110"/>
                <a:gd name="T8" fmla="*/ 69 w 73"/>
                <a:gd name="T9" fmla="*/ 0 h 110"/>
                <a:gd name="T10" fmla="*/ 69 w 73"/>
                <a:gd name="T11" fmla="*/ 0 h 110"/>
                <a:gd name="T12" fmla="*/ 69 w 73"/>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73" h="110">
                  <a:moveTo>
                    <a:pt x="69" y="0"/>
                  </a:moveTo>
                  <a:lnTo>
                    <a:pt x="0" y="106"/>
                  </a:lnTo>
                  <a:lnTo>
                    <a:pt x="5" y="110"/>
                  </a:lnTo>
                  <a:lnTo>
                    <a:pt x="73" y="0"/>
                  </a:lnTo>
                  <a:lnTo>
                    <a:pt x="69" y="0"/>
                  </a:lnTo>
                  <a:moveTo>
                    <a:pt x="69" y="0"/>
                  </a:move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4" name="Freeform 167"/>
            <p:cNvSpPr>
              <a:spLocks noEditPoints="1"/>
            </p:cNvSpPr>
            <p:nvPr/>
          </p:nvSpPr>
          <p:spPr bwMode="auto">
            <a:xfrm>
              <a:off x="8535988" y="1073150"/>
              <a:ext cx="96838" cy="93663"/>
            </a:xfrm>
            <a:custGeom>
              <a:avLst/>
              <a:gdLst>
                <a:gd name="T0" fmla="*/ 61 w 61"/>
                <a:gd name="T1" fmla="*/ 0 h 59"/>
                <a:gd name="T2" fmla="*/ 0 w 61"/>
                <a:gd name="T3" fmla="*/ 55 h 59"/>
                <a:gd name="T4" fmla="*/ 2 w 61"/>
                <a:gd name="T5" fmla="*/ 59 h 59"/>
                <a:gd name="T6" fmla="*/ 61 w 61"/>
                <a:gd name="T7" fmla="*/ 4 h 59"/>
                <a:gd name="T8" fmla="*/ 61 w 61"/>
                <a:gd name="T9" fmla="*/ 0 h 59"/>
                <a:gd name="T10" fmla="*/ 61 w 61"/>
                <a:gd name="T11" fmla="*/ 0 h 59"/>
                <a:gd name="T12" fmla="*/ 61 w 61"/>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1" h="59">
                  <a:moveTo>
                    <a:pt x="61" y="0"/>
                  </a:moveTo>
                  <a:lnTo>
                    <a:pt x="0" y="55"/>
                  </a:lnTo>
                  <a:lnTo>
                    <a:pt x="2" y="59"/>
                  </a:lnTo>
                  <a:lnTo>
                    <a:pt x="61" y="4"/>
                  </a:lnTo>
                  <a:lnTo>
                    <a:pt x="61" y="0"/>
                  </a:lnTo>
                  <a:close/>
                  <a:moveTo>
                    <a:pt x="61" y="0"/>
                  </a:moveTo>
                  <a:lnTo>
                    <a:pt x="61"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5" name="Freeform 168"/>
            <p:cNvSpPr>
              <a:spLocks noEditPoints="1"/>
            </p:cNvSpPr>
            <p:nvPr/>
          </p:nvSpPr>
          <p:spPr bwMode="auto">
            <a:xfrm>
              <a:off x="8535988" y="1073150"/>
              <a:ext cx="96838" cy="93663"/>
            </a:xfrm>
            <a:custGeom>
              <a:avLst/>
              <a:gdLst>
                <a:gd name="T0" fmla="*/ 61 w 61"/>
                <a:gd name="T1" fmla="*/ 0 h 59"/>
                <a:gd name="T2" fmla="*/ 0 w 61"/>
                <a:gd name="T3" fmla="*/ 55 h 59"/>
                <a:gd name="T4" fmla="*/ 2 w 61"/>
                <a:gd name="T5" fmla="*/ 59 h 59"/>
                <a:gd name="T6" fmla="*/ 61 w 61"/>
                <a:gd name="T7" fmla="*/ 4 h 59"/>
                <a:gd name="T8" fmla="*/ 61 w 61"/>
                <a:gd name="T9" fmla="*/ 0 h 59"/>
                <a:gd name="T10" fmla="*/ 61 w 61"/>
                <a:gd name="T11" fmla="*/ 0 h 59"/>
                <a:gd name="T12" fmla="*/ 61 w 61"/>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1" h="59">
                  <a:moveTo>
                    <a:pt x="61" y="0"/>
                  </a:moveTo>
                  <a:lnTo>
                    <a:pt x="0" y="55"/>
                  </a:lnTo>
                  <a:lnTo>
                    <a:pt x="2" y="59"/>
                  </a:lnTo>
                  <a:lnTo>
                    <a:pt x="61" y="4"/>
                  </a:lnTo>
                  <a:lnTo>
                    <a:pt x="61" y="0"/>
                  </a:lnTo>
                  <a:moveTo>
                    <a:pt x="61" y="0"/>
                  </a:moveTo>
                  <a:lnTo>
                    <a:pt x="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6" name="Freeform 169"/>
            <p:cNvSpPr>
              <a:spLocks noEditPoints="1"/>
            </p:cNvSpPr>
            <p:nvPr/>
          </p:nvSpPr>
          <p:spPr bwMode="auto">
            <a:xfrm>
              <a:off x="7986713" y="1031875"/>
              <a:ext cx="347663" cy="103188"/>
            </a:xfrm>
            <a:custGeom>
              <a:avLst/>
              <a:gdLst>
                <a:gd name="T0" fmla="*/ 0 w 219"/>
                <a:gd name="T1" fmla="*/ 60 h 65"/>
                <a:gd name="T2" fmla="*/ 215 w 219"/>
                <a:gd name="T3" fmla="*/ 0 h 65"/>
                <a:gd name="T4" fmla="*/ 219 w 219"/>
                <a:gd name="T5" fmla="*/ 3 h 65"/>
                <a:gd name="T6" fmla="*/ 0 w 219"/>
                <a:gd name="T7" fmla="*/ 65 h 65"/>
                <a:gd name="T8" fmla="*/ 0 w 219"/>
                <a:gd name="T9" fmla="*/ 60 h 65"/>
                <a:gd name="T10" fmla="*/ 0 w 219"/>
                <a:gd name="T11" fmla="*/ 60 h 65"/>
                <a:gd name="T12" fmla="*/ 0 w 219"/>
                <a:gd name="T13" fmla="*/ 60 h 65"/>
              </a:gdLst>
              <a:ahLst/>
              <a:cxnLst>
                <a:cxn ang="0">
                  <a:pos x="T0" y="T1"/>
                </a:cxn>
                <a:cxn ang="0">
                  <a:pos x="T2" y="T3"/>
                </a:cxn>
                <a:cxn ang="0">
                  <a:pos x="T4" y="T5"/>
                </a:cxn>
                <a:cxn ang="0">
                  <a:pos x="T6" y="T7"/>
                </a:cxn>
                <a:cxn ang="0">
                  <a:pos x="T8" y="T9"/>
                </a:cxn>
                <a:cxn ang="0">
                  <a:pos x="T10" y="T11"/>
                </a:cxn>
                <a:cxn ang="0">
                  <a:pos x="T12" y="T13"/>
                </a:cxn>
              </a:cxnLst>
              <a:rect l="0" t="0" r="r" b="b"/>
              <a:pathLst>
                <a:path w="219" h="65">
                  <a:moveTo>
                    <a:pt x="0" y="60"/>
                  </a:moveTo>
                  <a:lnTo>
                    <a:pt x="215" y="0"/>
                  </a:lnTo>
                  <a:lnTo>
                    <a:pt x="219" y="3"/>
                  </a:lnTo>
                  <a:lnTo>
                    <a:pt x="0" y="65"/>
                  </a:lnTo>
                  <a:lnTo>
                    <a:pt x="0" y="60"/>
                  </a:lnTo>
                  <a:close/>
                  <a:moveTo>
                    <a:pt x="0" y="60"/>
                  </a:moveTo>
                  <a:lnTo>
                    <a:pt x="0" y="6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7" name="Freeform 170"/>
            <p:cNvSpPr>
              <a:spLocks noEditPoints="1"/>
            </p:cNvSpPr>
            <p:nvPr/>
          </p:nvSpPr>
          <p:spPr bwMode="auto">
            <a:xfrm>
              <a:off x="7986713" y="1031875"/>
              <a:ext cx="347663" cy="103188"/>
            </a:xfrm>
            <a:custGeom>
              <a:avLst/>
              <a:gdLst>
                <a:gd name="T0" fmla="*/ 0 w 219"/>
                <a:gd name="T1" fmla="*/ 60 h 65"/>
                <a:gd name="T2" fmla="*/ 215 w 219"/>
                <a:gd name="T3" fmla="*/ 0 h 65"/>
                <a:gd name="T4" fmla="*/ 219 w 219"/>
                <a:gd name="T5" fmla="*/ 3 h 65"/>
                <a:gd name="T6" fmla="*/ 0 w 219"/>
                <a:gd name="T7" fmla="*/ 65 h 65"/>
                <a:gd name="T8" fmla="*/ 0 w 219"/>
                <a:gd name="T9" fmla="*/ 60 h 65"/>
                <a:gd name="T10" fmla="*/ 0 w 219"/>
                <a:gd name="T11" fmla="*/ 60 h 65"/>
                <a:gd name="T12" fmla="*/ 0 w 219"/>
                <a:gd name="T13" fmla="*/ 60 h 65"/>
              </a:gdLst>
              <a:ahLst/>
              <a:cxnLst>
                <a:cxn ang="0">
                  <a:pos x="T0" y="T1"/>
                </a:cxn>
                <a:cxn ang="0">
                  <a:pos x="T2" y="T3"/>
                </a:cxn>
                <a:cxn ang="0">
                  <a:pos x="T4" y="T5"/>
                </a:cxn>
                <a:cxn ang="0">
                  <a:pos x="T6" y="T7"/>
                </a:cxn>
                <a:cxn ang="0">
                  <a:pos x="T8" y="T9"/>
                </a:cxn>
                <a:cxn ang="0">
                  <a:pos x="T10" y="T11"/>
                </a:cxn>
                <a:cxn ang="0">
                  <a:pos x="T12" y="T13"/>
                </a:cxn>
              </a:cxnLst>
              <a:rect l="0" t="0" r="r" b="b"/>
              <a:pathLst>
                <a:path w="219" h="65">
                  <a:moveTo>
                    <a:pt x="0" y="60"/>
                  </a:moveTo>
                  <a:lnTo>
                    <a:pt x="215" y="0"/>
                  </a:lnTo>
                  <a:lnTo>
                    <a:pt x="219" y="3"/>
                  </a:lnTo>
                  <a:lnTo>
                    <a:pt x="0" y="65"/>
                  </a:lnTo>
                  <a:lnTo>
                    <a:pt x="0" y="60"/>
                  </a:lnTo>
                  <a:moveTo>
                    <a:pt x="0" y="60"/>
                  </a:moveTo>
                  <a:lnTo>
                    <a:pt x="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8" name="Freeform 171"/>
            <p:cNvSpPr>
              <a:spLocks noEditPoints="1"/>
            </p:cNvSpPr>
            <p:nvPr/>
          </p:nvSpPr>
          <p:spPr bwMode="auto">
            <a:xfrm>
              <a:off x="7994650" y="1138237"/>
              <a:ext cx="504825" cy="39688"/>
            </a:xfrm>
            <a:custGeom>
              <a:avLst/>
              <a:gdLst>
                <a:gd name="T0" fmla="*/ 0 w 318"/>
                <a:gd name="T1" fmla="*/ 0 h 25"/>
                <a:gd name="T2" fmla="*/ 318 w 318"/>
                <a:gd name="T3" fmla="*/ 21 h 25"/>
                <a:gd name="T4" fmla="*/ 318 w 318"/>
                <a:gd name="T5" fmla="*/ 25 h 25"/>
                <a:gd name="T6" fmla="*/ 0 w 318"/>
                <a:gd name="T7" fmla="*/ 4 h 25"/>
                <a:gd name="T8" fmla="*/ 0 w 318"/>
                <a:gd name="T9" fmla="*/ 0 h 25"/>
                <a:gd name="T10" fmla="*/ 0 w 318"/>
                <a:gd name="T11" fmla="*/ 0 h 25"/>
                <a:gd name="T12" fmla="*/ 0 w 3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18" h="25">
                  <a:moveTo>
                    <a:pt x="0" y="0"/>
                  </a:moveTo>
                  <a:lnTo>
                    <a:pt x="318" y="21"/>
                  </a:lnTo>
                  <a:lnTo>
                    <a:pt x="318" y="25"/>
                  </a:lnTo>
                  <a:lnTo>
                    <a:pt x="0" y="4"/>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9" name="Freeform 172"/>
            <p:cNvSpPr>
              <a:spLocks noEditPoints="1"/>
            </p:cNvSpPr>
            <p:nvPr/>
          </p:nvSpPr>
          <p:spPr bwMode="auto">
            <a:xfrm>
              <a:off x="7994650" y="1138237"/>
              <a:ext cx="504825" cy="39688"/>
            </a:xfrm>
            <a:custGeom>
              <a:avLst/>
              <a:gdLst>
                <a:gd name="T0" fmla="*/ 0 w 318"/>
                <a:gd name="T1" fmla="*/ 0 h 25"/>
                <a:gd name="T2" fmla="*/ 318 w 318"/>
                <a:gd name="T3" fmla="*/ 21 h 25"/>
                <a:gd name="T4" fmla="*/ 318 w 318"/>
                <a:gd name="T5" fmla="*/ 25 h 25"/>
                <a:gd name="T6" fmla="*/ 0 w 318"/>
                <a:gd name="T7" fmla="*/ 4 h 25"/>
                <a:gd name="T8" fmla="*/ 0 w 318"/>
                <a:gd name="T9" fmla="*/ 0 h 25"/>
                <a:gd name="T10" fmla="*/ 0 w 318"/>
                <a:gd name="T11" fmla="*/ 0 h 25"/>
                <a:gd name="T12" fmla="*/ 0 w 3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18" h="25">
                  <a:moveTo>
                    <a:pt x="0" y="0"/>
                  </a:moveTo>
                  <a:lnTo>
                    <a:pt x="318" y="21"/>
                  </a:lnTo>
                  <a:lnTo>
                    <a:pt x="318" y="25"/>
                  </a:lnTo>
                  <a:lnTo>
                    <a:pt x="0" y="4"/>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0" name="Freeform 173"/>
            <p:cNvSpPr>
              <a:spLocks noEditPoints="1"/>
            </p:cNvSpPr>
            <p:nvPr/>
          </p:nvSpPr>
          <p:spPr bwMode="auto">
            <a:xfrm>
              <a:off x="8351838" y="1031875"/>
              <a:ext cx="150813" cy="136525"/>
            </a:xfrm>
            <a:custGeom>
              <a:avLst/>
              <a:gdLst>
                <a:gd name="T0" fmla="*/ 0 w 95"/>
                <a:gd name="T1" fmla="*/ 0 h 86"/>
                <a:gd name="T2" fmla="*/ 95 w 95"/>
                <a:gd name="T3" fmla="*/ 86 h 86"/>
                <a:gd name="T4" fmla="*/ 95 w 95"/>
                <a:gd name="T5" fmla="*/ 81 h 86"/>
                <a:gd name="T6" fmla="*/ 5 w 95"/>
                <a:gd name="T7" fmla="*/ 0 h 86"/>
                <a:gd name="T8" fmla="*/ 0 w 95"/>
                <a:gd name="T9" fmla="*/ 0 h 86"/>
                <a:gd name="T10" fmla="*/ 0 w 95"/>
                <a:gd name="T11" fmla="*/ 0 h 86"/>
                <a:gd name="T12" fmla="*/ 0 w 95"/>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5" h="86">
                  <a:moveTo>
                    <a:pt x="0" y="0"/>
                  </a:moveTo>
                  <a:lnTo>
                    <a:pt x="95" y="86"/>
                  </a:lnTo>
                  <a:lnTo>
                    <a:pt x="95" y="81"/>
                  </a:lnTo>
                  <a:lnTo>
                    <a:pt x="5"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1" name="Freeform 174"/>
            <p:cNvSpPr>
              <a:spLocks noEditPoints="1"/>
            </p:cNvSpPr>
            <p:nvPr/>
          </p:nvSpPr>
          <p:spPr bwMode="auto">
            <a:xfrm>
              <a:off x="8351838" y="1031875"/>
              <a:ext cx="150813" cy="136525"/>
            </a:xfrm>
            <a:custGeom>
              <a:avLst/>
              <a:gdLst>
                <a:gd name="T0" fmla="*/ 0 w 95"/>
                <a:gd name="T1" fmla="*/ 0 h 86"/>
                <a:gd name="T2" fmla="*/ 95 w 95"/>
                <a:gd name="T3" fmla="*/ 86 h 86"/>
                <a:gd name="T4" fmla="*/ 95 w 95"/>
                <a:gd name="T5" fmla="*/ 81 h 86"/>
                <a:gd name="T6" fmla="*/ 5 w 95"/>
                <a:gd name="T7" fmla="*/ 0 h 86"/>
                <a:gd name="T8" fmla="*/ 0 w 95"/>
                <a:gd name="T9" fmla="*/ 0 h 86"/>
                <a:gd name="T10" fmla="*/ 0 w 95"/>
                <a:gd name="T11" fmla="*/ 0 h 86"/>
                <a:gd name="T12" fmla="*/ 0 w 95"/>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5" h="86">
                  <a:moveTo>
                    <a:pt x="0" y="0"/>
                  </a:moveTo>
                  <a:lnTo>
                    <a:pt x="95" y="86"/>
                  </a:lnTo>
                  <a:lnTo>
                    <a:pt x="95" y="81"/>
                  </a:lnTo>
                  <a:lnTo>
                    <a:pt x="5"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2" name="Freeform 175"/>
            <p:cNvSpPr>
              <a:spLocks noEditPoints="1"/>
            </p:cNvSpPr>
            <p:nvPr/>
          </p:nvSpPr>
          <p:spPr bwMode="auto">
            <a:xfrm>
              <a:off x="7556500" y="-449263"/>
              <a:ext cx="50800" cy="50800"/>
            </a:xfrm>
            <a:custGeom>
              <a:avLst/>
              <a:gdLst>
                <a:gd name="T0" fmla="*/ 18 w 18"/>
                <a:gd name="T1" fmla="*/ 9 h 18"/>
                <a:gd name="T2" fmla="*/ 9 w 18"/>
                <a:gd name="T3" fmla="*/ 18 h 18"/>
                <a:gd name="T4" fmla="*/ 0 w 18"/>
                <a:gd name="T5" fmla="*/ 9 h 18"/>
                <a:gd name="T6" fmla="*/ 9 w 18"/>
                <a:gd name="T7" fmla="*/ 0 h 18"/>
                <a:gd name="T8" fmla="*/ 18 w 18"/>
                <a:gd name="T9" fmla="*/ 9 h 18"/>
                <a:gd name="T10" fmla="*/ 18 w 18"/>
                <a:gd name="T11" fmla="*/ 9 h 18"/>
                <a:gd name="T12" fmla="*/ 18 w 18"/>
                <a:gd name="T13" fmla="*/ 9 h 18"/>
              </a:gdLst>
              <a:ahLst/>
              <a:cxnLst>
                <a:cxn ang="0">
                  <a:pos x="T0" y="T1"/>
                </a:cxn>
                <a:cxn ang="0">
                  <a:pos x="T2" y="T3"/>
                </a:cxn>
                <a:cxn ang="0">
                  <a:pos x="T4" y="T5"/>
                </a:cxn>
                <a:cxn ang="0">
                  <a:pos x="T6" y="T7"/>
                </a:cxn>
                <a:cxn ang="0">
                  <a:pos x="T8" y="T9"/>
                </a:cxn>
                <a:cxn ang="0">
                  <a:pos x="T10" y="T11"/>
                </a:cxn>
                <a:cxn ang="0">
                  <a:pos x="T12" y="T13"/>
                </a:cxn>
              </a:cxnLst>
              <a:rect l="0" t="0" r="r" b="b"/>
              <a:pathLst>
                <a:path w="18" h="18">
                  <a:moveTo>
                    <a:pt x="18" y="9"/>
                  </a:moveTo>
                  <a:cubicBezTo>
                    <a:pt x="18" y="14"/>
                    <a:pt x="14" y="18"/>
                    <a:pt x="9" y="18"/>
                  </a:cubicBezTo>
                  <a:cubicBezTo>
                    <a:pt x="4" y="18"/>
                    <a:pt x="0" y="14"/>
                    <a:pt x="0" y="9"/>
                  </a:cubicBezTo>
                  <a:cubicBezTo>
                    <a:pt x="0" y="4"/>
                    <a:pt x="4" y="0"/>
                    <a:pt x="9" y="0"/>
                  </a:cubicBezTo>
                  <a:cubicBezTo>
                    <a:pt x="14" y="0"/>
                    <a:pt x="18" y="4"/>
                    <a:pt x="18" y="9"/>
                  </a:cubicBezTo>
                  <a:close/>
                  <a:moveTo>
                    <a:pt x="18" y="9"/>
                  </a:moveTo>
                  <a:cubicBezTo>
                    <a:pt x="18" y="9"/>
                    <a:pt x="18" y="9"/>
                    <a:pt x="18" y="9"/>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3" name="Freeform 176"/>
            <p:cNvSpPr>
              <a:spLocks noEditPoints="1"/>
            </p:cNvSpPr>
            <p:nvPr/>
          </p:nvSpPr>
          <p:spPr bwMode="auto">
            <a:xfrm>
              <a:off x="7907338" y="-377825"/>
              <a:ext cx="55563" cy="55563"/>
            </a:xfrm>
            <a:custGeom>
              <a:avLst/>
              <a:gdLst>
                <a:gd name="T0" fmla="*/ 20 w 20"/>
                <a:gd name="T1" fmla="*/ 10 h 20"/>
                <a:gd name="T2" fmla="*/ 10 w 20"/>
                <a:gd name="T3" fmla="*/ 20 h 20"/>
                <a:gd name="T4" fmla="*/ 0 w 20"/>
                <a:gd name="T5" fmla="*/ 10 h 20"/>
                <a:gd name="T6" fmla="*/ 10 w 20"/>
                <a:gd name="T7" fmla="*/ 0 h 20"/>
                <a:gd name="T8" fmla="*/ 20 w 20"/>
                <a:gd name="T9" fmla="*/ 10 h 20"/>
                <a:gd name="T10" fmla="*/ 20 w 20"/>
                <a:gd name="T11" fmla="*/ 10 h 20"/>
                <a:gd name="T12" fmla="*/ 20 w 20"/>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10"/>
                  </a:moveTo>
                  <a:cubicBezTo>
                    <a:pt x="20" y="16"/>
                    <a:pt x="16" y="20"/>
                    <a:pt x="10" y="20"/>
                  </a:cubicBezTo>
                  <a:cubicBezTo>
                    <a:pt x="4" y="20"/>
                    <a:pt x="0" y="16"/>
                    <a:pt x="0" y="10"/>
                  </a:cubicBezTo>
                  <a:cubicBezTo>
                    <a:pt x="0" y="5"/>
                    <a:pt x="4" y="0"/>
                    <a:pt x="10" y="0"/>
                  </a:cubicBezTo>
                  <a:cubicBezTo>
                    <a:pt x="16" y="0"/>
                    <a:pt x="20" y="5"/>
                    <a:pt x="20" y="10"/>
                  </a:cubicBezTo>
                  <a:close/>
                  <a:moveTo>
                    <a:pt x="20" y="10"/>
                  </a:moveTo>
                  <a:cubicBezTo>
                    <a:pt x="20" y="10"/>
                    <a:pt x="20" y="10"/>
                    <a:pt x="20" y="10"/>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4" name="Freeform 177"/>
            <p:cNvSpPr>
              <a:spLocks noEditPoints="1"/>
            </p:cNvSpPr>
            <p:nvPr/>
          </p:nvSpPr>
          <p:spPr bwMode="auto">
            <a:xfrm>
              <a:off x="7937500" y="-606425"/>
              <a:ext cx="46038" cy="42863"/>
            </a:xfrm>
            <a:custGeom>
              <a:avLst/>
              <a:gdLst>
                <a:gd name="T0" fmla="*/ 16 w 16"/>
                <a:gd name="T1" fmla="*/ 8 h 15"/>
                <a:gd name="T2" fmla="*/ 8 w 16"/>
                <a:gd name="T3" fmla="*/ 15 h 15"/>
                <a:gd name="T4" fmla="*/ 0 w 16"/>
                <a:gd name="T5" fmla="*/ 8 h 15"/>
                <a:gd name="T6" fmla="*/ 8 w 16"/>
                <a:gd name="T7" fmla="*/ 0 h 15"/>
                <a:gd name="T8" fmla="*/ 16 w 16"/>
                <a:gd name="T9" fmla="*/ 8 h 15"/>
                <a:gd name="T10" fmla="*/ 16 w 16"/>
                <a:gd name="T11" fmla="*/ 8 h 15"/>
                <a:gd name="T12" fmla="*/ 16 w 16"/>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16" y="8"/>
                  </a:moveTo>
                  <a:cubicBezTo>
                    <a:pt x="16" y="12"/>
                    <a:pt x="12" y="15"/>
                    <a:pt x="8" y="15"/>
                  </a:cubicBezTo>
                  <a:cubicBezTo>
                    <a:pt x="4" y="15"/>
                    <a:pt x="0" y="12"/>
                    <a:pt x="0" y="8"/>
                  </a:cubicBezTo>
                  <a:cubicBezTo>
                    <a:pt x="0" y="3"/>
                    <a:pt x="4" y="0"/>
                    <a:pt x="8" y="0"/>
                  </a:cubicBezTo>
                  <a:cubicBezTo>
                    <a:pt x="12" y="0"/>
                    <a:pt x="16" y="3"/>
                    <a:pt x="16" y="8"/>
                  </a:cubicBezTo>
                  <a:close/>
                  <a:moveTo>
                    <a:pt x="16" y="8"/>
                  </a:moveTo>
                  <a:cubicBezTo>
                    <a:pt x="16" y="8"/>
                    <a:pt x="16" y="8"/>
                    <a:pt x="16" y="8"/>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5" name="Freeform 178"/>
            <p:cNvSpPr>
              <a:spLocks noEditPoints="1"/>
            </p:cNvSpPr>
            <p:nvPr/>
          </p:nvSpPr>
          <p:spPr bwMode="auto">
            <a:xfrm>
              <a:off x="8067675" y="-687388"/>
              <a:ext cx="50800" cy="50800"/>
            </a:xfrm>
            <a:custGeom>
              <a:avLst/>
              <a:gdLst>
                <a:gd name="T0" fmla="*/ 18 w 18"/>
                <a:gd name="T1" fmla="*/ 9 h 18"/>
                <a:gd name="T2" fmla="*/ 9 w 18"/>
                <a:gd name="T3" fmla="*/ 18 h 18"/>
                <a:gd name="T4" fmla="*/ 0 w 18"/>
                <a:gd name="T5" fmla="*/ 9 h 18"/>
                <a:gd name="T6" fmla="*/ 9 w 18"/>
                <a:gd name="T7" fmla="*/ 0 h 18"/>
                <a:gd name="T8" fmla="*/ 18 w 18"/>
                <a:gd name="T9" fmla="*/ 9 h 18"/>
                <a:gd name="T10" fmla="*/ 18 w 18"/>
                <a:gd name="T11" fmla="*/ 9 h 18"/>
                <a:gd name="T12" fmla="*/ 18 w 18"/>
                <a:gd name="T13" fmla="*/ 9 h 18"/>
              </a:gdLst>
              <a:ahLst/>
              <a:cxnLst>
                <a:cxn ang="0">
                  <a:pos x="T0" y="T1"/>
                </a:cxn>
                <a:cxn ang="0">
                  <a:pos x="T2" y="T3"/>
                </a:cxn>
                <a:cxn ang="0">
                  <a:pos x="T4" y="T5"/>
                </a:cxn>
                <a:cxn ang="0">
                  <a:pos x="T6" y="T7"/>
                </a:cxn>
                <a:cxn ang="0">
                  <a:pos x="T8" y="T9"/>
                </a:cxn>
                <a:cxn ang="0">
                  <a:pos x="T10" y="T11"/>
                </a:cxn>
                <a:cxn ang="0">
                  <a:pos x="T12" y="T13"/>
                </a:cxn>
              </a:cxnLst>
              <a:rect l="0" t="0" r="r" b="b"/>
              <a:pathLst>
                <a:path w="18" h="18">
                  <a:moveTo>
                    <a:pt x="18" y="9"/>
                  </a:moveTo>
                  <a:cubicBezTo>
                    <a:pt x="18" y="14"/>
                    <a:pt x="14" y="18"/>
                    <a:pt x="9" y="18"/>
                  </a:cubicBezTo>
                  <a:cubicBezTo>
                    <a:pt x="4" y="18"/>
                    <a:pt x="0" y="14"/>
                    <a:pt x="0" y="9"/>
                  </a:cubicBezTo>
                  <a:cubicBezTo>
                    <a:pt x="0" y="4"/>
                    <a:pt x="4" y="0"/>
                    <a:pt x="9" y="0"/>
                  </a:cubicBezTo>
                  <a:cubicBezTo>
                    <a:pt x="14" y="0"/>
                    <a:pt x="18" y="4"/>
                    <a:pt x="18" y="9"/>
                  </a:cubicBezTo>
                  <a:close/>
                  <a:moveTo>
                    <a:pt x="18" y="9"/>
                  </a:moveTo>
                  <a:cubicBezTo>
                    <a:pt x="18" y="9"/>
                    <a:pt x="18" y="9"/>
                    <a:pt x="18" y="9"/>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6" name="Freeform 179"/>
            <p:cNvSpPr>
              <a:spLocks noEditPoints="1"/>
            </p:cNvSpPr>
            <p:nvPr/>
          </p:nvSpPr>
          <p:spPr bwMode="auto">
            <a:xfrm>
              <a:off x="8337550" y="-438150"/>
              <a:ext cx="41275" cy="42863"/>
            </a:xfrm>
            <a:custGeom>
              <a:avLst/>
              <a:gdLst>
                <a:gd name="T0" fmla="*/ 15 w 15"/>
                <a:gd name="T1" fmla="*/ 7 h 15"/>
                <a:gd name="T2" fmla="*/ 7 w 15"/>
                <a:gd name="T3" fmla="*/ 15 h 15"/>
                <a:gd name="T4" fmla="*/ 0 w 15"/>
                <a:gd name="T5" fmla="*/ 7 h 15"/>
                <a:gd name="T6" fmla="*/ 7 w 15"/>
                <a:gd name="T7" fmla="*/ 0 h 15"/>
                <a:gd name="T8" fmla="*/ 15 w 15"/>
                <a:gd name="T9" fmla="*/ 7 h 15"/>
                <a:gd name="T10" fmla="*/ 15 w 15"/>
                <a:gd name="T11" fmla="*/ 7 h 15"/>
                <a:gd name="T12" fmla="*/ 15 w 15"/>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15" y="7"/>
                  </a:moveTo>
                  <a:cubicBezTo>
                    <a:pt x="15" y="11"/>
                    <a:pt x="11" y="15"/>
                    <a:pt x="7" y="15"/>
                  </a:cubicBezTo>
                  <a:cubicBezTo>
                    <a:pt x="3" y="15"/>
                    <a:pt x="0" y="11"/>
                    <a:pt x="0" y="7"/>
                  </a:cubicBezTo>
                  <a:cubicBezTo>
                    <a:pt x="0" y="3"/>
                    <a:pt x="3" y="0"/>
                    <a:pt x="7" y="0"/>
                  </a:cubicBezTo>
                  <a:cubicBezTo>
                    <a:pt x="11" y="0"/>
                    <a:pt x="15" y="3"/>
                    <a:pt x="15" y="7"/>
                  </a:cubicBezTo>
                  <a:close/>
                  <a:moveTo>
                    <a:pt x="15" y="7"/>
                  </a:moveTo>
                  <a:cubicBezTo>
                    <a:pt x="15" y="7"/>
                    <a:pt x="15" y="7"/>
                    <a:pt x="15"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7" name="Freeform 180"/>
            <p:cNvSpPr>
              <a:spLocks noEditPoints="1"/>
            </p:cNvSpPr>
            <p:nvPr/>
          </p:nvSpPr>
          <p:spPr bwMode="auto">
            <a:xfrm>
              <a:off x="8567738" y="-533400"/>
              <a:ext cx="53975" cy="53975"/>
            </a:xfrm>
            <a:custGeom>
              <a:avLst/>
              <a:gdLst>
                <a:gd name="T0" fmla="*/ 19 w 19"/>
                <a:gd name="T1" fmla="*/ 10 h 19"/>
                <a:gd name="T2" fmla="*/ 10 w 19"/>
                <a:gd name="T3" fmla="*/ 19 h 19"/>
                <a:gd name="T4" fmla="*/ 0 w 19"/>
                <a:gd name="T5" fmla="*/ 10 h 19"/>
                <a:gd name="T6" fmla="*/ 10 w 19"/>
                <a:gd name="T7" fmla="*/ 0 h 19"/>
                <a:gd name="T8" fmla="*/ 19 w 19"/>
                <a:gd name="T9" fmla="*/ 10 h 19"/>
                <a:gd name="T10" fmla="*/ 19 w 19"/>
                <a:gd name="T11" fmla="*/ 10 h 19"/>
                <a:gd name="T12" fmla="*/ 19 w 19"/>
                <a:gd name="T13" fmla="*/ 10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19" y="10"/>
                  </a:moveTo>
                  <a:cubicBezTo>
                    <a:pt x="19" y="15"/>
                    <a:pt x="15" y="19"/>
                    <a:pt x="10" y="19"/>
                  </a:cubicBezTo>
                  <a:cubicBezTo>
                    <a:pt x="4" y="19"/>
                    <a:pt x="0" y="15"/>
                    <a:pt x="0" y="10"/>
                  </a:cubicBezTo>
                  <a:cubicBezTo>
                    <a:pt x="0" y="4"/>
                    <a:pt x="4" y="0"/>
                    <a:pt x="10" y="0"/>
                  </a:cubicBezTo>
                  <a:cubicBezTo>
                    <a:pt x="15" y="0"/>
                    <a:pt x="19" y="4"/>
                    <a:pt x="19" y="10"/>
                  </a:cubicBezTo>
                  <a:close/>
                  <a:moveTo>
                    <a:pt x="19" y="10"/>
                  </a:moveTo>
                  <a:cubicBezTo>
                    <a:pt x="19" y="10"/>
                    <a:pt x="19" y="10"/>
                    <a:pt x="19" y="10"/>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8" name="Freeform 181"/>
            <p:cNvSpPr>
              <a:spLocks noEditPoints="1"/>
            </p:cNvSpPr>
            <p:nvPr/>
          </p:nvSpPr>
          <p:spPr bwMode="auto">
            <a:xfrm>
              <a:off x="8758238" y="-376238"/>
              <a:ext cx="46038" cy="42863"/>
            </a:xfrm>
            <a:custGeom>
              <a:avLst/>
              <a:gdLst>
                <a:gd name="T0" fmla="*/ 16 w 16"/>
                <a:gd name="T1" fmla="*/ 7 h 15"/>
                <a:gd name="T2" fmla="*/ 8 w 16"/>
                <a:gd name="T3" fmla="*/ 15 h 15"/>
                <a:gd name="T4" fmla="*/ 0 w 16"/>
                <a:gd name="T5" fmla="*/ 7 h 15"/>
                <a:gd name="T6" fmla="*/ 8 w 16"/>
                <a:gd name="T7" fmla="*/ 0 h 15"/>
                <a:gd name="T8" fmla="*/ 16 w 16"/>
                <a:gd name="T9" fmla="*/ 7 h 15"/>
                <a:gd name="T10" fmla="*/ 16 w 16"/>
                <a:gd name="T11" fmla="*/ 7 h 15"/>
                <a:gd name="T12" fmla="*/ 16 w 16"/>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16" y="7"/>
                  </a:moveTo>
                  <a:cubicBezTo>
                    <a:pt x="16" y="12"/>
                    <a:pt x="12" y="15"/>
                    <a:pt x="8" y="15"/>
                  </a:cubicBezTo>
                  <a:cubicBezTo>
                    <a:pt x="4" y="15"/>
                    <a:pt x="0" y="12"/>
                    <a:pt x="0" y="7"/>
                  </a:cubicBezTo>
                  <a:cubicBezTo>
                    <a:pt x="0" y="3"/>
                    <a:pt x="4" y="0"/>
                    <a:pt x="8" y="0"/>
                  </a:cubicBezTo>
                  <a:cubicBezTo>
                    <a:pt x="12" y="0"/>
                    <a:pt x="16" y="3"/>
                    <a:pt x="16" y="7"/>
                  </a:cubicBezTo>
                  <a:close/>
                  <a:moveTo>
                    <a:pt x="16" y="7"/>
                  </a:moveTo>
                  <a:cubicBezTo>
                    <a:pt x="16" y="7"/>
                    <a:pt x="16" y="7"/>
                    <a:pt x="16"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9" name="Freeform 182"/>
            <p:cNvSpPr>
              <a:spLocks noEditPoints="1"/>
            </p:cNvSpPr>
            <p:nvPr/>
          </p:nvSpPr>
          <p:spPr bwMode="auto">
            <a:xfrm>
              <a:off x="8789988" y="387350"/>
              <a:ext cx="41275" cy="41275"/>
            </a:xfrm>
            <a:custGeom>
              <a:avLst/>
              <a:gdLst>
                <a:gd name="T0" fmla="*/ 15 w 15"/>
                <a:gd name="T1" fmla="*/ 7 h 15"/>
                <a:gd name="T2" fmla="*/ 7 w 15"/>
                <a:gd name="T3" fmla="*/ 15 h 15"/>
                <a:gd name="T4" fmla="*/ 0 w 15"/>
                <a:gd name="T5" fmla="*/ 7 h 15"/>
                <a:gd name="T6" fmla="*/ 7 w 15"/>
                <a:gd name="T7" fmla="*/ 0 h 15"/>
                <a:gd name="T8" fmla="*/ 15 w 15"/>
                <a:gd name="T9" fmla="*/ 7 h 15"/>
                <a:gd name="T10" fmla="*/ 15 w 15"/>
                <a:gd name="T11" fmla="*/ 7 h 15"/>
                <a:gd name="T12" fmla="*/ 15 w 15"/>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15" y="7"/>
                  </a:moveTo>
                  <a:cubicBezTo>
                    <a:pt x="15" y="11"/>
                    <a:pt x="11" y="15"/>
                    <a:pt x="7" y="15"/>
                  </a:cubicBezTo>
                  <a:cubicBezTo>
                    <a:pt x="3" y="15"/>
                    <a:pt x="0" y="11"/>
                    <a:pt x="0" y="7"/>
                  </a:cubicBezTo>
                  <a:cubicBezTo>
                    <a:pt x="0" y="3"/>
                    <a:pt x="3" y="0"/>
                    <a:pt x="7" y="0"/>
                  </a:cubicBezTo>
                  <a:cubicBezTo>
                    <a:pt x="11" y="0"/>
                    <a:pt x="15" y="3"/>
                    <a:pt x="15" y="7"/>
                  </a:cubicBezTo>
                  <a:close/>
                  <a:moveTo>
                    <a:pt x="15" y="7"/>
                  </a:moveTo>
                  <a:cubicBezTo>
                    <a:pt x="15" y="7"/>
                    <a:pt x="15" y="7"/>
                    <a:pt x="15"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0" name="Freeform 183"/>
            <p:cNvSpPr>
              <a:spLocks noEditPoints="1"/>
            </p:cNvSpPr>
            <p:nvPr/>
          </p:nvSpPr>
          <p:spPr bwMode="auto">
            <a:xfrm>
              <a:off x="8181975" y="-52388"/>
              <a:ext cx="31750" cy="34925"/>
            </a:xfrm>
            <a:custGeom>
              <a:avLst/>
              <a:gdLst>
                <a:gd name="T0" fmla="*/ 11 w 11"/>
                <a:gd name="T1" fmla="*/ 6 h 12"/>
                <a:gd name="T2" fmla="*/ 5 w 11"/>
                <a:gd name="T3" fmla="*/ 12 h 12"/>
                <a:gd name="T4" fmla="*/ 0 w 11"/>
                <a:gd name="T5" fmla="*/ 6 h 12"/>
                <a:gd name="T6" fmla="*/ 5 w 11"/>
                <a:gd name="T7" fmla="*/ 0 h 12"/>
                <a:gd name="T8" fmla="*/ 11 w 11"/>
                <a:gd name="T9" fmla="*/ 6 h 12"/>
                <a:gd name="T10" fmla="*/ 11 w 11"/>
                <a:gd name="T11" fmla="*/ 6 h 12"/>
                <a:gd name="T12" fmla="*/ 11 w 11"/>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6"/>
                  </a:moveTo>
                  <a:cubicBezTo>
                    <a:pt x="11" y="9"/>
                    <a:pt x="8" y="12"/>
                    <a:pt x="5" y="12"/>
                  </a:cubicBezTo>
                  <a:cubicBezTo>
                    <a:pt x="2" y="12"/>
                    <a:pt x="0" y="9"/>
                    <a:pt x="0" y="6"/>
                  </a:cubicBezTo>
                  <a:cubicBezTo>
                    <a:pt x="0" y="3"/>
                    <a:pt x="2" y="0"/>
                    <a:pt x="5" y="0"/>
                  </a:cubicBezTo>
                  <a:cubicBezTo>
                    <a:pt x="8" y="0"/>
                    <a:pt x="11" y="3"/>
                    <a:pt x="11" y="6"/>
                  </a:cubicBezTo>
                  <a:close/>
                  <a:moveTo>
                    <a:pt x="11" y="6"/>
                  </a:moveTo>
                  <a:cubicBezTo>
                    <a:pt x="11" y="6"/>
                    <a:pt x="11" y="6"/>
                    <a:pt x="11" y="6"/>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1" name="Freeform 184"/>
            <p:cNvSpPr>
              <a:spLocks noEditPoints="1"/>
            </p:cNvSpPr>
            <p:nvPr/>
          </p:nvSpPr>
          <p:spPr bwMode="auto">
            <a:xfrm>
              <a:off x="8918575" y="538162"/>
              <a:ext cx="58738" cy="60325"/>
            </a:xfrm>
            <a:custGeom>
              <a:avLst/>
              <a:gdLst>
                <a:gd name="T0" fmla="*/ 21 w 21"/>
                <a:gd name="T1" fmla="*/ 11 h 21"/>
                <a:gd name="T2" fmla="*/ 11 w 21"/>
                <a:gd name="T3" fmla="*/ 21 h 21"/>
                <a:gd name="T4" fmla="*/ 0 w 21"/>
                <a:gd name="T5" fmla="*/ 11 h 21"/>
                <a:gd name="T6" fmla="*/ 11 w 21"/>
                <a:gd name="T7" fmla="*/ 0 h 21"/>
                <a:gd name="T8" fmla="*/ 21 w 21"/>
                <a:gd name="T9" fmla="*/ 11 h 21"/>
                <a:gd name="T10" fmla="*/ 21 w 21"/>
                <a:gd name="T11" fmla="*/ 11 h 21"/>
                <a:gd name="T12" fmla="*/ 21 w 21"/>
                <a:gd name="T13" fmla="*/ 11 h 21"/>
              </a:gdLst>
              <a:ahLst/>
              <a:cxnLst>
                <a:cxn ang="0">
                  <a:pos x="T0" y="T1"/>
                </a:cxn>
                <a:cxn ang="0">
                  <a:pos x="T2" y="T3"/>
                </a:cxn>
                <a:cxn ang="0">
                  <a:pos x="T4" y="T5"/>
                </a:cxn>
                <a:cxn ang="0">
                  <a:pos x="T6" y="T7"/>
                </a:cxn>
                <a:cxn ang="0">
                  <a:pos x="T8" y="T9"/>
                </a:cxn>
                <a:cxn ang="0">
                  <a:pos x="T10" y="T11"/>
                </a:cxn>
                <a:cxn ang="0">
                  <a:pos x="T12" y="T13"/>
                </a:cxn>
              </a:cxnLst>
              <a:rect l="0" t="0" r="r" b="b"/>
              <a:pathLst>
                <a:path w="21" h="21">
                  <a:moveTo>
                    <a:pt x="21" y="11"/>
                  </a:moveTo>
                  <a:cubicBezTo>
                    <a:pt x="21" y="16"/>
                    <a:pt x="17" y="21"/>
                    <a:pt x="11" y="21"/>
                  </a:cubicBezTo>
                  <a:cubicBezTo>
                    <a:pt x="5" y="21"/>
                    <a:pt x="0" y="16"/>
                    <a:pt x="0" y="11"/>
                  </a:cubicBezTo>
                  <a:cubicBezTo>
                    <a:pt x="0" y="5"/>
                    <a:pt x="5" y="0"/>
                    <a:pt x="11" y="0"/>
                  </a:cubicBezTo>
                  <a:cubicBezTo>
                    <a:pt x="17" y="0"/>
                    <a:pt x="21" y="5"/>
                    <a:pt x="21" y="11"/>
                  </a:cubicBezTo>
                  <a:close/>
                  <a:moveTo>
                    <a:pt x="21" y="11"/>
                  </a:moveTo>
                  <a:cubicBezTo>
                    <a:pt x="21" y="11"/>
                    <a:pt x="21" y="11"/>
                    <a:pt x="21" y="11"/>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2" name="Freeform 185"/>
            <p:cNvSpPr>
              <a:spLocks noEditPoints="1"/>
            </p:cNvSpPr>
            <p:nvPr/>
          </p:nvSpPr>
          <p:spPr bwMode="auto">
            <a:xfrm>
              <a:off x="8483600" y="26987"/>
              <a:ext cx="69850" cy="69850"/>
            </a:xfrm>
            <a:custGeom>
              <a:avLst/>
              <a:gdLst>
                <a:gd name="T0" fmla="*/ 25 w 25"/>
                <a:gd name="T1" fmla="*/ 13 h 25"/>
                <a:gd name="T2" fmla="*/ 12 w 25"/>
                <a:gd name="T3" fmla="*/ 25 h 25"/>
                <a:gd name="T4" fmla="*/ 0 w 25"/>
                <a:gd name="T5" fmla="*/ 13 h 25"/>
                <a:gd name="T6" fmla="*/ 12 w 25"/>
                <a:gd name="T7" fmla="*/ 0 h 25"/>
                <a:gd name="T8" fmla="*/ 25 w 25"/>
                <a:gd name="T9" fmla="*/ 13 h 25"/>
                <a:gd name="T10" fmla="*/ 25 w 25"/>
                <a:gd name="T11" fmla="*/ 13 h 25"/>
                <a:gd name="T12" fmla="*/ 25 w 25"/>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25" y="13"/>
                  </a:moveTo>
                  <a:cubicBezTo>
                    <a:pt x="25" y="19"/>
                    <a:pt x="19" y="25"/>
                    <a:pt x="12" y="25"/>
                  </a:cubicBezTo>
                  <a:cubicBezTo>
                    <a:pt x="6" y="25"/>
                    <a:pt x="0" y="19"/>
                    <a:pt x="0" y="13"/>
                  </a:cubicBezTo>
                  <a:cubicBezTo>
                    <a:pt x="0" y="6"/>
                    <a:pt x="6" y="0"/>
                    <a:pt x="12" y="0"/>
                  </a:cubicBezTo>
                  <a:cubicBezTo>
                    <a:pt x="19" y="0"/>
                    <a:pt x="25" y="6"/>
                    <a:pt x="25" y="13"/>
                  </a:cubicBezTo>
                  <a:close/>
                  <a:moveTo>
                    <a:pt x="25" y="13"/>
                  </a:moveTo>
                  <a:cubicBezTo>
                    <a:pt x="25" y="13"/>
                    <a:pt x="25" y="13"/>
                    <a:pt x="25" y="13"/>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3" name="Freeform 186"/>
            <p:cNvSpPr>
              <a:spLocks noEditPoints="1"/>
            </p:cNvSpPr>
            <p:nvPr/>
          </p:nvSpPr>
          <p:spPr bwMode="auto">
            <a:xfrm>
              <a:off x="8640763" y="-71438"/>
              <a:ext cx="39688" cy="39688"/>
            </a:xfrm>
            <a:custGeom>
              <a:avLst/>
              <a:gdLst>
                <a:gd name="T0" fmla="*/ 14 w 14"/>
                <a:gd name="T1" fmla="*/ 7 h 14"/>
                <a:gd name="T2" fmla="*/ 7 w 14"/>
                <a:gd name="T3" fmla="*/ 14 h 14"/>
                <a:gd name="T4" fmla="*/ 0 w 14"/>
                <a:gd name="T5" fmla="*/ 7 h 14"/>
                <a:gd name="T6" fmla="*/ 7 w 14"/>
                <a:gd name="T7" fmla="*/ 0 h 14"/>
                <a:gd name="T8" fmla="*/ 14 w 14"/>
                <a:gd name="T9" fmla="*/ 7 h 14"/>
                <a:gd name="T10" fmla="*/ 14 w 14"/>
                <a:gd name="T11" fmla="*/ 7 h 14"/>
                <a:gd name="T12" fmla="*/ 14 w 1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7"/>
                  </a:moveTo>
                  <a:cubicBezTo>
                    <a:pt x="14" y="11"/>
                    <a:pt x="11" y="14"/>
                    <a:pt x="7" y="14"/>
                  </a:cubicBezTo>
                  <a:cubicBezTo>
                    <a:pt x="4" y="14"/>
                    <a:pt x="0" y="11"/>
                    <a:pt x="0" y="7"/>
                  </a:cubicBezTo>
                  <a:cubicBezTo>
                    <a:pt x="0" y="3"/>
                    <a:pt x="4" y="0"/>
                    <a:pt x="7" y="0"/>
                  </a:cubicBezTo>
                  <a:cubicBezTo>
                    <a:pt x="11" y="0"/>
                    <a:pt x="14" y="3"/>
                    <a:pt x="14" y="7"/>
                  </a:cubicBezTo>
                  <a:close/>
                  <a:moveTo>
                    <a:pt x="14" y="7"/>
                  </a:moveTo>
                  <a:cubicBezTo>
                    <a:pt x="14" y="7"/>
                    <a:pt x="14" y="7"/>
                    <a:pt x="14"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4" name="Freeform 187"/>
            <p:cNvSpPr>
              <a:spLocks noEditPoints="1"/>
            </p:cNvSpPr>
            <p:nvPr/>
          </p:nvSpPr>
          <p:spPr bwMode="auto">
            <a:xfrm>
              <a:off x="8972550" y="-347663"/>
              <a:ext cx="55563" cy="57150"/>
            </a:xfrm>
            <a:custGeom>
              <a:avLst/>
              <a:gdLst>
                <a:gd name="T0" fmla="*/ 0 w 20"/>
                <a:gd name="T1" fmla="*/ 10 h 20"/>
                <a:gd name="T2" fmla="*/ 3 w 20"/>
                <a:gd name="T3" fmla="*/ 17 h 20"/>
                <a:gd name="T4" fmla="*/ 10 w 20"/>
                <a:gd name="T5" fmla="*/ 20 h 20"/>
                <a:gd name="T6" fmla="*/ 17 w 20"/>
                <a:gd name="T7" fmla="*/ 17 h 20"/>
                <a:gd name="T8" fmla="*/ 20 w 20"/>
                <a:gd name="T9" fmla="*/ 10 h 20"/>
                <a:gd name="T10" fmla="*/ 17 w 20"/>
                <a:gd name="T11" fmla="*/ 3 h 20"/>
                <a:gd name="T12" fmla="*/ 10 w 20"/>
                <a:gd name="T13" fmla="*/ 0 h 20"/>
                <a:gd name="T14" fmla="*/ 3 w 20"/>
                <a:gd name="T15" fmla="*/ 3 h 20"/>
                <a:gd name="T16" fmla="*/ 0 w 20"/>
                <a:gd name="T17" fmla="*/ 10 h 20"/>
                <a:gd name="T18" fmla="*/ 0 w 20"/>
                <a:gd name="T19" fmla="*/ 10 h 20"/>
                <a:gd name="T20" fmla="*/ 0 w 20"/>
                <a:gd name="T2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0" y="10"/>
                  </a:moveTo>
                  <a:cubicBezTo>
                    <a:pt x="0" y="13"/>
                    <a:pt x="1" y="15"/>
                    <a:pt x="3" y="17"/>
                  </a:cubicBezTo>
                  <a:cubicBezTo>
                    <a:pt x="5" y="19"/>
                    <a:pt x="7" y="20"/>
                    <a:pt x="10" y="20"/>
                  </a:cubicBezTo>
                  <a:cubicBezTo>
                    <a:pt x="12" y="20"/>
                    <a:pt x="15" y="19"/>
                    <a:pt x="17" y="17"/>
                  </a:cubicBezTo>
                  <a:cubicBezTo>
                    <a:pt x="19" y="15"/>
                    <a:pt x="20" y="13"/>
                    <a:pt x="20" y="10"/>
                  </a:cubicBezTo>
                  <a:cubicBezTo>
                    <a:pt x="20" y="7"/>
                    <a:pt x="19" y="5"/>
                    <a:pt x="17" y="3"/>
                  </a:cubicBezTo>
                  <a:cubicBezTo>
                    <a:pt x="15" y="1"/>
                    <a:pt x="12" y="0"/>
                    <a:pt x="10" y="0"/>
                  </a:cubicBezTo>
                  <a:cubicBezTo>
                    <a:pt x="7" y="0"/>
                    <a:pt x="5" y="1"/>
                    <a:pt x="3" y="3"/>
                  </a:cubicBezTo>
                  <a:cubicBezTo>
                    <a:pt x="1" y="5"/>
                    <a:pt x="0" y="7"/>
                    <a:pt x="0" y="10"/>
                  </a:cubicBezTo>
                  <a:close/>
                  <a:moveTo>
                    <a:pt x="0" y="10"/>
                  </a:moveTo>
                  <a:cubicBezTo>
                    <a:pt x="0" y="10"/>
                    <a:pt x="0" y="10"/>
                    <a:pt x="0" y="10"/>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5" name="Freeform 188"/>
            <p:cNvSpPr>
              <a:spLocks noEditPoints="1"/>
            </p:cNvSpPr>
            <p:nvPr/>
          </p:nvSpPr>
          <p:spPr bwMode="auto">
            <a:xfrm>
              <a:off x="8977313" y="-79375"/>
              <a:ext cx="58738" cy="58738"/>
            </a:xfrm>
            <a:custGeom>
              <a:avLst/>
              <a:gdLst>
                <a:gd name="T0" fmla="*/ 21 w 21"/>
                <a:gd name="T1" fmla="*/ 10 h 21"/>
                <a:gd name="T2" fmla="*/ 10 w 21"/>
                <a:gd name="T3" fmla="*/ 21 h 21"/>
                <a:gd name="T4" fmla="*/ 0 w 21"/>
                <a:gd name="T5" fmla="*/ 10 h 21"/>
                <a:gd name="T6" fmla="*/ 10 w 21"/>
                <a:gd name="T7" fmla="*/ 0 h 21"/>
                <a:gd name="T8" fmla="*/ 21 w 21"/>
                <a:gd name="T9" fmla="*/ 10 h 21"/>
                <a:gd name="T10" fmla="*/ 21 w 21"/>
                <a:gd name="T11" fmla="*/ 10 h 21"/>
                <a:gd name="T12" fmla="*/ 21 w 21"/>
                <a:gd name="T13" fmla="*/ 10 h 21"/>
              </a:gdLst>
              <a:ahLst/>
              <a:cxnLst>
                <a:cxn ang="0">
                  <a:pos x="T0" y="T1"/>
                </a:cxn>
                <a:cxn ang="0">
                  <a:pos x="T2" y="T3"/>
                </a:cxn>
                <a:cxn ang="0">
                  <a:pos x="T4" y="T5"/>
                </a:cxn>
                <a:cxn ang="0">
                  <a:pos x="T6" y="T7"/>
                </a:cxn>
                <a:cxn ang="0">
                  <a:pos x="T8" y="T9"/>
                </a:cxn>
                <a:cxn ang="0">
                  <a:pos x="T10" y="T11"/>
                </a:cxn>
                <a:cxn ang="0">
                  <a:pos x="T12" y="T13"/>
                </a:cxn>
              </a:cxnLst>
              <a:rect l="0" t="0" r="r" b="b"/>
              <a:pathLst>
                <a:path w="21" h="21">
                  <a:moveTo>
                    <a:pt x="21" y="10"/>
                  </a:moveTo>
                  <a:cubicBezTo>
                    <a:pt x="21" y="16"/>
                    <a:pt x="16" y="21"/>
                    <a:pt x="10" y="21"/>
                  </a:cubicBezTo>
                  <a:cubicBezTo>
                    <a:pt x="5" y="21"/>
                    <a:pt x="0" y="16"/>
                    <a:pt x="0" y="10"/>
                  </a:cubicBezTo>
                  <a:cubicBezTo>
                    <a:pt x="0" y="4"/>
                    <a:pt x="5" y="0"/>
                    <a:pt x="10" y="0"/>
                  </a:cubicBezTo>
                  <a:cubicBezTo>
                    <a:pt x="16" y="0"/>
                    <a:pt x="21" y="4"/>
                    <a:pt x="21" y="10"/>
                  </a:cubicBezTo>
                  <a:close/>
                  <a:moveTo>
                    <a:pt x="21" y="10"/>
                  </a:moveTo>
                  <a:cubicBezTo>
                    <a:pt x="21" y="10"/>
                    <a:pt x="21" y="10"/>
                    <a:pt x="21" y="10"/>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6" name="Freeform 189"/>
            <p:cNvSpPr>
              <a:spLocks noEditPoints="1"/>
            </p:cNvSpPr>
            <p:nvPr/>
          </p:nvSpPr>
          <p:spPr bwMode="auto">
            <a:xfrm>
              <a:off x="9053513" y="500062"/>
              <a:ext cx="42863" cy="41275"/>
            </a:xfrm>
            <a:custGeom>
              <a:avLst/>
              <a:gdLst>
                <a:gd name="T0" fmla="*/ 15 w 15"/>
                <a:gd name="T1" fmla="*/ 8 h 15"/>
                <a:gd name="T2" fmla="*/ 7 w 15"/>
                <a:gd name="T3" fmla="*/ 15 h 15"/>
                <a:gd name="T4" fmla="*/ 0 w 15"/>
                <a:gd name="T5" fmla="*/ 8 h 15"/>
                <a:gd name="T6" fmla="*/ 7 w 15"/>
                <a:gd name="T7" fmla="*/ 0 h 15"/>
                <a:gd name="T8" fmla="*/ 15 w 15"/>
                <a:gd name="T9" fmla="*/ 8 h 15"/>
                <a:gd name="T10" fmla="*/ 15 w 15"/>
                <a:gd name="T11" fmla="*/ 8 h 15"/>
                <a:gd name="T12" fmla="*/ 15 w 15"/>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15" y="8"/>
                  </a:moveTo>
                  <a:cubicBezTo>
                    <a:pt x="15" y="12"/>
                    <a:pt x="11" y="15"/>
                    <a:pt x="7" y="15"/>
                  </a:cubicBezTo>
                  <a:cubicBezTo>
                    <a:pt x="3" y="15"/>
                    <a:pt x="0" y="12"/>
                    <a:pt x="0" y="8"/>
                  </a:cubicBezTo>
                  <a:cubicBezTo>
                    <a:pt x="0" y="4"/>
                    <a:pt x="3" y="0"/>
                    <a:pt x="7" y="0"/>
                  </a:cubicBezTo>
                  <a:cubicBezTo>
                    <a:pt x="11" y="0"/>
                    <a:pt x="15" y="4"/>
                    <a:pt x="15" y="8"/>
                  </a:cubicBezTo>
                  <a:close/>
                  <a:moveTo>
                    <a:pt x="15" y="8"/>
                  </a:moveTo>
                  <a:cubicBezTo>
                    <a:pt x="15" y="8"/>
                    <a:pt x="15" y="8"/>
                    <a:pt x="15" y="8"/>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7" name="Freeform 190"/>
            <p:cNvSpPr>
              <a:spLocks noEditPoints="1"/>
            </p:cNvSpPr>
            <p:nvPr/>
          </p:nvSpPr>
          <p:spPr bwMode="auto">
            <a:xfrm>
              <a:off x="9170988" y="242887"/>
              <a:ext cx="53975" cy="53975"/>
            </a:xfrm>
            <a:custGeom>
              <a:avLst/>
              <a:gdLst>
                <a:gd name="T0" fmla="*/ 19 w 19"/>
                <a:gd name="T1" fmla="*/ 9 h 19"/>
                <a:gd name="T2" fmla="*/ 10 w 19"/>
                <a:gd name="T3" fmla="*/ 19 h 19"/>
                <a:gd name="T4" fmla="*/ 0 w 19"/>
                <a:gd name="T5" fmla="*/ 9 h 19"/>
                <a:gd name="T6" fmla="*/ 10 w 19"/>
                <a:gd name="T7" fmla="*/ 0 h 19"/>
                <a:gd name="T8" fmla="*/ 19 w 19"/>
                <a:gd name="T9" fmla="*/ 9 h 19"/>
                <a:gd name="T10" fmla="*/ 19 w 19"/>
                <a:gd name="T11" fmla="*/ 9 h 19"/>
                <a:gd name="T12" fmla="*/ 19 w 19"/>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19" y="9"/>
                  </a:moveTo>
                  <a:cubicBezTo>
                    <a:pt x="19" y="14"/>
                    <a:pt x="15" y="19"/>
                    <a:pt x="10" y="19"/>
                  </a:cubicBezTo>
                  <a:cubicBezTo>
                    <a:pt x="5" y="19"/>
                    <a:pt x="0" y="14"/>
                    <a:pt x="0" y="9"/>
                  </a:cubicBezTo>
                  <a:cubicBezTo>
                    <a:pt x="0" y="4"/>
                    <a:pt x="5" y="0"/>
                    <a:pt x="10" y="0"/>
                  </a:cubicBezTo>
                  <a:cubicBezTo>
                    <a:pt x="15" y="0"/>
                    <a:pt x="19" y="4"/>
                    <a:pt x="19" y="9"/>
                  </a:cubicBezTo>
                  <a:close/>
                  <a:moveTo>
                    <a:pt x="19" y="9"/>
                  </a:moveTo>
                  <a:cubicBezTo>
                    <a:pt x="19" y="9"/>
                    <a:pt x="19" y="9"/>
                    <a:pt x="19" y="9"/>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8" name="Freeform 191"/>
            <p:cNvSpPr>
              <a:spLocks noEditPoints="1"/>
            </p:cNvSpPr>
            <p:nvPr/>
          </p:nvSpPr>
          <p:spPr bwMode="auto">
            <a:xfrm>
              <a:off x="8435975" y="268287"/>
              <a:ext cx="30163" cy="31750"/>
            </a:xfrm>
            <a:custGeom>
              <a:avLst/>
              <a:gdLst>
                <a:gd name="T0" fmla="*/ 11 w 11"/>
                <a:gd name="T1" fmla="*/ 5 h 11"/>
                <a:gd name="T2" fmla="*/ 5 w 11"/>
                <a:gd name="T3" fmla="*/ 11 h 11"/>
                <a:gd name="T4" fmla="*/ 0 w 11"/>
                <a:gd name="T5" fmla="*/ 5 h 11"/>
                <a:gd name="T6" fmla="*/ 5 w 11"/>
                <a:gd name="T7" fmla="*/ 0 h 11"/>
                <a:gd name="T8" fmla="*/ 11 w 11"/>
                <a:gd name="T9" fmla="*/ 5 h 11"/>
                <a:gd name="T10" fmla="*/ 11 w 11"/>
                <a:gd name="T11" fmla="*/ 5 h 11"/>
                <a:gd name="T12" fmla="*/ 11 w 11"/>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1" y="5"/>
                  </a:moveTo>
                  <a:cubicBezTo>
                    <a:pt x="11" y="8"/>
                    <a:pt x="9" y="11"/>
                    <a:pt x="5" y="11"/>
                  </a:cubicBezTo>
                  <a:cubicBezTo>
                    <a:pt x="2" y="11"/>
                    <a:pt x="0" y="8"/>
                    <a:pt x="0" y="5"/>
                  </a:cubicBezTo>
                  <a:cubicBezTo>
                    <a:pt x="0" y="2"/>
                    <a:pt x="2" y="0"/>
                    <a:pt x="5" y="0"/>
                  </a:cubicBezTo>
                  <a:cubicBezTo>
                    <a:pt x="9" y="0"/>
                    <a:pt x="11" y="2"/>
                    <a:pt x="11" y="5"/>
                  </a:cubicBezTo>
                  <a:close/>
                  <a:moveTo>
                    <a:pt x="11" y="5"/>
                  </a:moveTo>
                  <a:cubicBezTo>
                    <a:pt x="11" y="5"/>
                    <a:pt x="11" y="5"/>
                    <a:pt x="11" y="5"/>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9" name="Freeform 192"/>
            <p:cNvSpPr>
              <a:spLocks noEditPoints="1"/>
            </p:cNvSpPr>
            <p:nvPr/>
          </p:nvSpPr>
          <p:spPr bwMode="auto">
            <a:xfrm>
              <a:off x="8497888" y="1152525"/>
              <a:ext cx="47625" cy="50800"/>
            </a:xfrm>
            <a:custGeom>
              <a:avLst/>
              <a:gdLst>
                <a:gd name="T0" fmla="*/ 17 w 17"/>
                <a:gd name="T1" fmla="*/ 9 h 18"/>
                <a:gd name="T2" fmla="*/ 9 w 17"/>
                <a:gd name="T3" fmla="*/ 18 h 18"/>
                <a:gd name="T4" fmla="*/ 0 w 17"/>
                <a:gd name="T5" fmla="*/ 9 h 18"/>
                <a:gd name="T6" fmla="*/ 9 w 17"/>
                <a:gd name="T7" fmla="*/ 0 h 18"/>
                <a:gd name="T8" fmla="*/ 17 w 17"/>
                <a:gd name="T9" fmla="*/ 9 h 18"/>
                <a:gd name="T10" fmla="*/ 17 w 17"/>
                <a:gd name="T11" fmla="*/ 9 h 18"/>
                <a:gd name="T12" fmla="*/ 17 w 17"/>
                <a:gd name="T13" fmla="*/ 9 h 18"/>
              </a:gdLst>
              <a:ahLst/>
              <a:cxnLst>
                <a:cxn ang="0">
                  <a:pos x="T0" y="T1"/>
                </a:cxn>
                <a:cxn ang="0">
                  <a:pos x="T2" y="T3"/>
                </a:cxn>
                <a:cxn ang="0">
                  <a:pos x="T4" y="T5"/>
                </a:cxn>
                <a:cxn ang="0">
                  <a:pos x="T6" y="T7"/>
                </a:cxn>
                <a:cxn ang="0">
                  <a:pos x="T8" y="T9"/>
                </a:cxn>
                <a:cxn ang="0">
                  <a:pos x="T10" y="T11"/>
                </a:cxn>
                <a:cxn ang="0">
                  <a:pos x="T12" y="T13"/>
                </a:cxn>
              </a:cxnLst>
              <a:rect l="0" t="0" r="r" b="b"/>
              <a:pathLst>
                <a:path w="17" h="18">
                  <a:moveTo>
                    <a:pt x="17" y="9"/>
                  </a:moveTo>
                  <a:cubicBezTo>
                    <a:pt x="17" y="14"/>
                    <a:pt x="13" y="18"/>
                    <a:pt x="9" y="18"/>
                  </a:cubicBezTo>
                  <a:cubicBezTo>
                    <a:pt x="4" y="18"/>
                    <a:pt x="0" y="14"/>
                    <a:pt x="0" y="9"/>
                  </a:cubicBezTo>
                  <a:cubicBezTo>
                    <a:pt x="0" y="4"/>
                    <a:pt x="4" y="0"/>
                    <a:pt x="9" y="0"/>
                  </a:cubicBezTo>
                  <a:cubicBezTo>
                    <a:pt x="13" y="0"/>
                    <a:pt x="17" y="4"/>
                    <a:pt x="17" y="9"/>
                  </a:cubicBezTo>
                  <a:close/>
                  <a:moveTo>
                    <a:pt x="17" y="9"/>
                  </a:moveTo>
                  <a:cubicBezTo>
                    <a:pt x="17" y="9"/>
                    <a:pt x="17" y="9"/>
                    <a:pt x="17" y="9"/>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0" name="Freeform 193"/>
            <p:cNvSpPr>
              <a:spLocks noEditPoints="1"/>
            </p:cNvSpPr>
            <p:nvPr/>
          </p:nvSpPr>
          <p:spPr bwMode="auto">
            <a:xfrm>
              <a:off x="8618538" y="1036637"/>
              <a:ext cx="47625" cy="47625"/>
            </a:xfrm>
            <a:custGeom>
              <a:avLst/>
              <a:gdLst>
                <a:gd name="T0" fmla="*/ 17 w 17"/>
                <a:gd name="T1" fmla="*/ 9 h 17"/>
                <a:gd name="T2" fmla="*/ 9 w 17"/>
                <a:gd name="T3" fmla="*/ 17 h 17"/>
                <a:gd name="T4" fmla="*/ 0 w 17"/>
                <a:gd name="T5" fmla="*/ 9 h 17"/>
                <a:gd name="T6" fmla="*/ 9 w 17"/>
                <a:gd name="T7" fmla="*/ 0 h 17"/>
                <a:gd name="T8" fmla="*/ 17 w 17"/>
                <a:gd name="T9" fmla="*/ 9 h 17"/>
                <a:gd name="T10" fmla="*/ 17 w 17"/>
                <a:gd name="T11" fmla="*/ 9 h 17"/>
                <a:gd name="T12" fmla="*/ 17 w 17"/>
                <a:gd name="T13" fmla="*/ 9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17" y="9"/>
                  </a:moveTo>
                  <a:cubicBezTo>
                    <a:pt x="17" y="13"/>
                    <a:pt x="13" y="17"/>
                    <a:pt x="9" y="17"/>
                  </a:cubicBezTo>
                  <a:cubicBezTo>
                    <a:pt x="4" y="17"/>
                    <a:pt x="0" y="13"/>
                    <a:pt x="0" y="9"/>
                  </a:cubicBezTo>
                  <a:cubicBezTo>
                    <a:pt x="0" y="4"/>
                    <a:pt x="4" y="0"/>
                    <a:pt x="9" y="0"/>
                  </a:cubicBezTo>
                  <a:cubicBezTo>
                    <a:pt x="13" y="0"/>
                    <a:pt x="17" y="4"/>
                    <a:pt x="17" y="9"/>
                  </a:cubicBezTo>
                  <a:close/>
                  <a:moveTo>
                    <a:pt x="17" y="9"/>
                  </a:moveTo>
                  <a:cubicBezTo>
                    <a:pt x="17" y="9"/>
                    <a:pt x="17" y="9"/>
                    <a:pt x="17" y="9"/>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1" name="Freeform 194"/>
            <p:cNvSpPr>
              <a:spLocks noEditPoints="1"/>
            </p:cNvSpPr>
            <p:nvPr/>
          </p:nvSpPr>
          <p:spPr bwMode="auto">
            <a:xfrm>
              <a:off x="8753475" y="842962"/>
              <a:ext cx="41275" cy="39688"/>
            </a:xfrm>
            <a:custGeom>
              <a:avLst/>
              <a:gdLst>
                <a:gd name="T0" fmla="*/ 0 w 15"/>
                <a:gd name="T1" fmla="*/ 7 h 14"/>
                <a:gd name="T2" fmla="*/ 3 w 15"/>
                <a:gd name="T3" fmla="*/ 12 h 14"/>
                <a:gd name="T4" fmla="*/ 8 w 15"/>
                <a:gd name="T5" fmla="*/ 14 h 14"/>
                <a:gd name="T6" fmla="*/ 13 w 15"/>
                <a:gd name="T7" fmla="*/ 12 h 14"/>
                <a:gd name="T8" fmla="*/ 15 w 15"/>
                <a:gd name="T9" fmla="*/ 7 h 14"/>
                <a:gd name="T10" fmla="*/ 13 w 15"/>
                <a:gd name="T11" fmla="*/ 2 h 14"/>
                <a:gd name="T12" fmla="*/ 8 w 15"/>
                <a:gd name="T13" fmla="*/ 0 h 14"/>
                <a:gd name="T14" fmla="*/ 3 w 15"/>
                <a:gd name="T15" fmla="*/ 2 h 14"/>
                <a:gd name="T16" fmla="*/ 0 w 15"/>
                <a:gd name="T17" fmla="*/ 7 h 14"/>
                <a:gd name="T18" fmla="*/ 0 w 15"/>
                <a:gd name="T19" fmla="*/ 7 h 14"/>
                <a:gd name="T20" fmla="*/ 0 w 15"/>
                <a:gd name="T2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4">
                  <a:moveTo>
                    <a:pt x="0" y="7"/>
                  </a:moveTo>
                  <a:cubicBezTo>
                    <a:pt x="0" y="9"/>
                    <a:pt x="1" y="11"/>
                    <a:pt x="3" y="12"/>
                  </a:cubicBezTo>
                  <a:cubicBezTo>
                    <a:pt x="4" y="14"/>
                    <a:pt x="6" y="14"/>
                    <a:pt x="8" y="14"/>
                  </a:cubicBezTo>
                  <a:cubicBezTo>
                    <a:pt x="10" y="14"/>
                    <a:pt x="12" y="14"/>
                    <a:pt x="13" y="12"/>
                  </a:cubicBezTo>
                  <a:cubicBezTo>
                    <a:pt x="14" y="11"/>
                    <a:pt x="15" y="9"/>
                    <a:pt x="15" y="7"/>
                  </a:cubicBezTo>
                  <a:cubicBezTo>
                    <a:pt x="15" y="5"/>
                    <a:pt x="14" y="3"/>
                    <a:pt x="13" y="2"/>
                  </a:cubicBezTo>
                  <a:cubicBezTo>
                    <a:pt x="12" y="1"/>
                    <a:pt x="10" y="0"/>
                    <a:pt x="8" y="0"/>
                  </a:cubicBezTo>
                  <a:cubicBezTo>
                    <a:pt x="6" y="0"/>
                    <a:pt x="4" y="1"/>
                    <a:pt x="3" y="2"/>
                  </a:cubicBezTo>
                  <a:cubicBezTo>
                    <a:pt x="1" y="3"/>
                    <a:pt x="0" y="5"/>
                    <a:pt x="0" y="7"/>
                  </a:cubicBezTo>
                  <a:close/>
                  <a:moveTo>
                    <a:pt x="0" y="7"/>
                  </a:moveTo>
                  <a:cubicBezTo>
                    <a:pt x="0" y="7"/>
                    <a:pt x="0" y="7"/>
                    <a:pt x="0"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2" name="Freeform 195"/>
            <p:cNvSpPr>
              <a:spLocks noEditPoints="1"/>
            </p:cNvSpPr>
            <p:nvPr/>
          </p:nvSpPr>
          <p:spPr bwMode="auto">
            <a:xfrm>
              <a:off x="8977313" y="831850"/>
              <a:ext cx="50800" cy="50800"/>
            </a:xfrm>
            <a:custGeom>
              <a:avLst/>
              <a:gdLst>
                <a:gd name="T0" fmla="*/ 18 w 18"/>
                <a:gd name="T1" fmla="*/ 9 h 18"/>
                <a:gd name="T2" fmla="*/ 9 w 18"/>
                <a:gd name="T3" fmla="*/ 18 h 18"/>
                <a:gd name="T4" fmla="*/ 0 w 18"/>
                <a:gd name="T5" fmla="*/ 9 h 18"/>
                <a:gd name="T6" fmla="*/ 9 w 18"/>
                <a:gd name="T7" fmla="*/ 0 h 18"/>
                <a:gd name="T8" fmla="*/ 18 w 18"/>
                <a:gd name="T9" fmla="*/ 9 h 18"/>
                <a:gd name="T10" fmla="*/ 18 w 18"/>
                <a:gd name="T11" fmla="*/ 9 h 18"/>
                <a:gd name="T12" fmla="*/ 18 w 18"/>
                <a:gd name="T13" fmla="*/ 9 h 18"/>
              </a:gdLst>
              <a:ahLst/>
              <a:cxnLst>
                <a:cxn ang="0">
                  <a:pos x="T0" y="T1"/>
                </a:cxn>
                <a:cxn ang="0">
                  <a:pos x="T2" y="T3"/>
                </a:cxn>
                <a:cxn ang="0">
                  <a:pos x="T4" y="T5"/>
                </a:cxn>
                <a:cxn ang="0">
                  <a:pos x="T6" y="T7"/>
                </a:cxn>
                <a:cxn ang="0">
                  <a:pos x="T8" y="T9"/>
                </a:cxn>
                <a:cxn ang="0">
                  <a:pos x="T10" y="T11"/>
                </a:cxn>
                <a:cxn ang="0">
                  <a:pos x="T12" y="T13"/>
                </a:cxn>
              </a:cxnLst>
              <a:rect l="0" t="0" r="r" b="b"/>
              <a:pathLst>
                <a:path w="18" h="18">
                  <a:moveTo>
                    <a:pt x="18" y="9"/>
                  </a:moveTo>
                  <a:cubicBezTo>
                    <a:pt x="18" y="14"/>
                    <a:pt x="14" y="18"/>
                    <a:pt x="9" y="18"/>
                  </a:cubicBezTo>
                  <a:cubicBezTo>
                    <a:pt x="4" y="18"/>
                    <a:pt x="0" y="14"/>
                    <a:pt x="0" y="9"/>
                  </a:cubicBezTo>
                  <a:cubicBezTo>
                    <a:pt x="0" y="4"/>
                    <a:pt x="4" y="0"/>
                    <a:pt x="9" y="0"/>
                  </a:cubicBezTo>
                  <a:cubicBezTo>
                    <a:pt x="14" y="0"/>
                    <a:pt x="18" y="4"/>
                    <a:pt x="18" y="9"/>
                  </a:cubicBezTo>
                  <a:close/>
                  <a:moveTo>
                    <a:pt x="18" y="9"/>
                  </a:moveTo>
                  <a:cubicBezTo>
                    <a:pt x="18" y="9"/>
                    <a:pt x="18" y="9"/>
                    <a:pt x="18" y="9"/>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3" name="Freeform 196"/>
            <p:cNvSpPr>
              <a:spLocks noEditPoints="1"/>
            </p:cNvSpPr>
            <p:nvPr/>
          </p:nvSpPr>
          <p:spPr bwMode="auto">
            <a:xfrm>
              <a:off x="8326438" y="1006475"/>
              <a:ext cx="38100" cy="38100"/>
            </a:xfrm>
            <a:custGeom>
              <a:avLst/>
              <a:gdLst>
                <a:gd name="T0" fmla="*/ 14 w 14"/>
                <a:gd name="T1" fmla="*/ 7 h 14"/>
                <a:gd name="T2" fmla="*/ 7 w 14"/>
                <a:gd name="T3" fmla="*/ 14 h 14"/>
                <a:gd name="T4" fmla="*/ 0 w 14"/>
                <a:gd name="T5" fmla="*/ 7 h 14"/>
                <a:gd name="T6" fmla="*/ 7 w 14"/>
                <a:gd name="T7" fmla="*/ 0 h 14"/>
                <a:gd name="T8" fmla="*/ 14 w 14"/>
                <a:gd name="T9" fmla="*/ 7 h 14"/>
                <a:gd name="T10" fmla="*/ 14 w 14"/>
                <a:gd name="T11" fmla="*/ 7 h 14"/>
                <a:gd name="T12" fmla="*/ 14 w 1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7"/>
                  </a:moveTo>
                  <a:cubicBezTo>
                    <a:pt x="14" y="11"/>
                    <a:pt x="11" y="14"/>
                    <a:pt x="7" y="14"/>
                  </a:cubicBezTo>
                  <a:cubicBezTo>
                    <a:pt x="3" y="14"/>
                    <a:pt x="0" y="11"/>
                    <a:pt x="0" y="7"/>
                  </a:cubicBezTo>
                  <a:cubicBezTo>
                    <a:pt x="0" y="3"/>
                    <a:pt x="3" y="0"/>
                    <a:pt x="7" y="0"/>
                  </a:cubicBezTo>
                  <a:cubicBezTo>
                    <a:pt x="11" y="0"/>
                    <a:pt x="14" y="3"/>
                    <a:pt x="14" y="7"/>
                  </a:cubicBezTo>
                  <a:close/>
                  <a:moveTo>
                    <a:pt x="14" y="7"/>
                  </a:moveTo>
                  <a:cubicBezTo>
                    <a:pt x="14" y="7"/>
                    <a:pt x="14" y="7"/>
                    <a:pt x="14"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4" name="Freeform 197"/>
            <p:cNvSpPr>
              <a:spLocks noEditPoints="1"/>
            </p:cNvSpPr>
            <p:nvPr/>
          </p:nvSpPr>
          <p:spPr bwMode="auto">
            <a:xfrm>
              <a:off x="7913688" y="-319088"/>
              <a:ext cx="36513" cy="39688"/>
            </a:xfrm>
            <a:custGeom>
              <a:avLst/>
              <a:gdLst>
                <a:gd name="T0" fmla="*/ 13 w 13"/>
                <a:gd name="T1" fmla="*/ 7 h 14"/>
                <a:gd name="T2" fmla="*/ 6 w 13"/>
                <a:gd name="T3" fmla="*/ 14 h 14"/>
                <a:gd name="T4" fmla="*/ 0 w 13"/>
                <a:gd name="T5" fmla="*/ 7 h 14"/>
                <a:gd name="T6" fmla="*/ 6 w 13"/>
                <a:gd name="T7" fmla="*/ 0 h 14"/>
                <a:gd name="T8" fmla="*/ 13 w 13"/>
                <a:gd name="T9" fmla="*/ 7 h 14"/>
                <a:gd name="T10" fmla="*/ 13 w 13"/>
                <a:gd name="T11" fmla="*/ 7 h 14"/>
                <a:gd name="T12" fmla="*/ 13 w 13"/>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13" y="7"/>
                  </a:moveTo>
                  <a:cubicBezTo>
                    <a:pt x="13" y="11"/>
                    <a:pt x="10" y="14"/>
                    <a:pt x="6" y="14"/>
                  </a:cubicBezTo>
                  <a:cubicBezTo>
                    <a:pt x="3" y="14"/>
                    <a:pt x="0" y="11"/>
                    <a:pt x="0" y="7"/>
                  </a:cubicBezTo>
                  <a:cubicBezTo>
                    <a:pt x="0" y="3"/>
                    <a:pt x="3" y="0"/>
                    <a:pt x="6" y="0"/>
                  </a:cubicBezTo>
                  <a:cubicBezTo>
                    <a:pt x="10" y="0"/>
                    <a:pt x="13" y="3"/>
                    <a:pt x="13" y="7"/>
                  </a:cubicBezTo>
                  <a:close/>
                  <a:moveTo>
                    <a:pt x="13" y="7"/>
                  </a:moveTo>
                  <a:cubicBezTo>
                    <a:pt x="13" y="7"/>
                    <a:pt x="13" y="7"/>
                    <a:pt x="13"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5" name="Freeform 198"/>
            <p:cNvSpPr>
              <a:spLocks noEditPoints="1"/>
            </p:cNvSpPr>
            <p:nvPr/>
          </p:nvSpPr>
          <p:spPr bwMode="auto">
            <a:xfrm>
              <a:off x="7392988" y="266700"/>
              <a:ext cx="39688" cy="38100"/>
            </a:xfrm>
            <a:custGeom>
              <a:avLst/>
              <a:gdLst>
                <a:gd name="T0" fmla="*/ 14 w 14"/>
                <a:gd name="T1" fmla="*/ 7 h 14"/>
                <a:gd name="T2" fmla="*/ 7 w 14"/>
                <a:gd name="T3" fmla="*/ 14 h 14"/>
                <a:gd name="T4" fmla="*/ 0 w 14"/>
                <a:gd name="T5" fmla="*/ 7 h 14"/>
                <a:gd name="T6" fmla="*/ 7 w 14"/>
                <a:gd name="T7" fmla="*/ 0 h 14"/>
                <a:gd name="T8" fmla="*/ 14 w 14"/>
                <a:gd name="T9" fmla="*/ 7 h 14"/>
                <a:gd name="T10" fmla="*/ 14 w 14"/>
                <a:gd name="T11" fmla="*/ 7 h 14"/>
                <a:gd name="T12" fmla="*/ 14 w 1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7"/>
                  </a:moveTo>
                  <a:cubicBezTo>
                    <a:pt x="14" y="11"/>
                    <a:pt x="11" y="14"/>
                    <a:pt x="7" y="14"/>
                  </a:cubicBezTo>
                  <a:cubicBezTo>
                    <a:pt x="3" y="14"/>
                    <a:pt x="0" y="11"/>
                    <a:pt x="0" y="7"/>
                  </a:cubicBezTo>
                  <a:cubicBezTo>
                    <a:pt x="0" y="3"/>
                    <a:pt x="3" y="0"/>
                    <a:pt x="7" y="0"/>
                  </a:cubicBezTo>
                  <a:cubicBezTo>
                    <a:pt x="11" y="0"/>
                    <a:pt x="14" y="3"/>
                    <a:pt x="14" y="7"/>
                  </a:cubicBezTo>
                  <a:close/>
                  <a:moveTo>
                    <a:pt x="14" y="7"/>
                  </a:moveTo>
                  <a:cubicBezTo>
                    <a:pt x="14" y="7"/>
                    <a:pt x="14" y="7"/>
                    <a:pt x="14"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6" name="Freeform 199"/>
            <p:cNvSpPr>
              <a:spLocks noEditPoints="1"/>
            </p:cNvSpPr>
            <p:nvPr/>
          </p:nvSpPr>
          <p:spPr bwMode="auto">
            <a:xfrm>
              <a:off x="7286625" y="514350"/>
              <a:ext cx="55563" cy="55563"/>
            </a:xfrm>
            <a:custGeom>
              <a:avLst/>
              <a:gdLst>
                <a:gd name="T0" fmla="*/ 20 w 20"/>
                <a:gd name="T1" fmla="*/ 10 h 20"/>
                <a:gd name="T2" fmla="*/ 10 w 20"/>
                <a:gd name="T3" fmla="*/ 20 h 20"/>
                <a:gd name="T4" fmla="*/ 0 w 20"/>
                <a:gd name="T5" fmla="*/ 10 h 20"/>
                <a:gd name="T6" fmla="*/ 10 w 20"/>
                <a:gd name="T7" fmla="*/ 0 h 20"/>
                <a:gd name="T8" fmla="*/ 20 w 20"/>
                <a:gd name="T9" fmla="*/ 10 h 20"/>
                <a:gd name="T10" fmla="*/ 20 w 20"/>
                <a:gd name="T11" fmla="*/ 10 h 20"/>
                <a:gd name="T12" fmla="*/ 20 w 20"/>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10"/>
                  </a:moveTo>
                  <a:cubicBezTo>
                    <a:pt x="20" y="15"/>
                    <a:pt x="16" y="20"/>
                    <a:pt x="10" y="20"/>
                  </a:cubicBezTo>
                  <a:cubicBezTo>
                    <a:pt x="5" y="20"/>
                    <a:pt x="0" y="15"/>
                    <a:pt x="0" y="10"/>
                  </a:cubicBezTo>
                  <a:cubicBezTo>
                    <a:pt x="0" y="4"/>
                    <a:pt x="5" y="0"/>
                    <a:pt x="10" y="0"/>
                  </a:cubicBezTo>
                  <a:cubicBezTo>
                    <a:pt x="16" y="0"/>
                    <a:pt x="20" y="4"/>
                    <a:pt x="20" y="10"/>
                  </a:cubicBezTo>
                  <a:close/>
                  <a:moveTo>
                    <a:pt x="20" y="10"/>
                  </a:moveTo>
                  <a:cubicBezTo>
                    <a:pt x="20" y="10"/>
                    <a:pt x="20" y="10"/>
                    <a:pt x="20" y="10"/>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7" name="Freeform 200"/>
            <p:cNvSpPr>
              <a:spLocks noEditPoints="1"/>
            </p:cNvSpPr>
            <p:nvPr/>
          </p:nvSpPr>
          <p:spPr bwMode="auto">
            <a:xfrm>
              <a:off x="7581900" y="974725"/>
              <a:ext cx="50800" cy="47625"/>
            </a:xfrm>
            <a:custGeom>
              <a:avLst/>
              <a:gdLst>
                <a:gd name="T0" fmla="*/ 18 w 18"/>
                <a:gd name="T1" fmla="*/ 8 h 17"/>
                <a:gd name="T2" fmla="*/ 9 w 18"/>
                <a:gd name="T3" fmla="*/ 17 h 17"/>
                <a:gd name="T4" fmla="*/ 0 w 18"/>
                <a:gd name="T5" fmla="*/ 8 h 17"/>
                <a:gd name="T6" fmla="*/ 9 w 18"/>
                <a:gd name="T7" fmla="*/ 0 h 17"/>
                <a:gd name="T8" fmla="*/ 18 w 18"/>
                <a:gd name="T9" fmla="*/ 8 h 17"/>
                <a:gd name="T10" fmla="*/ 18 w 18"/>
                <a:gd name="T11" fmla="*/ 8 h 17"/>
                <a:gd name="T12" fmla="*/ 18 w 18"/>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8" y="8"/>
                  </a:moveTo>
                  <a:cubicBezTo>
                    <a:pt x="18" y="13"/>
                    <a:pt x="14" y="17"/>
                    <a:pt x="9" y="17"/>
                  </a:cubicBezTo>
                  <a:cubicBezTo>
                    <a:pt x="4" y="17"/>
                    <a:pt x="0" y="13"/>
                    <a:pt x="0" y="8"/>
                  </a:cubicBezTo>
                  <a:cubicBezTo>
                    <a:pt x="0" y="4"/>
                    <a:pt x="4" y="0"/>
                    <a:pt x="9" y="0"/>
                  </a:cubicBezTo>
                  <a:cubicBezTo>
                    <a:pt x="14" y="0"/>
                    <a:pt x="18" y="4"/>
                    <a:pt x="18" y="8"/>
                  </a:cubicBezTo>
                  <a:close/>
                  <a:moveTo>
                    <a:pt x="18" y="8"/>
                  </a:moveTo>
                  <a:cubicBezTo>
                    <a:pt x="18" y="8"/>
                    <a:pt x="18" y="8"/>
                    <a:pt x="18" y="8"/>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8" name="Freeform 201"/>
            <p:cNvSpPr>
              <a:spLocks noEditPoints="1"/>
            </p:cNvSpPr>
            <p:nvPr/>
          </p:nvSpPr>
          <p:spPr bwMode="auto">
            <a:xfrm>
              <a:off x="7545388" y="773112"/>
              <a:ext cx="41275" cy="41275"/>
            </a:xfrm>
            <a:custGeom>
              <a:avLst/>
              <a:gdLst>
                <a:gd name="T0" fmla="*/ 15 w 15"/>
                <a:gd name="T1" fmla="*/ 8 h 15"/>
                <a:gd name="T2" fmla="*/ 8 w 15"/>
                <a:gd name="T3" fmla="*/ 15 h 15"/>
                <a:gd name="T4" fmla="*/ 0 w 15"/>
                <a:gd name="T5" fmla="*/ 8 h 15"/>
                <a:gd name="T6" fmla="*/ 8 w 15"/>
                <a:gd name="T7" fmla="*/ 0 h 15"/>
                <a:gd name="T8" fmla="*/ 15 w 15"/>
                <a:gd name="T9" fmla="*/ 8 h 15"/>
                <a:gd name="T10" fmla="*/ 15 w 15"/>
                <a:gd name="T11" fmla="*/ 8 h 15"/>
                <a:gd name="T12" fmla="*/ 15 w 15"/>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15" y="8"/>
                  </a:moveTo>
                  <a:cubicBezTo>
                    <a:pt x="15" y="12"/>
                    <a:pt x="12" y="15"/>
                    <a:pt x="8" y="15"/>
                  </a:cubicBezTo>
                  <a:cubicBezTo>
                    <a:pt x="3" y="15"/>
                    <a:pt x="0" y="12"/>
                    <a:pt x="0" y="8"/>
                  </a:cubicBezTo>
                  <a:cubicBezTo>
                    <a:pt x="0" y="3"/>
                    <a:pt x="3" y="0"/>
                    <a:pt x="8" y="0"/>
                  </a:cubicBezTo>
                  <a:cubicBezTo>
                    <a:pt x="12" y="0"/>
                    <a:pt x="15" y="3"/>
                    <a:pt x="15" y="8"/>
                  </a:cubicBezTo>
                  <a:close/>
                  <a:moveTo>
                    <a:pt x="15" y="8"/>
                  </a:moveTo>
                  <a:cubicBezTo>
                    <a:pt x="15" y="8"/>
                    <a:pt x="15" y="8"/>
                    <a:pt x="15" y="8"/>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9" name="Freeform 202"/>
            <p:cNvSpPr>
              <a:spLocks noEditPoints="1"/>
            </p:cNvSpPr>
            <p:nvPr/>
          </p:nvSpPr>
          <p:spPr bwMode="auto">
            <a:xfrm>
              <a:off x="7581900" y="727075"/>
              <a:ext cx="61913" cy="58738"/>
            </a:xfrm>
            <a:custGeom>
              <a:avLst/>
              <a:gdLst>
                <a:gd name="T0" fmla="*/ 22 w 22"/>
                <a:gd name="T1" fmla="*/ 10 h 21"/>
                <a:gd name="T2" fmla="*/ 11 w 22"/>
                <a:gd name="T3" fmla="*/ 21 h 21"/>
                <a:gd name="T4" fmla="*/ 0 w 22"/>
                <a:gd name="T5" fmla="*/ 10 h 21"/>
                <a:gd name="T6" fmla="*/ 11 w 22"/>
                <a:gd name="T7" fmla="*/ 0 h 21"/>
                <a:gd name="T8" fmla="*/ 22 w 22"/>
                <a:gd name="T9" fmla="*/ 10 h 21"/>
                <a:gd name="T10" fmla="*/ 22 w 22"/>
                <a:gd name="T11" fmla="*/ 10 h 21"/>
                <a:gd name="T12" fmla="*/ 22 w 22"/>
                <a:gd name="T13" fmla="*/ 10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22" y="10"/>
                  </a:moveTo>
                  <a:cubicBezTo>
                    <a:pt x="22" y="16"/>
                    <a:pt x="17" y="21"/>
                    <a:pt x="11" y="21"/>
                  </a:cubicBezTo>
                  <a:cubicBezTo>
                    <a:pt x="5" y="21"/>
                    <a:pt x="0" y="16"/>
                    <a:pt x="0" y="10"/>
                  </a:cubicBezTo>
                  <a:cubicBezTo>
                    <a:pt x="0" y="4"/>
                    <a:pt x="5" y="0"/>
                    <a:pt x="11" y="0"/>
                  </a:cubicBezTo>
                  <a:cubicBezTo>
                    <a:pt x="17" y="0"/>
                    <a:pt x="22" y="4"/>
                    <a:pt x="22" y="10"/>
                  </a:cubicBezTo>
                  <a:close/>
                  <a:moveTo>
                    <a:pt x="22" y="10"/>
                  </a:moveTo>
                  <a:cubicBezTo>
                    <a:pt x="22" y="10"/>
                    <a:pt x="22" y="10"/>
                    <a:pt x="22" y="10"/>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0" name="Freeform 203"/>
            <p:cNvSpPr>
              <a:spLocks noEditPoints="1"/>
            </p:cNvSpPr>
            <p:nvPr/>
          </p:nvSpPr>
          <p:spPr bwMode="auto">
            <a:xfrm>
              <a:off x="7286625" y="-15875"/>
              <a:ext cx="55563" cy="53975"/>
            </a:xfrm>
            <a:custGeom>
              <a:avLst/>
              <a:gdLst>
                <a:gd name="T0" fmla="*/ 0 w 20"/>
                <a:gd name="T1" fmla="*/ 9 h 19"/>
                <a:gd name="T2" fmla="*/ 3 w 20"/>
                <a:gd name="T3" fmla="*/ 16 h 19"/>
                <a:gd name="T4" fmla="*/ 10 w 20"/>
                <a:gd name="T5" fmla="*/ 19 h 19"/>
                <a:gd name="T6" fmla="*/ 17 w 20"/>
                <a:gd name="T7" fmla="*/ 16 h 19"/>
                <a:gd name="T8" fmla="*/ 20 w 20"/>
                <a:gd name="T9" fmla="*/ 9 h 19"/>
                <a:gd name="T10" fmla="*/ 17 w 20"/>
                <a:gd name="T11" fmla="*/ 2 h 19"/>
                <a:gd name="T12" fmla="*/ 10 w 20"/>
                <a:gd name="T13" fmla="*/ 0 h 19"/>
                <a:gd name="T14" fmla="*/ 3 w 20"/>
                <a:gd name="T15" fmla="*/ 2 h 19"/>
                <a:gd name="T16" fmla="*/ 0 w 20"/>
                <a:gd name="T17" fmla="*/ 9 h 19"/>
                <a:gd name="T18" fmla="*/ 0 w 20"/>
                <a:gd name="T19" fmla="*/ 9 h 19"/>
                <a:gd name="T20" fmla="*/ 0 w 20"/>
                <a:gd name="T21"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0" y="9"/>
                  </a:moveTo>
                  <a:cubicBezTo>
                    <a:pt x="0" y="12"/>
                    <a:pt x="1" y="15"/>
                    <a:pt x="3" y="16"/>
                  </a:cubicBezTo>
                  <a:cubicBezTo>
                    <a:pt x="5" y="18"/>
                    <a:pt x="8" y="19"/>
                    <a:pt x="10" y="19"/>
                  </a:cubicBezTo>
                  <a:cubicBezTo>
                    <a:pt x="13" y="19"/>
                    <a:pt x="15" y="18"/>
                    <a:pt x="17" y="16"/>
                  </a:cubicBezTo>
                  <a:cubicBezTo>
                    <a:pt x="19" y="15"/>
                    <a:pt x="20" y="12"/>
                    <a:pt x="20" y="9"/>
                  </a:cubicBezTo>
                  <a:cubicBezTo>
                    <a:pt x="20" y="7"/>
                    <a:pt x="19" y="4"/>
                    <a:pt x="17" y="2"/>
                  </a:cubicBezTo>
                  <a:cubicBezTo>
                    <a:pt x="15" y="1"/>
                    <a:pt x="13" y="0"/>
                    <a:pt x="10" y="0"/>
                  </a:cubicBezTo>
                  <a:cubicBezTo>
                    <a:pt x="8" y="0"/>
                    <a:pt x="5" y="1"/>
                    <a:pt x="3" y="2"/>
                  </a:cubicBezTo>
                  <a:cubicBezTo>
                    <a:pt x="1" y="4"/>
                    <a:pt x="0" y="7"/>
                    <a:pt x="0" y="9"/>
                  </a:cubicBezTo>
                  <a:close/>
                  <a:moveTo>
                    <a:pt x="0" y="9"/>
                  </a:moveTo>
                  <a:cubicBezTo>
                    <a:pt x="0" y="9"/>
                    <a:pt x="0" y="9"/>
                    <a:pt x="0" y="9"/>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1" name="Freeform 204"/>
            <p:cNvSpPr>
              <a:spLocks noEditPoints="1"/>
            </p:cNvSpPr>
            <p:nvPr/>
          </p:nvSpPr>
          <p:spPr bwMode="auto">
            <a:xfrm>
              <a:off x="8050213" y="392112"/>
              <a:ext cx="31750" cy="28575"/>
            </a:xfrm>
            <a:custGeom>
              <a:avLst/>
              <a:gdLst>
                <a:gd name="T0" fmla="*/ 11 w 11"/>
                <a:gd name="T1" fmla="*/ 5 h 10"/>
                <a:gd name="T2" fmla="*/ 5 w 11"/>
                <a:gd name="T3" fmla="*/ 10 h 10"/>
                <a:gd name="T4" fmla="*/ 0 w 11"/>
                <a:gd name="T5" fmla="*/ 5 h 10"/>
                <a:gd name="T6" fmla="*/ 5 w 11"/>
                <a:gd name="T7" fmla="*/ 0 h 10"/>
                <a:gd name="T8" fmla="*/ 11 w 11"/>
                <a:gd name="T9" fmla="*/ 5 h 10"/>
                <a:gd name="T10" fmla="*/ 11 w 11"/>
                <a:gd name="T11" fmla="*/ 5 h 10"/>
                <a:gd name="T12" fmla="*/ 11 w 11"/>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1" y="5"/>
                  </a:moveTo>
                  <a:cubicBezTo>
                    <a:pt x="11" y="7"/>
                    <a:pt x="8" y="10"/>
                    <a:pt x="5" y="10"/>
                  </a:cubicBezTo>
                  <a:cubicBezTo>
                    <a:pt x="3" y="10"/>
                    <a:pt x="0" y="7"/>
                    <a:pt x="0" y="5"/>
                  </a:cubicBezTo>
                  <a:cubicBezTo>
                    <a:pt x="0" y="2"/>
                    <a:pt x="3" y="0"/>
                    <a:pt x="5" y="0"/>
                  </a:cubicBezTo>
                  <a:cubicBezTo>
                    <a:pt x="8" y="0"/>
                    <a:pt x="11" y="2"/>
                    <a:pt x="11" y="5"/>
                  </a:cubicBezTo>
                  <a:close/>
                  <a:moveTo>
                    <a:pt x="11" y="5"/>
                  </a:moveTo>
                  <a:cubicBezTo>
                    <a:pt x="11" y="5"/>
                    <a:pt x="11" y="5"/>
                    <a:pt x="11" y="5"/>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2" name="Freeform 206"/>
            <p:cNvSpPr>
              <a:spLocks noEditPoints="1"/>
            </p:cNvSpPr>
            <p:nvPr/>
          </p:nvSpPr>
          <p:spPr bwMode="auto">
            <a:xfrm>
              <a:off x="7962900" y="809625"/>
              <a:ext cx="39688" cy="38100"/>
            </a:xfrm>
            <a:custGeom>
              <a:avLst/>
              <a:gdLst>
                <a:gd name="T0" fmla="*/ 14 w 14"/>
                <a:gd name="T1" fmla="*/ 7 h 14"/>
                <a:gd name="T2" fmla="*/ 7 w 14"/>
                <a:gd name="T3" fmla="*/ 14 h 14"/>
                <a:gd name="T4" fmla="*/ 0 w 14"/>
                <a:gd name="T5" fmla="*/ 7 h 14"/>
                <a:gd name="T6" fmla="*/ 7 w 14"/>
                <a:gd name="T7" fmla="*/ 0 h 14"/>
                <a:gd name="T8" fmla="*/ 14 w 14"/>
                <a:gd name="T9" fmla="*/ 7 h 14"/>
                <a:gd name="T10" fmla="*/ 14 w 14"/>
                <a:gd name="T11" fmla="*/ 7 h 14"/>
                <a:gd name="T12" fmla="*/ 14 w 1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7"/>
                  </a:moveTo>
                  <a:cubicBezTo>
                    <a:pt x="14" y="11"/>
                    <a:pt x="11" y="14"/>
                    <a:pt x="7" y="14"/>
                  </a:cubicBezTo>
                  <a:cubicBezTo>
                    <a:pt x="3" y="14"/>
                    <a:pt x="0" y="11"/>
                    <a:pt x="0" y="7"/>
                  </a:cubicBezTo>
                  <a:cubicBezTo>
                    <a:pt x="0" y="3"/>
                    <a:pt x="3" y="0"/>
                    <a:pt x="7" y="0"/>
                  </a:cubicBezTo>
                  <a:cubicBezTo>
                    <a:pt x="11" y="0"/>
                    <a:pt x="14" y="3"/>
                    <a:pt x="14" y="7"/>
                  </a:cubicBezTo>
                  <a:close/>
                  <a:moveTo>
                    <a:pt x="14" y="7"/>
                  </a:moveTo>
                  <a:cubicBezTo>
                    <a:pt x="14" y="7"/>
                    <a:pt x="14" y="7"/>
                    <a:pt x="14"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3" name="Freeform 207"/>
            <p:cNvSpPr>
              <a:spLocks noEditPoints="1"/>
            </p:cNvSpPr>
            <p:nvPr/>
          </p:nvSpPr>
          <p:spPr bwMode="auto">
            <a:xfrm>
              <a:off x="8048625" y="1152525"/>
              <a:ext cx="49213" cy="47625"/>
            </a:xfrm>
            <a:custGeom>
              <a:avLst/>
              <a:gdLst>
                <a:gd name="T0" fmla="*/ 18 w 18"/>
                <a:gd name="T1" fmla="*/ 8 h 17"/>
                <a:gd name="T2" fmla="*/ 9 w 18"/>
                <a:gd name="T3" fmla="*/ 17 h 17"/>
                <a:gd name="T4" fmla="*/ 0 w 18"/>
                <a:gd name="T5" fmla="*/ 8 h 17"/>
                <a:gd name="T6" fmla="*/ 9 w 18"/>
                <a:gd name="T7" fmla="*/ 0 h 17"/>
                <a:gd name="T8" fmla="*/ 18 w 18"/>
                <a:gd name="T9" fmla="*/ 8 h 17"/>
                <a:gd name="T10" fmla="*/ 18 w 18"/>
                <a:gd name="T11" fmla="*/ 8 h 17"/>
                <a:gd name="T12" fmla="*/ 18 w 18"/>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8" y="8"/>
                  </a:moveTo>
                  <a:cubicBezTo>
                    <a:pt x="18" y="13"/>
                    <a:pt x="14" y="17"/>
                    <a:pt x="9" y="17"/>
                  </a:cubicBezTo>
                  <a:cubicBezTo>
                    <a:pt x="4" y="17"/>
                    <a:pt x="0" y="13"/>
                    <a:pt x="0" y="8"/>
                  </a:cubicBezTo>
                  <a:cubicBezTo>
                    <a:pt x="0" y="4"/>
                    <a:pt x="4" y="0"/>
                    <a:pt x="9" y="0"/>
                  </a:cubicBezTo>
                  <a:cubicBezTo>
                    <a:pt x="14" y="0"/>
                    <a:pt x="18" y="4"/>
                    <a:pt x="18" y="8"/>
                  </a:cubicBezTo>
                  <a:close/>
                  <a:moveTo>
                    <a:pt x="18" y="8"/>
                  </a:moveTo>
                  <a:cubicBezTo>
                    <a:pt x="18" y="8"/>
                    <a:pt x="18" y="8"/>
                    <a:pt x="18" y="8"/>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4" name="Freeform 208"/>
            <p:cNvSpPr>
              <a:spLocks noEditPoints="1"/>
            </p:cNvSpPr>
            <p:nvPr/>
          </p:nvSpPr>
          <p:spPr bwMode="auto">
            <a:xfrm>
              <a:off x="7951788" y="1119187"/>
              <a:ext cx="39688" cy="38100"/>
            </a:xfrm>
            <a:custGeom>
              <a:avLst/>
              <a:gdLst>
                <a:gd name="T0" fmla="*/ 14 w 14"/>
                <a:gd name="T1" fmla="*/ 7 h 14"/>
                <a:gd name="T2" fmla="*/ 7 w 14"/>
                <a:gd name="T3" fmla="*/ 14 h 14"/>
                <a:gd name="T4" fmla="*/ 0 w 14"/>
                <a:gd name="T5" fmla="*/ 7 h 14"/>
                <a:gd name="T6" fmla="*/ 7 w 14"/>
                <a:gd name="T7" fmla="*/ 0 h 14"/>
                <a:gd name="T8" fmla="*/ 14 w 14"/>
                <a:gd name="T9" fmla="*/ 7 h 14"/>
                <a:gd name="T10" fmla="*/ 14 w 14"/>
                <a:gd name="T11" fmla="*/ 7 h 14"/>
                <a:gd name="T12" fmla="*/ 14 w 1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7"/>
                  </a:moveTo>
                  <a:cubicBezTo>
                    <a:pt x="14" y="11"/>
                    <a:pt x="11" y="14"/>
                    <a:pt x="7" y="14"/>
                  </a:cubicBezTo>
                  <a:cubicBezTo>
                    <a:pt x="3" y="14"/>
                    <a:pt x="0" y="11"/>
                    <a:pt x="0" y="7"/>
                  </a:cubicBezTo>
                  <a:cubicBezTo>
                    <a:pt x="0" y="3"/>
                    <a:pt x="3" y="0"/>
                    <a:pt x="7" y="0"/>
                  </a:cubicBezTo>
                  <a:cubicBezTo>
                    <a:pt x="11" y="0"/>
                    <a:pt x="14" y="3"/>
                    <a:pt x="14" y="7"/>
                  </a:cubicBezTo>
                  <a:close/>
                  <a:moveTo>
                    <a:pt x="14" y="7"/>
                  </a:moveTo>
                  <a:cubicBezTo>
                    <a:pt x="14" y="7"/>
                    <a:pt x="14" y="7"/>
                    <a:pt x="14"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5" name="Freeform 209"/>
            <p:cNvSpPr>
              <a:spLocks noEditPoints="1"/>
            </p:cNvSpPr>
            <p:nvPr/>
          </p:nvSpPr>
          <p:spPr bwMode="auto">
            <a:xfrm>
              <a:off x="7534275" y="-252413"/>
              <a:ext cx="41275" cy="42863"/>
            </a:xfrm>
            <a:custGeom>
              <a:avLst/>
              <a:gdLst>
                <a:gd name="T0" fmla="*/ 15 w 15"/>
                <a:gd name="T1" fmla="*/ 8 h 15"/>
                <a:gd name="T2" fmla="*/ 7 w 15"/>
                <a:gd name="T3" fmla="*/ 15 h 15"/>
                <a:gd name="T4" fmla="*/ 0 w 15"/>
                <a:gd name="T5" fmla="*/ 8 h 15"/>
                <a:gd name="T6" fmla="*/ 7 w 15"/>
                <a:gd name="T7" fmla="*/ 0 h 15"/>
                <a:gd name="T8" fmla="*/ 15 w 15"/>
                <a:gd name="T9" fmla="*/ 8 h 15"/>
                <a:gd name="T10" fmla="*/ 15 w 15"/>
                <a:gd name="T11" fmla="*/ 8 h 15"/>
                <a:gd name="T12" fmla="*/ 15 w 15"/>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15" y="8"/>
                  </a:moveTo>
                  <a:cubicBezTo>
                    <a:pt x="15" y="12"/>
                    <a:pt x="11" y="15"/>
                    <a:pt x="7" y="15"/>
                  </a:cubicBezTo>
                  <a:cubicBezTo>
                    <a:pt x="3" y="15"/>
                    <a:pt x="0" y="12"/>
                    <a:pt x="0" y="8"/>
                  </a:cubicBezTo>
                  <a:cubicBezTo>
                    <a:pt x="0" y="3"/>
                    <a:pt x="3" y="0"/>
                    <a:pt x="7" y="0"/>
                  </a:cubicBezTo>
                  <a:cubicBezTo>
                    <a:pt x="11" y="0"/>
                    <a:pt x="15" y="3"/>
                    <a:pt x="15" y="8"/>
                  </a:cubicBezTo>
                  <a:close/>
                  <a:moveTo>
                    <a:pt x="15" y="8"/>
                  </a:moveTo>
                  <a:cubicBezTo>
                    <a:pt x="15" y="8"/>
                    <a:pt x="15" y="8"/>
                    <a:pt x="15" y="8"/>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6" name="Freeform 210"/>
            <p:cNvSpPr>
              <a:spLocks noEditPoints="1"/>
            </p:cNvSpPr>
            <p:nvPr/>
          </p:nvSpPr>
          <p:spPr bwMode="auto">
            <a:xfrm>
              <a:off x="7388225" y="60325"/>
              <a:ext cx="58738" cy="61913"/>
            </a:xfrm>
            <a:custGeom>
              <a:avLst/>
              <a:gdLst>
                <a:gd name="T0" fmla="*/ 0 w 21"/>
                <a:gd name="T1" fmla="*/ 11 h 22"/>
                <a:gd name="T2" fmla="*/ 3 w 21"/>
                <a:gd name="T3" fmla="*/ 18 h 22"/>
                <a:gd name="T4" fmla="*/ 10 w 21"/>
                <a:gd name="T5" fmla="*/ 22 h 22"/>
                <a:gd name="T6" fmla="*/ 18 w 21"/>
                <a:gd name="T7" fmla="*/ 18 h 22"/>
                <a:gd name="T8" fmla="*/ 21 w 21"/>
                <a:gd name="T9" fmla="*/ 11 h 22"/>
                <a:gd name="T10" fmla="*/ 18 w 21"/>
                <a:gd name="T11" fmla="*/ 3 h 22"/>
                <a:gd name="T12" fmla="*/ 10 w 21"/>
                <a:gd name="T13" fmla="*/ 0 h 22"/>
                <a:gd name="T14" fmla="*/ 3 w 21"/>
                <a:gd name="T15" fmla="*/ 3 h 22"/>
                <a:gd name="T16" fmla="*/ 0 w 21"/>
                <a:gd name="T17" fmla="*/ 11 h 22"/>
                <a:gd name="T18" fmla="*/ 0 w 21"/>
                <a:gd name="T19" fmla="*/ 11 h 22"/>
                <a:gd name="T20" fmla="*/ 0 w 21"/>
                <a:gd name="T2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0" y="11"/>
                  </a:moveTo>
                  <a:cubicBezTo>
                    <a:pt x="0" y="14"/>
                    <a:pt x="1" y="16"/>
                    <a:pt x="3" y="18"/>
                  </a:cubicBezTo>
                  <a:cubicBezTo>
                    <a:pt x="5" y="20"/>
                    <a:pt x="8" y="22"/>
                    <a:pt x="10" y="22"/>
                  </a:cubicBezTo>
                  <a:cubicBezTo>
                    <a:pt x="13" y="22"/>
                    <a:pt x="16" y="20"/>
                    <a:pt x="18" y="18"/>
                  </a:cubicBezTo>
                  <a:cubicBezTo>
                    <a:pt x="20" y="16"/>
                    <a:pt x="21" y="14"/>
                    <a:pt x="21" y="11"/>
                  </a:cubicBezTo>
                  <a:cubicBezTo>
                    <a:pt x="21" y="8"/>
                    <a:pt x="20" y="5"/>
                    <a:pt x="18" y="3"/>
                  </a:cubicBezTo>
                  <a:cubicBezTo>
                    <a:pt x="16" y="1"/>
                    <a:pt x="13" y="0"/>
                    <a:pt x="10" y="0"/>
                  </a:cubicBezTo>
                  <a:cubicBezTo>
                    <a:pt x="8" y="0"/>
                    <a:pt x="5" y="1"/>
                    <a:pt x="3" y="3"/>
                  </a:cubicBezTo>
                  <a:cubicBezTo>
                    <a:pt x="1" y="5"/>
                    <a:pt x="0" y="8"/>
                    <a:pt x="0" y="11"/>
                  </a:cubicBezTo>
                  <a:close/>
                  <a:moveTo>
                    <a:pt x="0" y="11"/>
                  </a:moveTo>
                  <a:cubicBezTo>
                    <a:pt x="0" y="11"/>
                    <a:pt x="0" y="11"/>
                    <a:pt x="0" y="11"/>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7" name="Freeform 211"/>
            <p:cNvSpPr>
              <a:spLocks noEditPoints="1"/>
            </p:cNvSpPr>
            <p:nvPr/>
          </p:nvSpPr>
          <p:spPr bwMode="auto">
            <a:xfrm>
              <a:off x="7735888" y="60325"/>
              <a:ext cx="36513" cy="39688"/>
            </a:xfrm>
            <a:custGeom>
              <a:avLst/>
              <a:gdLst>
                <a:gd name="T0" fmla="*/ 13 w 13"/>
                <a:gd name="T1" fmla="*/ 7 h 14"/>
                <a:gd name="T2" fmla="*/ 6 w 13"/>
                <a:gd name="T3" fmla="*/ 14 h 14"/>
                <a:gd name="T4" fmla="*/ 0 w 13"/>
                <a:gd name="T5" fmla="*/ 7 h 14"/>
                <a:gd name="T6" fmla="*/ 6 w 13"/>
                <a:gd name="T7" fmla="*/ 0 h 14"/>
                <a:gd name="T8" fmla="*/ 13 w 13"/>
                <a:gd name="T9" fmla="*/ 7 h 14"/>
                <a:gd name="T10" fmla="*/ 13 w 13"/>
                <a:gd name="T11" fmla="*/ 7 h 14"/>
                <a:gd name="T12" fmla="*/ 13 w 13"/>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13" y="7"/>
                  </a:moveTo>
                  <a:cubicBezTo>
                    <a:pt x="13" y="11"/>
                    <a:pt x="10" y="14"/>
                    <a:pt x="6" y="14"/>
                  </a:cubicBezTo>
                  <a:cubicBezTo>
                    <a:pt x="3" y="14"/>
                    <a:pt x="0" y="11"/>
                    <a:pt x="0" y="7"/>
                  </a:cubicBezTo>
                  <a:cubicBezTo>
                    <a:pt x="0" y="3"/>
                    <a:pt x="3" y="0"/>
                    <a:pt x="6" y="0"/>
                  </a:cubicBezTo>
                  <a:cubicBezTo>
                    <a:pt x="10" y="0"/>
                    <a:pt x="13" y="3"/>
                    <a:pt x="13" y="7"/>
                  </a:cubicBezTo>
                  <a:close/>
                  <a:moveTo>
                    <a:pt x="13" y="7"/>
                  </a:moveTo>
                  <a:cubicBezTo>
                    <a:pt x="13" y="7"/>
                    <a:pt x="13" y="7"/>
                    <a:pt x="13"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8" name="Freeform 212"/>
            <p:cNvSpPr>
              <a:spLocks noEditPoints="1"/>
            </p:cNvSpPr>
            <p:nvPr/>
          </p:nvSpPr>
          <p:spPr bwMode="auto">
            <a:xfrm>
              <a:off x="7834313" y="238125"/>
              <a:ext cx="65088" cy="65088"/>
            </a:xfrm>
            <a:custGeom>
              <a:avLst/>
              <a:gdLst>
                <a:gd name="T0" fmla="*/ 23 w 23"/>
                <a:gd name="T1" fmla="*/ 11 h 23"/>
                <a:gd name="T2" fmla="*/ 12 w 23"/>
                <a:gd name="T3" fmla="*/ 23 h 23"/>
                <a:gd name="T4" fmla="*/ 0 w 23"/>
                <a:gd name="T5" fmla="*/ 11 h 23"/>
                <a:gd name="T6" fmla="*/ 12 w 23"/>
                <a:gd name="T7" fmla="*/ 0 h 23"/>
                <a:gd name="T8" fmla="*/ 23 w 23"/>
                <a:gd name="T9" fmla="*/ 11 h 23"/>
                <a:gd name="T10" fmla="*/ 23 w 23"/>
                <a:gd name="T11" fmla="*/ 11 h 23"/>
                <a:gd name="T12" fmla="*/ 23 w 23"/>
                <a:gd name="T13" fmla="*/ 11 h 23"/>
              </a:gdLst>
              <a:ahLst/>
              <a:cxnLst>
                <a:cxn ang="0">
                  <a:pos x="T0" y="T1"/>
                </a:cxn>
                <a:cxn ang="0">
                  <a:pos x="T2" y="T3"/>
                </a:cxn>
                <a:cxn ang="0">
                  <a:pos x="T4" y="T5"/>
                </a:cxn>
                <a:cxn ang="0">
                  <a:pos x="T6" y="T7"/>
                </a:cxn>
                <a:cxn ang="0">
                  <a:pos x="T8" y="T9"/>
                </a:cxn>
                <a:cxn ang="0">
                  <a:pos x="T10" y="T11"/>
                </a:cxn>
                <a:cxn ang="0">
                  <a:pos x="T12" y="T13"/>
                </a:cxn>
              </a:cxnLst>
              <a:rect l="0" t="0" r="r" b="b"/>
              <a:pathLst>
                <a:path w="23" h="23">
                  <a:moveTo>
                    <a:pt x="23" y="11"/>
                  </a:moveTo>
                  <a:cubicBezTo>
                    <a:pt x="23" y="18"/>
                    <a:pt x="18" y="23"/>
                    <a:pt x="12" y="23"/>
                  </a:cubicBezTo>
                  <a:cubicBezTo>
                    <a:pt x="6" y="23"/>
                    <a:pt x="0" y="18"/>
                    <a:pt x="0" y="11"/>
                  </a:cubicBezTo>
                  <a:cubicBezTo>
                    <a:pt x="0" y="5"/>
                    <a:pt x="6" y="0"/>
                    <a:pt x="12" y="0"/>
                  </a:cubicBezTo>
                  <a:cubicBezTo>
                    <a:pt x="18" y="0"/>
                    <a:pt x="23" y="5"/>
                    <a:pt x="23" y="11"/>
                  </a:cubicBezTo>
                  <a:close/>
                  <a:moveTo>
                    <a:pt x="23" y="11"/>
                  </a:moveTo>
                  <a:cubicBezTo>
                    <a:pt x="23" y="11"/>
                    <a:pt x="23" y="11"/>
                    <a:pt x="23" y="11"/>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9" name="Freeform 213"/>
            <p:cNvSpPr>
              <a:spLocks noEditPoints="1"/>
            </p:cNvSpPr>
            <p:nvPr/>
          </p:nvSpPr>
          <p:spPr bwMode="auto">
            <a:xfrm>
              <a:off x="7680325" y="482600"/>
              <a:ext cx="41275" cy="42863"/>
            </a:xfrm>
            <a:custGeom>
              <a:avLst/>
              <a:gdLst>
                <a:gd name="T0" fmla="*/ 15 w 15"/>
                <a:gd name="T1" fmla="*/ 8 h 15"/>
                <a:gd name="T2" fmla="*/ 8 w 15"/>
                <a:gd name="T3" fmla="*/ 15 h 15"/>
                <a:gd name="T4" fmla="*/ 0 w 15"/>
                <a:gd name="T5" fmla="*/ 8 h 15"/>
                <a:gd name="T6" fmla="*/ 8 w 15"/>
                <a:gd name="T7" fmla="*/ 0 h 15"/>
                <a:gd name="T8" fmla="*/ 15 w 15"/>
                <a:gd name="T9" fmla="*/ 8 h 15"/>
                <a:gd name="T10" fmla="*/ 15 w 15"/>
                <a:gd name="T11" fmla="*/ 8 h 15"/>
                <a:gd name="T12" fmla="*/ 15 w 15"/>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15" y="8"/>
                  </a:moveTo>
                  <a:cubicBezTo>
                    <a:pt x="15" y="12"/>
                    <a:pt x="12" y="15"/>
                    <a:pt x="8" y="15"/>
                  </a:cubicBezTo>
                  <a:cubicBezTo>
                    <a:pt x="4" y="15"/>
                    <a:pt x="0" y="12"/>
                    <a:pt x="0" y="8"/>
                  </a:cubicBezTo>
                  <a:cubicBezTo>
                    <a:pt x="0" y="3"/>
                    <a:pt x="4" y="0"/>
                    <a:pt x="8" y="0"/>
                  </a:cubicBezTo>
                  <a:cubicBezTo>
                    <a:pt x="12" y="0"/>
                    <a:pt x="15" y="3"/>
                    <a:pt x="15" y="8"/>
                  </a:cubicBezTo>
                  <a:close/>
                  <a:moveTo>
                    <a:pt x="15" y="8"/>
                  </a:moveTo>
                  <a:cubicBezTo>
                    <a:pt x="15" y="8"/>
                    <a:pt x="15" y="8"/>
                    <a:pt x="15" y="8"/>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0" name="Freeform 214"/>
            <p:cNvSpPr>
              <a:spLocks noEditPoints="1"/>
            </p:cNvSpPr>
            <p:nvPr/>
          </p:nvSpPr>
          <p:spPr bwMode="auto">
            <a:xfrm>
              <a:off x="8255000" y="752475"/>
              <a:ext cx="68263" cy="65088"/>
            </a:xfrm>
            <a:custGeom>
              <a:avLst/>
              <a:gdLst>
                <a:gd name="T0" fmla="*/ 24 w 24"/>
                <a:gd name="T1" fmla="*/ 11 h 23"/>
                <a:gd name="T2" fmla="*/ 12 w 24"/>
                <a:gd name="T3" fmla="*/ 23 h 23"/>
                <a:gd name="T4" fmla="*/ 0 w 24"/>
                <a:gd name="T5" fmla="*/ 11 h 23"/>
                <a:gd name="T6" fmla="*/ 12 w 24"/>
                <a:gd name="T7" fmla="*/ 0 h 23"/>
                <a:gd name="T8" fmla="*/ 24 w 24"/>
                <a:gd name="T9" fmla="*/ 11 h 23"/>
                <a:gd name="T10" fmla="*/ 24 w 24"/>
                <a:gd name="T11" fmla="*/ 11 h 23"/>
                <a:gd name="T12" fmla="*/ 24 w 24"/>
                <a:gd name="T13" fmla="*/ 11 h 23"/>
              </a:gdLst>
              <a:ahLst/>
              <a:cxnLst>
                <a:cxn ang="0">
                  <a:pos x="T0" y="T1"/>
                </a:cxn>
                <a:cxn ang="0">
                  <a:pos x="T2" y="T3"/>
                </a:cxn>
                <a:cxn ang="0">
                  <a:pos x="T4" y="T5"/>
                </a:cxn>
                <a:cxn ang="0">
                  <a:pos x="T6" y="T7"/>
                </a:cxn>
                <a:cxn ang="0">
                  <a:pos x="T8" y="T9"/>
                </a:cxn>
                <a:cxn ang="0">
                  <a:pos x="T10" y="T11"/>
                </a:cxn>
                <a:cxn ang="0">
                  <a:pos x="T12" y="T13"/>
                </a:cxn>
              </a:cxnLst>
              <a:rect l="0" t="0" r="r" b="b"/>
              <a:pathLst>
                <a:path w="24" h="23">
                  <a:moveTo>
                    <a:pt x="24" y="11"/>
                  </a:moveTo>
                  <a:cubicBezTo>
                    <a:pt x="24" y="18"/>
                    <a:pt x="19" y="23"/>
                    <a:pt x="12" y="23"/>
                  </a:cubicBezTo>
                  <a:cubicBezTo>
                    <a:pt x="6" y="23"/>
                    <a:pt x="0" y="18"/>
                    <a:pt x="0" y="11"/>
                  </a:cubicBezTo>
                  <a:cubicBezTo>
                    <a:pt x="0" y="5"/>
                    <a:pt x="6" y="0"/>
                    <a:pt x="12" y="0"/>
                  </a:cubicBezTo>
                  <a:cubicBezTo>
                    <a:pt x="19" y="0"/>
                    <a:pt x="24" y="5"/>
                    <a:pt x="24" y="11"/>
                  </a:cubicBezTo>
                  <a:close/>
                  <a:moveTo>
                    <a:pt x="24" y="11"/>
                  </a:moveTo>
                  <a:cubicBezTo>
                    <a:pt x="24" y="11"/>
                    <a:pt x="24" y="11"/>
                    <a:pt x="24" y="11"/>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1" name="Freeform 215"/>
            <p:cNvSpPr>
              <a:spLocks noEditPoints="1"/>
            </p:cNvSpPr>
            <p:nvPr/>
          </p:nvSpPr>
          <p:spPr bwMode="auto">
            <a:xfrm>
              <a:off x="8415338" y="671512"/>
              <a:ext cx="25400" cy="26988"/>
            </a:xfrm>
            <a:custGeom>
              <a:avLst/>
              <a:gdLst>
                <a:gd name="T0" fmla="*/ 9 w 9"/>
                <a:gd name="T1" fmla="*/ 5 h 10"/>
                <a:gd name="T2" fmla="*/ 4 w 9"/>
                <a:gd name="T3" fmla="*/ 10 h 10"/>
                <a:gd name="T4" fmla="*/ 0 w 9"/>
                <a:gd name="T5" fmla="*/ 5 h 10"/>
                <a:gd name="T6" fmla="*/ 4 w 9"/>
                <a:gd name="T7" fmla="*/ 0 h 10"/>
                <a:gd name="T8" fmla="*/ 9 w 9"/>
                <a:gd name="T9" fmla="*/ 5 h 10"/>
                <a:gd name="T10" fmla="*/ 9 w 9"/>
                <a:gd name="T11" fmla="*/ 5 h 10"/>
                <a:gd name="T12" fmla="*/ 9 w 9"/>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9" y="5"/>
                  </a:moveTo>
                  <a:cubicBezTo>
                    <a:pt x="9" y="8"/>
                    <a:pt x="7" y="10"/>
                    <a:pt x="4" y="10"/>
                  </a:cubicBezTo>
                  <a:cubicBezTo>
                    <a:pt x="2" y="10"/>
                    <a:pt x="0" y="8"/>
                    <a:pt x="0" y="5"/>
                  </a:cubicBezTo>
                  <a:cubicBezTo>
                    <a:pt x="0" y="2"/>
                    <a:pt x="2" y="0"/>
                    <a:pt x="4" y="0"/>
                  </a:cubicBezTo>
                  <a:cubicBezTo>
                    <a:pt x="7" y="0"/>
                    <a:pt x="9" y="2"/>
                    <a:pt x="9" y="5"/>
                  </a:cubicBezTo>
                  <a:close/>
                  <a:moveTo>
                    <a:pt x="9" y="5"/>
                  </a:moveTo>
                  <a:cubicBezTo>
                    <a:pt x="9" y="5"/>
                    <a:pt x="9" y="5"/>
                    <a:pt x="9" y="5"/>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2" name="Freeform 216"/>
            <p:cNvSpPr>
              <a:spLocks noEditPoints="1"/>
            </p:cNvSpPr>
            <p:nvPr/>
          </p:nvSpPr>
          <p:spPr bwMode="auto">
            <a:xfrm>
              <a:off x="8491538" y="-660400"/>
              <a:ext cx="47625" cy="50800"/>
            </a:xfrm>
            <a:custGeom>
              <a:avLst/>
              <a:gdLst>
                <a:gd name="T0" fmla="*/ 17 w 17"/>
                <a:gd name="T1" fmla="*/ 9 h 18"/>
                <a:gd name="T2" fmla="*/ 9 w 17"/>
                <a:gd name="T3" fmla="*/ 18 h 18"/>
                <a:gd name="T4" fmla="*/ 0 w 17"/>
                <a:gd name="T5" fmla="*/ 9 h 18"/>
                <a:gd name="T6" fmla="*/ 9 w 17"/>
                <a:gd name="T7" fmla="*/ 0 h 18"/>
                <a:gd name="T8" fmla="*/ 17 w 17"/>
                <a:gd name="T9" fmla="*/ 9 h 18"/>
                <a:gd name="T10" fmla="*/ 17 w 17"/>
                <a:gd name="T11" fmla="*/ 9 h 18"/>
                <a:gd name="T12" fmla="*/ 17 w 17"/>
                <a:gd name="T13" fmla="*/ 9 h 18"/>
              </a:gdLst>
              <a:ahLst/>
              <a:cxnLst>
                <a:cxn ang="0">
                  <a:pos x="T0" y="T1"/>
                </a:cxn>
                <a:cxn ang="0">
                  <a:pos x="T2" y="T3"/>
                </a:cxn>
                <a:cxn ang="0">
                  <a:pos x="T4" y="T5"/>
                </a:cxn>
                <a:cxn ang="0">
                  <a:pos x="T6" y="T7"/>
                </a:cxn>
                <a:cxn ang="0">
                  <a:pos x="T8" y="T9"/>
                </a:cxn>
                <a:cxn ang="0">
                  <a:pos x="T10" y="T11"/>
                </a:cxn>
                <a:cxn ang="0">
                  <a:pos x="T12" y="T13"/>
                </a:cxn>
              </a:cxnLst>
              <a:rect l="0" t="0" r="r" b="b"/>
              <a:pathLst>
                <a:path w="17" h="18">
                  <a:moveTo>
                    <a:pt x="17" y="9"/>
                  </a:moveTo>
                  <a:cubicBezTo>
                    <a:pt x="17" y="14"/>
                    <a:pt x="13" y="18"/>
                    <a:pt x="9" y="18"/>
                  </a:cubicBezTo>
                  <a:cubicBezTo>
                    <a:pt x="4" y="18"/>
                    <a:pt x="0" y="14"/>
                    <a:pt x="0" y="9"/>
                  </a:cubicBezTo>
                  <a:cubicBezTo>
                    <a:pt x="0" y="4"/>
                    <a:pt x="4" y="0"/>
                    <a:pt x="9" y="0"/>
                  </a:cubicBezTo>
                  <a:cubicBezTo>
                    <a:pt x="13" y="0"/>
                    <a:pt x="17" y="4"/>
                    <a:pt x="17" y="9"/>
                  </a:cubicBezTo>
                  <a:close/>
                  <a:moveTo>
                    <a:pt x="17" y="9"/>
                  </a:moveTo>
                  <a:cubicBezTo>
                    <a:pt x="17" y="9"/>
                    <a:pt x="17" y="9"/>
                    <a:pt x="17" y="9"/>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3" name="Freeform 217"/>
            <p:cNvSpPr>
              <a:spLocks noEditPoints="1"/>
            </p:cNvSpPr>
            <p:nvPr/>
          </p:nvSpPr>
          <p:spPr bwMode="auto">
            <a:xfrm>
              <a:off x="7597775" y="-657225"/>
              <a:ext cx="477838" cy="228600"/>
            </a:xfrm>
            <a:custGeom>
              <a:avLst/>
              <a:gdLst>
                <a:gd name="T0" fmla="*/ 0 w 301"/>
                <a:gd name="T1" fmla="*/ 140 h 144"/>
                <a:gd name="T2" fmla="*/ 298 w 301"/>
                <a:gd name="T3" fmla="*/ 0 h 144"/>
                <a:gd name="T4" fmla="*/ 301 w 301"/>
                <a:gd name="T5" fmla="*/ 6 h 144"/>
                <a:gd name="T6" fmla="*/ 2 w 301"/>
                <a:gd name="T7" fmla="*/ 144 h 144"/>
                <a:gd name="T8" fmla="*/ 0 w 301"/>
                <a:gd name="T9" fmla="*/ 140 h 144"/>
                <a:gd name="T10" fmla="*/ 0 w 301"/>
                <a:gd name="T11" fmla="*/ 140 h 144"/>
                <a:gd name="T12" fmla="*/ 0 w 301"/>
                <a:gd name="T13" fmla="*/ 140 h 144"/>
              </a:gdLst>
              <a:ahLst/>
              <a:cxnLst>
                <a:cxn ang="0">
                  <a:pos x="T0" y="T1"/>
                </a:cxn>
                <a:cxn ang="0">
                  <a:pos x="T2" y="T3"/>
                </a:cxn>
                <a:cxn ang="0">
                  <a:pos x="T4" y="T5"/>
                </a:cxn>
                <a:cxn ang="0">
                  <a:pos x="T6" y="T7"/>
                </a:cxn>
                <a:cxn ang="0">
                  <a:pos x="T8" y="T9"/>
                </a:cxn>
                <a:cxn ang="0">
                  <a:pos x="T10" y="T11"/>
                </a:cxn>
                <a:cxn ang="0">
                  <a:pos x="T12" y="T13"/>
                </a:cxn>
              </a:cxnLst>
              <a:rect l="0" t="0" r="r" b="b"/>
              <a:pathLst>
                <a:path w="301" h="144">
                  <a:moveTo>
                    <a:pt x="0" y="140"/>
                  </a:moveTo>
                  <a:lnTo>
                    <a:pt x="298" y="0"/>
                  </a:lnTo>
                  <a:lnTo>
                    <a:pt x="301" y="6"/>
                  </a:lnTo>
                  <a:lnTo>
                    <a:pt x="2" y="144"/>
                  </a:lnTo>
                  <a:lnTo>
                    <a:pt x="0" y="140"/>
                  </a:lnTo>
                  <a:close/>
                  <a:moveTo>
                    <a:pt x="0" y="140"/>
                  </a:moveTo>
                  <a:lnTo>
                    <a:pt x="0" y="14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4" name="Freeform 218"/>
            <p:cNvSpPr>
              <a:spLocks noEditPoints="1"/>
            </p:cNvSpPr>
            <p:nvPr/>
          </p:nvSpPr>
          <p:spPr bwMode="auto">
            <a:xfrm>
              <a:off x="7597775" y="-657225"/>
              <a:ext cx="477838" cy="228600"/>
            </a:xfrm>
            <a:custGeom>
              <a:avLst/>
              <a:gdLst>
                <a:gd name="T0" fmla="*/ 0 w 301"/>
                <a:gd name="T1" fmla="*/ 140 h 144"/>
                <a:gd name="T2" fmla="*/ 298 w 301"/>
                <a:gd name="T3" fmla="*/ 0 h 144"/>
                <a:gd name="T4" fmla="*/ 301 w 301"/>
                <a:gd name="T5" fmla="*/ 6 h 144"/>
                <a:gd name="T6" fmla="*/ 2 w 301"/>
                <a:gd name="T7" fmla="*/ 144 h 144"/>
                <a:gd name="T8" fmla="*/ 0 w 301"/>
                <a:gd name="T9" fmla="*/ 140 h 144"/>
                <a:gd name="T10" fmla="*/ 0 w 301"/>
                <a:gd name="T11" fmla="*/ 140 h 144"/>
                <a:gd name="T12" fmla="*/ 0 w 301"/>
                <a:gd name="T13" fmla="*/ 140 h 144"/>
              </a:gdLst>
              <a:ahLst/>
              <a:cxnLst>
                <a:cxn ang="0">
                  <a:pos x="T0" y="T1"/>
                </a:cxn>
                <a:cxn ang="0">
                  <a:pos x="T2" y="T3"/>
                </a:cxn>
                <a:cxn ang="0">
                  <a:pos x="T4" y="T5"/>
                </a:cxn>
                <a:cxn ang="0">
                  <a:pos x="T6" y="T7"/>
                </a:cxn>
                <a:cxn ang="0">
                  <a:pos x="T8" y="T9"/>
                </a:cxn>
                <a:cxn ang="0">
                  <a:pos x="T10" y="T11"/>
                </a:cxn>
                <a:cxn ang="0">
                  <a:pos x="T12" y="T13"/>
                </a:cxn>
              </a:cxnLst>
              <a:rect l="0" t="0" r="r" b="b"/>
              <a:pathLst>
                <a:path w="301" h="144">
                  <a:moveTo>
                    <a:pt x="0" y="140"/>
                  </a:moveTo>
                  <a:lnTo>
                    <a:pt x="298" y="0"/>
                  </a:lnTo>
                  <a:lnTo>
                    <a:pt x="301" y="6"/>
                  </a:lnTo>
                  <a:lnTo>
                    <a:pt x="2" y="144"/>
                  </a:lnTo>
                  <a:lnTo>
                    <a:pt x="0" y="140"/>
                  </a:lnTo>
                  <a:moveTo>
                    <a:pt x="0" y="140"/>
                  </a:move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5" name="Freeform 219"/>
            <p:cNvSpPr>
              <a:spLocks noEditPoints="1"/>
            </p:cNvSpPr>
            <p:nvPr/>
          </p:nvSpPr>
          <p:spPr bwMode="auto">
            <a:xfrm>
              <a:off x="8112125" y="-661988"/>
              <a:ext cx="382588" cy="33338"/>
            </a:xfrm>
            <a:custGeom>
              <a:avLst/>
              <a:gdLst>
                <a:gd name="T0" fmla="*/ 0 w 241"/>
                <a:gd name="T1" fmla="*/ 0 h 21"/>
                <a:gd name="T2" fmla="*/ 241 w 241"/>
                <a:gd name="T3" fmla="*/ 16 h 21"/>
                <a:gd name="T4" fmla="*/ 241 w 241"/>
                <a:gd name="T5" fmla="*/ 21 h 21"/>
                <a:gd name="T6" fmla="*/ 0 w 241"/>
                <a:gd name="T7" fmla="*/ 5 h 21"/>
                <a:gd name="T8" fmla="*/ 0 w 241"/>
                <a:gd name="T9" fmla="*/ 0 h 21"/>
                <a:gd name="T10" fmla="*/ 0 w 241"/>
                <a:gd name="T11" fmla="*/ 0 h 21"/>
                <a:gd name="T12" fmla="*/ 0 w 241"/>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41" h="21">
                  <a:moveTo>
                    <a:pt x="0" y="0"/>
                  </a:moveTo>
                  <a:lnTo>
                    <a:pt x="241" y="16"/>
                  </a:lnTo>
                  <a:lnTo>
                    <a:pt x="241" y="21"/>
                  </a:lnTo>
                  <a:lnTo>
                    <a:pt x="0" y="5"/>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6" name="Freeform 220"/>
            <p:cNvSpPr>
              <a:spLocks noEditPoints="1"/>
            </p:cNvSpPr>
            <p:nvPr/>
          </p:nvSpPr>
          <p:spPr bwMode="auto">
            <a:xfrm>
              <a:off x="8112125" y="-661988"/>
              <a:ext cx="382588" cy="33338"/>
            </a:xfrm>
            <a:custGeom>
              <a:avLst/>
              <a:gdLst>
                <a:gd name="T0" fmla="*/ 0 w 241"/>
                <a:gd name="T1" fmla="*/ 0 h 21"/>
                <a:gd name="T2" fmla="*/ 241 w 241"/>
                <a:gd name="T3" fmla="*/ 16 h 21"/>
                <a:gd name="T4" fmla="*/ 241 w 241"/>
                <a:gd name="T5" fmla="*/ 21 h 21"/>
                <a:gd name="T6" fmla="*/ 0 w 241"/>
                <a:gd name="T7" fmla="*/ 5 h 21"/>
                <a:gd name="T8" fmla="*/ 0 w 241"/>
                <a:gd name="T9" fmla="*/ 0 h 21"/>
                <a:gd name="T10" fmla="*/ 0 w 241"/>
                <a:gd name="T11" fmla="*/ 0 h 21"/>
                <a:gd name="T12" fmla="*/ 0 w 241"/>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41" h="21">
                  <a:moveTo>
                    <a:pt x="0" y="0"/>
                  </a:moveTo>
                  <a:lnTo>
                    <a:pt x="241" y="16"/>
                  </a:lnTo>
                  <a:lnTo>
                    <a:pt x="241" y="21"/>
                  </a:lnTo>
                  <a:lnTo>
                    <a:pt x="0" y="5"/>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7" name="Freeform 221"/>
            <p:cNvSpPr>
              <a:spLocks noEditPoints="1"/>
            </p:cNvSpPr>
            <p:nvPr/>
          </p:nvSpPr>
          <p:spPr bwMode="auto">
            <a:xfrm>
              <a:off x="8112125" y="-657225"/>
              <a:ext cx="458788" cy="152400"/>
            </a:xfrm>
            <a:custGeom>
              <a:avLst/>
              <a:gdLst>
                <a:gd name="T0" fmla="*/ 0 w 289"/>
                <a:gd name="T1" fmla="*/ 2 h 96"/>
                <a:gd name="T2" fmla="*/ 289 w 289"/>
                <a:gd name="T3" fmla="*/ 96 h 96"/>
                <a:gd name="T4" fmla="*/ 289 w 289"/>
                <a:gd name="T5" fmla="*/ 91 h 96"/>
                <a:gd name="T6" fmla="*/ 0 w 289"/>
                <a:gd name="T7" fmla="*/ 0 h 96"/>
                <a:gd name="T8" fmla="*/ 0 w 289"/>
                <a:gd name="T9" fmla="*/ 2 h 96"/>
                <a:gd name="T10" fmla="*/ 0 w 289"/>
                <a:gd name="T11" fmla="*/ 2 h 96"/>
                <a:gd name="T12" fmla="*/ 0 w 289"/>
                <a:gd name="T13" fmla="*/ 2 h 96"/>
              </a:gdLst>
              <a:ahLst/>
              <a:cxnLst>
                <a:cxn ang="0">
                  <a:pos x="T0" y="T1"/>
                </a:cxn>
                <a:cxn ang="0">
                  <a:pos x="T2" y="T3"/>
                </a:cxn>
                <a:cxn ang="0">
                  <a:pos x="T4" y="T5"/>
                </a:cxn>
                <a:cxn ang="0">
                  <a:pos x="T6" y="T7"/>
                </a:cxn>
                <a:cxn ang="0">
                  <a:pos x="T8" y="T9"/>
                </a:cxn>
                <a:cxn ang="0">
                  <a:pos x="T10" y="T11"/>
                </a:cxn>
                <a:cxn ang="0">
                  <a:pos x="T12" y="T13"/>
                </a:cxn>
              </a:cxnLst>
              <a:rect l="0" t="0" r="r" b="b"/>
              <a:pathLst>
                <a:path w="289" h="96">
                  <a:moveTo>
                    <a:pt x="0" y="2"/>
                  </a:moveTo>
                  <a:lnTo>
                    <a:pt x="289" y="96"/>
                  </a:lnTo>
                  <a:lnTo>
                    <a:pt x="289" y="91"/>
                  </a:lnTo>
                  <a:lnTo>
                    <a:pt x="0" y="0"/>
                  </a:lnTo>
                  <a:lnTo>
                    <a:pt x="0" y="2"/>
                  </a:lnTo>
                  <a:close/>
                  <a:moveTo>
                    <a:pt x="0" y="2"/>
                  </a:moveTo>
                  <a:lnTo>
                    <a:pt x="0" y="2"/>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8" name="Freeform 222"/>
            <p:cNvSpPr>
              <a:spLocks noEditPoints="1"/>
            </p:cNvSpPr>
            <p:nvPr/>
          </p:nvSpPr>
          <p:spPr bwMode="auto">
            <a:xfrm>
              <a:off x="8112125" y="-657225"/>
              <a:ext cx="458788" cy="152400"/>
            </a:xfrm>
            <a:custGeom>
              <a:avLst/>
              <a:gdLst>
                <a:gd name="T0" fmla="*/ 0 w 289"/>
                <a:gd name="T1" fmla="*/ 2 h 96"/>
                <a:gd name="T2" fmla="*/ 289 w 289"/>
                <a:gd name="T3" fmla="*/ 96 h 96"/>
                <a:gd name="T4" fmla="*/ 289 w 289"/>
                <a:gd name="T5" fmla="*/ 91 h 96"/>
                <a:gd name="T6" fmla="*/ 0 w 289"/>
                <a:gd name="T7" fmla="*/ 0 h 96"/>
                <a:gd name="T8" fmla="*/ 0 w 289"/>
                <a:gd name="T9" fmla="*/ 2 h 96"/>
                <a:gd name="T10" fmla="*/ 0 w 289"/>
                <a:gd name="T11" fmla="*/ 2 h 96"/>
                <a:gd name="T12" fmla="*/ 0 w 289"/>
                <a:gd name="T13" fmla="*/ 2 h 96"/>
              </a:gdLst>
              <a:ahLst/>
              <a:cxnLst>
                <a:cxn ang="0">
                  <a:pos x="T0" y="T1"/>
                </a:cxn>
                <a:cxn ang="0">
                  <a:pos x="T2" y="T3"/>
                </a:cxn>
                <a:cxn ang="0">
                  <a:pos x="T4" y="T5"/>
                </a:cxn>
                <a:cxn ang="0">
                  <a:pos x="T6" y="T7"/>
                </a:cxn>
                <a:cxn ang="0">
                  <a:pos x="T8" y="T9"/>
                </a:cxn>
                <a:cxn ang="0">
                  <a:pos x="T10" y="T11"/>
                </a:cxn>
                <a:cxn ang="0">
                  <a:pos x="T12" y="T13"/>
                </a:cxn>
              </a:cxnLst>
              <a:rect l="0" t="0" r="r" b="b"/>
              <a:pathLst>
                <a:path w="289" h="96">
                  <a:moveTo>
                    <a:pt x="0" y="2"/>
                  </a:moveTo>
                  <a:lnTo>
                    <a:pt x="289" y="96"/>
                  </a:lnTo>
                  <a:lnTo>
                    <a:pt x="289" y="91"/>
                  </a:lnTo>
                  <a:lnTo>
                    <a:pt x="0" y="0"/>
                  </a:lnTo>
                  <a:lnTo>
                    <a:pt x="0" y="2"/>
                  </a:lnTo>
                  <a:moveTo>
                    <a:pt x="0" y="2"/>
                  </a:move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9" name="Freeform 223"/>
            <p:cNvSpPr>
              <a:spLocks noEditPoints="1"/>
            </p:cNvSpPr>
            <p:nvPr/>
          </p:nvSpPr>
          <p:spPr bwMode="auto">
            <a:xfrm>
              <a:off x="8528050" y="-620713"/>
              <a:ext cx="452438" cy="298450"/>
            </a:xfrm>
            <a:custGeom>
              <a:avLst/>
              <a:gdLst>
                <a:gd name="T0" fmla="*/ 0 w 285"/>
                <a:gd name="T1" fmla="*/ 6 h 188"/>
                <a:gd name="T2" fmla="*/ 283 w 285"/>
                <a:gd name="T3" fmla="*/ 188 h 188"/>
                <a:gd name="T4" fmla="*/ 285 w 285"/>
                <a:gd name="T5" fmla="*/ 185 h 188"/>
                <a:gd name="T6" fmla="*/ 2 w 285"/>
                <a:gd name="T7" fmla="*/ 0 h 188"/>
                <a:gd name="T8" fmla="*/ 0 w 285"/>
                <a:gd name="T9" fmla="*/ 6 h 188"/>
                <a:gd name="T10" fmla="*/ 0 w 285"/>
                <a:gd name="T11" fmla="*/ 6 h 188"/>
                <a:gd name="T12" fmla="*/ 0 w 285"/>
                <a:gd name="T13" fmla="*/ 6 h 188"/>
              </a:gdLst>
              <a:ahLst/>
              <a:cxnLst>
                <a:cxn ang="0">
                  <a:pos x="T0" y="T1"/>
                </a:cxn>
                <a:cxn ang="0">
                  <a:pos x="T2" y="T3"/>
                </a:cxn>
                <a:cxn ang="0">
                  <a:pos x="T4" y="T5"/>
                </a:cxn>
                <a:cxn ang="0">
                  <a:pos x="T6" y="T7"/>
                </a:cxn>
                <a:cxn ang="0">
                  <a:pos x="T8" y="T9"/>
                </a:cxn>
                <a:cxn ang="0">
                  <a:pos x="T10" y="T11"/>
                </a:cxn>
                <a:cxn ang="0">
                  <a:pos x="T12" y="T13"/>
                </a:cxn>
              </a:cxnLst>
              <a:rect l="0" t="0" r="r" b="b"/>
              <a:pathLst>
                <a:path w="285" h="188">
                  <a:moveTo>
                    <a:pt x="0" y="6"/>
                  </a:moveTo>
                  <a:lnTo>
                    <a:pt x="283" y="188"/>
                  </a:lnTo>
                  <a:lnTo>
                    <a:pt x="285" y="185"/>
                  </a:lnTo>
                  <a:lnTo>
                    <a:pt x="2" y="0"/>
                  </a:lnTo>
                  <a:lnTo>
                    <a:pt x="0" y="6"/>
                  </a:lnTo>
                  <a:close/>
                  <a:moveTo>
                    <a:pt x="0" y="6"/>
                  </a:moveTo>
                  <a:lnTo>
                    <a:pt x="0" y="6"/>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0" name="Freeform 224"/>
            <p:cNvSpPr>
              <a:spLocks noEditPoints="1"/>
            </p:cNvSpPr>
            <p:nvPr/>
          </p:nvSpPr>
          <p:spPr bwMode="auto">
            <a:xfrm>
              <a:off x="8528050" y="-620713"/>
              <a:ext cx="452438" cy="298450"/>
            </a:xfrm>
            <a:custGeom>
              <a:avLst/>
              <a:gdLst>
                <a:gd name="T0" fmla="*/ 0 w 285"/>
                <a:gd name="T1" fmla="*/ 6 h 188"/>
                <a:gd name="T2" fmla="*/ 283 w 285"/>
                <a:gd name="T3" fmla="*/ 188 h 188"/>
                <a:gd name="T4" fmla="*/ 285 w 285"/>
                <a:gd name="T5" fmla="*/ 185 h 188"/>
                <a:gd name="T6" fmla="*/ 2 w 285"/>
                <a:gd name="T7" fmla="*/ 0 h 188"/>
                <a:gd name="T8" fmla="*/ 0 w 285"/>
                <a:gd name="T9" fmla="*/ 6 h 188"/>
                <a:gd name="T10" fmla="*/ 0 w 285"/>
                <a:gd name="T11" fmla="*/ 6 h 188"/>
                <a:gd name="T12" fmla="*/ 0 w 285"/>
                <a:gd name="T13" fmla="*/ 6 h 188"/>
              </a:gdLst>
              <a:ahLst/>
              <a:cxnLst>
                <a:cxn ang="0">
                  <a:pos x="T0" y="T1"/>
                </a:cxn>
                <a:cxn ang="0">
                  <a:pos x="T2" y="T3"/>
                </a:cxn>
                <a:cxn ang="0">
                  <a:pos x="T4" y="T5"/>
                </a:cxn>
                <a:cxn ang="0">
                  <a:pos x="T6" y="T7"/>
                </a:cxn>
                <a:cxn ang="0">
                  <a:pos x="T8" y="T9"/>
                </a:cxn>
                <a:cxn ang="0">
                  <a:pos x="T10" y="T11"/>
                </a:cxn>
                <a:cxn ang="0">
                  <a:pos x="T12" y="T13"/>
                </a:cxn>
              </a:cxnLst>
              <a:rect l="0" t="0" r="r" b="b"/>
              <a:pathLst>
                <a:path w="285" h="188">
                  <a:moveTo>
                    <a:pt x="0" y="6"/>
                  </a:moveTo>
                  <a:lnTo>
                    <a:pt x="283" y="188"/>
                  </a:lnTo>
                  <a:lnTo>
                    <a:pt x="285" y="185"/>
                  </a:lnTo>
                  <a:lnTo>
                    <a:pt x="2" y="0"/>
                  </a:lnTo>
                  <a:lnTo>
                    <a:pt x="0" y="6"/>
                  </a:lnTo>
                  <a:moveTo>
                    <a:pt x="0" y="6"/>
                  </a:move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1" name="Freeform 225"/>
            <p:cNvSpPr>
              <a:spLocks noEditPoints="1"/>
            </p:cNvSpPr>
            <p:nvPr/>
          </p:nvSpPr>
          <p:spPr bwMode="auto">
            <a:xfrm>
              <a:off x="9005888" y="288925"/>
              <a:ext cx="196850" cy="547688"/>
            </a:xfrm>
            <a:custGeom>
              <a:avLst/>
              <a:gdLst>
                <a:gd name="T0" fmla="*/ 124 w 124"/>
                <a:gd name="T1" fmla="*/ 0 h 345"/>
                <a:gd name="T2" fmla="*/ 5 w 124"/>
                <a:gd name="T3" fmla="*/ 345 h 345"/>
                <a:gd name="T4" fmla="*/ 0 w 124"/>
                <a:gd name="T5" fmla="*/ 345 h 345"/>
                <a:gd name="T6" fmla="*/ 119 w 124"/>
                <a:gd name="T7" fmla="*/ 0 h 345"/>
                <a:gd name="T8" fmla="*/ 124 w 124"/>
                <a:gd name="T9" fmla="*/ 0 h 345"/>
                <a:gd name="T10" fmla="*/ 124 w 124"/>
                <a:gd name="T11" fmla="*/ 0 h 345"/>
                <a:gd name="T12" fmla="*/ 124 w 124"/>
                <a:gd name="T13" fmla="*/ 0 h 345"/>
              </a:gdLst>
              <a:ahLst/>
              <a:cxnLst>
                <a:cxn ang="0">
                  <a:pos x="T0" y="T1"/>
                </a:cxn>
                <a:cxn ang="0">
                  <a:pos x="T2" y="T3"/>
                </a:cxn>
                <a:cxn ang="0">
                  <a:pos x="T4" y="T5"/>
                </a:cxn>
                <a:cxn ang="0">
                  <a:pos x="T6" y="T7"/>
                </a:cxn>
                <a:cxn ang="0">
                  <a:pos x="T8" y="T9"/>
                </a:cxn>
                <a:cxn ang="0">
                  <a:pos x="T10" y="T11"/>
                </a:cxn>
                <a:cxn ang="0">
                  <a:pos x="T12" y="T13"/>
                </a:cxn>
              </a:cxnLst>
              <a:rect l="0" t="0" r="r" b="b"/>
              <a:pathLst>
                <a:path w="124" h="345">
                  <a:moveTo>
                    <a:pt x="124" y="0"/>
                  </a:moveTo>
                  <a:lnTo>
                    <a:pt x="5" y="345"/>
                  </a:lnTo>
                  <a:lnTo>
                    <a:pt x="0" y="345"/>
                  </a:lnTo>
                  <a:lnTo>
                    <a:pt x="119" y="0"/>
                  </a:lnTo>
                  <a:lnTo>
                    <a:pt x="124" y="0"/>
                  </a:lnTo>
                  <a:close/>
                  <a:moveTo>
                    <a:pt x="124" y="0"/>
                  </a:moveTo>
                  <a:lnTo>
                    <a:pt x="124"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2" name="Freeform 226"/>
            <p:cNvSpPr>
              <a:spLocks noEditPoints="1"/>
            </p:cNvSpPr>
            <p:nvPr/>
          </p:nvSpPr>
          <p:spPr bwMode="auto">
            <a:xfrm>
              <a:off x="9005888" y="288925"/>
              <a:ext cx="196850" cy="547688"/>
            </a:xfrm>
            <a:custGeom>
              <a:avLst/>
              <a:gdLst>
                <a:gd name="T0" fmla="*/ 124 w 124"/>
                <a:gd name="T1" fmla="*/ 0 h 345"/>
                <a:gd name="T2" fmla="*/ 5 w 124"/>
                <a:gd name="T3" fmla="*/ 345 h 345"/>
                <a:gd name="T4" fmla="*/ 0 w 124"/>
                <a:gd name="T5" fmla="*/ 345 h 345"/>
                <a:gd name="T6" fmla="*/ 119 w 124"/>
                <a:gd name="T7" fmla="*/ 0 h 345"/>
                <a:gd name="T8" fmla="*/ 124 w 124"/>
                <a:gd name="T9" fmla="*/ 0 h 345"/>
                <a:gd name="T10" fmla="*/ 124 w 124"/>
                <a:gd name="T11" fmla="*/ 0 h 345"/>
                <a:gd name="T12" fmla="*/ 124 w 124"/>
                <a:gd name="T13" fmla="*/ 0 h 345"/>
              </a:gdLst>
              <a:ahLst/>
              <a:cxnLst>
                <a:cxn ang="0">
                  <a:pos x="T0" y="T1"/>
                </a:cxn>
                <a:cxn ang="0">
                  <a:pos x="T2" y="T3"/>
                </a:cxn>
                <a:cxn ang="0">
                  <a:pos x="T4" y="T5"/>
                </a:cxn>
                <a:cxn ang="0">
                  <a:pos x="T6" y="T7"/>
                </a:cxn>
                <a:cxn ang="0">
                  <a:pos x="T8" y="T9"/>
                </a:cxn>
                <a:cxn ang="0">
                  <a:pos x="T10" y="T11"/>
                </a:cxn>
                <a:cxn ang="0">
                  <a:pos x="T12" y="T13"/>
                </a:cxn>
              </a:cxnLst>
              <a:rect l="0" t="0" r="r" b="b"/>
              <a:pathLst>
                <a:path w="124" h="345">
                  <a:moveTo>
                    <a:pt x="124" y="0"/>
                  </a:moveTo>
                  <a:lnTo>
                    <a:pt x="5" y="345"/>
                  </a:lnTo>
                  <a:lnTo>
                    <a:pt x="0" y="345"/>
                  </a:lnTo>
                  <a:lnTo>
                    <a:pt x="119" y="0"/>
                  </a:lnTo>
                  <a:lnTo>
                    <a:pt x="124" y="0"/>
                  </a:lnTo>
                  <a:moveTo>
                    <a:pt x="124" y="0"/>
                  </a:moveTo>
                  <a:lnTo>
                    <a:pt x="1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3" name="Freeform 227"/>
            <p:cNvSpPr>
              <a:spLocks noEditPoints="1"/>
            </p:cNvSpPr>
            <p:nvPr/>
          </p:nvSpPr>
          <p:spPr bwMode="auto">
            <a:xfrm>
              <a:off x="8542338" y="873125"/>
              <a:ext cx="449263" cy="301625"/>
            </a:xfrm>
            <a:custGeom>
              <a:avLst/>
              <a:gdLst>
                <a:gd name="T0" fmla="*/ 0 w 283"/>
                <a:gd name="T1" fmla="*/ 190 h 190"/>
                <a:gd name="T2" fmla="*/ 283 w 283"/>
                <a:gd name="T3" fmla="*/ 2 h 190"/>
                <a:gd name="T4" fmla="*/ 280 w 283"/>
                <a:gd name="T5" fmla="*/ 0 h 190"/>
                <a:gd name="T6" fmla="*/ 0 w 283"/>
                <a:gd name="T7" fmla="*/ 186 h 190"/>
                <a:gd name="T8" fmla="*/ 0 w 283"/>
                <a:gd name="T9" fmla="*/ 190 h 190"/>
                <a:gd name="T10" fmla="*/ 0 w 283"/>
                <a:gd name="T11" fmla="*/ 190 h 190"/>
                <a:gd name="T12" fmla="*/ 0 w 283"/>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283" h="190">
                  <a:moveTo>
                    <a:pt x="0" y="190"/>
                  </a:moveTo>
                  <a:lnTo>
                    <a:pt x="283" y="2"/>
                  </a:lnTo>
                  <a:lnTo>
                    <a:pt x="280" y="0"/>
                  </a:lnTo>
                  <a:lnTo>
                    <a:pt x="0" y="186"/>
                  </a:lnTo>
                  <a:lnTo>
                    <a:pt x="0" y="190"/>
                  </a:lnTo>
                  <a:close/>
                  <a:moveTo>
                    <a:pt x="0" y="190"/>
                  </a:moveTo>
                  <a:lnTo>
                    <a:pt x="0" y="19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4" name="Freeform 228"/>
            <p:cNvSpPr>
              <a:spLocks noEditPoints="1"/>
            </p:cNvSpPr>
            <p:nvPr/>
          </p:nvSpPr>
          <p:spPr bwMode="auto">
            <a:xfrm>
              <a:off x="8542338" y="873125"/>
              <a:ext cx="449263" cy="301625"/>
            </a:xfrm>
            <a:custGeom>
              <a:avLst/>
              <a:gdLst>
                <a:gd name="T0" fmla="*/ 0 w 283"/>
                <a:gd name="T1" fmla="*/ 190 h 190"/>
                <a:gd name="T2" fmla="*/ 283 w 283"/>
                <a:gd name="T3" fmla="*/ 2 h 190"/>
                <a:gd name="T4" fmla="*/ 280 w 283"/>
                <a:gd name="T5" fmla="*/ 0 h 190"/>
                <a:gd name="T6" fmla="*/ 0 w 283"/>
                <a:gd name="T7" fmla="*/ 186 h 190"/>
                <a:gd name="T8" fmla="*/ 0 w 283"/>
                <a:gd name="T9" fmla="*/ 190 h 190"/>
                <a:gd name="T10" fmla="*/ 0 w 283"/>
                <a:gd name="T11" fmla="*/ 190 h 190"/>
                <a:gd name="T12" fmla="*/ 0 w 283"/>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283" h="190">
                  <a:moveTo>
                    <a:pt x="0" y="190"/>
                  </a:moveTo>
                  <a:lnTo>
                    <a:pt x="283" y="2"/>
                  </a:lnTo>
                  <a:lnTo>
                    <a:pt x="280" y="0"/>
                  </a:lnTo>
                  <a:lnTo>
                    <a:pt x="0" y="186"/>
                  </a:lnTo>
                  <a:lnTo>
                    <a:pt x="0" y="190"/>
                  </a:lnTo>
                  <a:moveTo>
                    <a:pt x="0" y="190"/>
                  </a:moveTo>
                  <a:lnTo>
                    <a:pt x="0" y="1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5" name="Freeform 229"/>
            <p:cNvSpPr>
              <a:spLocks noEditPoints="1"/>
            </p:cNvSpPr>
            <p:nvPr/>
          </p:nvSpPr>
          <p:spPr bwMode="auto">
            <a:xfrm>
              <a:off x="7621588" y="1008062"/>
              <a:ext cx="333375" cy="138113"/>
            </a:xfrm>
            <a:custGeom>
              <a:avLst/>
              <a:gdLst>
                <a:gd name="T0" fmla="*/ 0 w 210"/>
                <a:gd name="T1" fmla="*/ 6 h 87"/>
                <a:gd name="T2" fmla="*/ 210 w 210"/>
                <a:gd name="T3" fmla="*/ 87 h 87"/>
                <a:gd name="T4" fmla="*/ 210 w 210"/>
                <a:gd name="T5" fmla="*/ 80 h 87"/>
                <a:gd name="T6" fmla="*/ 3 w 210"/>
                <a:gd name="T7" fmla="*/ 0 h 87"/>
                <a:gd name="T8" fmla="*/ 0 w 210"/>
                <a:gd name="T9" fmla="*/ 6 h 87"/>
                <a:gd name="T10" fmla="*/ 0 w 210"/>
                <a:gd name="T11" fmla="*/ 6 h 87"/>
                <a:gd name="T12" fmla="*/ 0 w 210"/>
                <a:gd name="T13" fmla="*/ 6 h 87"/>
              </a:gdLst>
              <a:ahLst/>
              <a:cxnLst>
                <a:cxn ang="0">
                  <a:pos x="T0" y="T1"/>
                </a:cxn>
                <a:cxn ang="0">
                  <a:pos x="T2" y="T3"/>
                </a:cxn>
                <a:cxn ang="0">
                  <a:pos x="T4" y="T5"/>
                </a:cxn>
                <a:cxn ang="0">
                  <a:pos x="T6" y="T7"/>
                </a:cxn>
                <a:cxn ang="0">
                  <a:pos x="T8" y="T9"/>
                </a:cxn>
                <a:cxn ang="0">
                  <a:pos x="T10" y="T11"/>
                </a:cxn>
                <a:cxn ang="0">
                  <a:pos x="T12" y="T13"/>
                </a:cxn>
              </a:cxnLst>
              <a:rect l="0" t="0" r="r" b="b"/>
              <a:pathLst>
                <a:path w="210" h="87">
                  <a:moveTo>
                    <a:pt x="0" y="6"/>
                  </a:moveTo>
                  <a:lnTo>
                    <a:pt x="210" y="87"/>
                  </a:lnTo>
                  <a:lnTo>
                    <a:pt x="210" y="80"/>
                  </a:lnTo>
                  <a:lnTo>
                    <a:pt x="3" y="0"/>
                  </a:lnTo>
                  <a:lnTo>
                    <a:pt x="0" y="6"/>
                  </a:lnTo>
                  <a:close/>
                  <a:moveTo>
                    <a:pt x="0" y="6"/>
                  </a:moveTo>
                  <a:lnTo>
                    <a:pt x="0" y="6"/>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6" name="Freeform 230"/>
            <p:cNvSpPr>
              <a:spLocks noEditPoints="1"/>
            </p:cNvSpPr>
            <p:nvPr/>
          </p:nvSpPr>
          <p:spPr bwMode="auto">
            <a:xfrm>
              <a:off x="7621588" y="1008062"/>
              <a:ext cx="333375" cy="138113"/>
            </a:xfrm>
            <a:custGeom>
              <a:avLst/>
              <a:gdLst>
                <a:gd name="T0" fmla="*/ 0 w 210"/>
                <a:gd name="T1" fmla="*/ 6 h 87"/>
                <a:gd name="T2" fmla="*/ 210 w 210"/>
                <a:gd name="T3" fmla="*/ 87 h 87"/>
                <a:gd name="T4" fmla="*/ 210 w 210"/>
                <a:gd name="T5" fmla="*/ 80 h 87"/>
                <a:gd name="T6" fmla="*/ 3 w 210"/>
                <a:gd name="T7" fmla="*/ 0 h 87"/>
                <a:gd name="T8" fmla="*/ 0 w 210"/>
                <a:gd name="T9" fmla="*/ 6 h 87"/>
                <a:gd name="T10" fmla="*/ 0 w 210"/>
                <a:gd name="T11" fmla="*/ 6 h 87"/>
                <a:gd name="T12" fmla="*/ 0 w 210"/>
                <a:gd name="T13" fmla="*/ 6 h 87"/>
              </a:gdLst>
              <a:ahLst/>
              <a:cxnLst>
                <a:cxn ang="0">
                  <a:pos x="T0" y="T1"/>
                </a:cxn>
                <a:cxn ang="0">
                  <a:pos x="T2" y="T3"/>
                </a:cxn>
                <a:cxn ang="0">
                  <a:pos x="T4" y="T5"/>
                </a:cxn>
                <a:cxn ang="0">
                  <a:pos x="T6" y="T7"/>
                </a:cxn>
                <a:cxn ang="0">
                  <a:pos x="T8" y="T9"/>
                </a:cxn>
                <a:cxn ang="0">
                  <a:pos x="T10" y="T11"/>
                </a:cxn>
                <a:cxn ang="0">
                  <a:pos x="T12" y="T13"/>
                </a:cxn>
              </a:cxnLst>
              <a:rect l="0" t="0" r="r" b="b"/>
              <a:pathLst>
                <a:path w="210" h="87">
                  <a:moveTo>
                    <a:pt x="0" y="6"/>
                  </a:moveTo>
                  <a:lnTo>
                    <a:pt x="210" y="87"/>
                  </a:lnTo>
                  <a:lnTo>
                    <a:pt x="210" y="80"/>
                  </a:lnTo>
                  <a:lnTo>
                    <a:pt x="3" y="0"/>
                  </a:lnTo>
                  <a:lnTo>
                    <a:pt x="0" y="6"/>
                  </a:lnTo>
                  <a:moveTo>
                    <a:pt x="0" y="6"/>
                  </a:move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7" name="Freeform 231"/>
            <p:cNvSpPr>
              <a:spLocks noEditPoints="1"/>
            </p:cNvSpPr>
            <p:nvPr/>
          </p:nvSpPr>
          <p:spPr bwMode="auto">
            <a:xfrm>
              <a:off x="7319963" y="563562"/>
              <a:ext cx="276225" cy="422275"/>
            </a:xfrm>
            <a:custGeom>
              <a:avLst/>
              <a:gdLst>
                <a:gd name="T0" fmla="*/ 0 w 174"/>
                <a:gd name="T1" fmla="*/ 0 h 266"/>
                <a:gd name="T2" fmla="*/ 170 w 174"/>
                <a:gd name="T3" fmla="*/ 266 h 266"/>
                <a:gd name="T4" fmla="*/ 174 w 174"/>
                <a:gd name="T5" fmla="*/ 264 h 266"/>
                <a:gd name="T6" fmla="*/ 4 w 174"/>
                <a:gd name="T7" fmla="*/ 0 h 266"/>
                <a:gd name="T8" fmla="*/ 0 w 174"/>
                <a:gd name="T9" fmla="*/ 0 h 266"/>
                <a:gd name="T10" fmla="*/ 0 w 174"/>
                <a:gd name="T11" fmla="*/ 0 h 266"/>
                <a:gd name="T12" fmla="*/ 0 w 174"/>
                <a:gd name="T13" fmla="*/ 0 h 266"/>
              </a:gdLst>
              <a:ahLst/>
              <a:cxnLst>
                <a:cxn ang="0">
                  <a:pos x="T0" y="T1"/>
                </a:cxn>
                <a:cxn ang="0">
                  <a:pos x="T2" y="T3"/>
                </a:cxn>
                <a:cxn ang="0">
                  <a:pos x="T4" y="T5"/>
                </a:cxn>
                <a:cxn ang="0">
                  <a:pos x="T6" y="T7"/>
                </a:cxn>
                <a:cxn ang="0">
                  <a:pos x="T8" y="T9"/>
                </a:cxn>
                <a:cxn ang="0">
                  <a:pos x="T10" y="T11"/>
                </a:cxn>
                <a:cxn ang="0">
                  <a:pos x="T12" y="T13"/>
                </a:cxn>
              </a:cxnLst>
              <a:rect l="0" t="0" r="r" b="b"/>
              <a:pathLst>
                <a:path w="174" h="266">
                  <a:moveTo>
                    <a:pt x="0" y="0"/>
                  </a:moveTo>
                  <a:lnTo>
                    <a:pt x="170" y="266"/>
                  </a:lnTo>
                  <a:lnTo>
                    <a:pt x="174" y="264"/>
                  </a:lnTo>
                  <a:lnTo>
                    <a:pt x="4"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8" name="Freeform 232"/>
            <p:cNvSpPr>
              <a:spLocks noEditPoints="1"/>
            </p:cNvSpPr>
            <p:nvPr/>
          </p:nvSpPr>
          <p:spPr bwMode="auto">
            <a:xfrm>
              <a:off x="7319963" y="563562"/>
              <a:ext cx="276225" cy="422275"/>
            </a:xfrm>
            <a:custGeom>
              <a:avLst/>
              <a:gdLst>
                <a:gd name="T0" fmla="*/ 0 w 174"/>
                <a:gd name="T1" fmla="*/ 0 h 266"/>
                <a:gd name="T2" fmla="*/ 170 w 174"/>
                <a:gd name="T3" fmla="*/ 266 h 266"/>
                <a:gd name="T4" fmla="*/ 174 w 174"/>
                <a:gd name="T5" fmla="*/ 264 h 266"/>
                <a:gd name="T6" fmla="*/ 4 w 174"/>
                <a:gd name="T7" fmla="*/ 0 h 266"/>
                <a:gd name="T8" fmla="*/ 0 w 174"/>
                <a:gd name="T9" fmla="*/ 0 h 266"/>
                <a:gd name="T10" fmla="*/ 0 w 174"/>
                <a:gd name="T11" fmla="*/ 0 h 266"/>
                <a:gd name="T12" fmla="*/ 0 w 174"/>
                <a:gd name="T13" fmla="*/ 0 h 266"/>
              </a:gdLst>
              <a:ahLst/>
              <a:cxnLst>
                <a:cxn ang="0">
                  <a:pos x="T0" y="T1"/>
                </a:cxn>
                <a:cxn ang="0">
                  <a:pos x="T2" y="T3"/>
                </a:cxn>
                <a:cxn ang="0">
                  <a:pos x="T4" y="T5"/>
                </a:cxn>
                <a:cxn ang="0">
                  <a:pos x="T6" y="T7"/>
                </a:cxn>
                <a:cxn ang="0">
                  <a:pos x="T8" y="T9"/>
                </a:cxn>
                <a:cxn ang="0">
                  <a:pos x="T10" y="T11"/>
                </a:cxn>
                <a:cxn ang="0">
                  <a:pos x="T12" y="T13"/>
                </a:cxn>
              </a:cxnLst>
              <a:rect l="0" t="0" r="r" b="b"/>
              <a:pathLst>
                <a:path w="174" h="266">
                  <a:moveTo>
                    <a:pt x="0" y="0"/>
                  </a:moveTo>
                  <a:lnTo>
                    <a:pt x="170" y="266"/>
                  </a:lnTo>
                  <a:lnTo>
                    <a:pt x="174" y="264"/>
                  </a:lnTo>
                  <a:lnTo>
                    <a:pt x="4"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9" name="Freeform 233"/>
            <p:cNvSpPr>
              <a:spLocks noEditPoints="1"/>
            </p:cNvSpPr>
            <p:nvPr/>
          </p:nvSpPr>
          <p:spPr bwMode="auto">
            <a:xfrm>
              <a:off x="7312025" y="34925"/>
              <a:ext cx="4763" cy="487363"/>
            </a:xfrm>
            <a:custGeom>
              <a:avLst/>
              <a:gdLst>
                <a:gd name="T0" fmla="*/ 0 w 3"/>
                <a:gd name="T1" fmla="*/ 0 h 307"/>
                <a:gd name="T2" fmla="*/ 3 w 3"/>
                <a:gd name="T3" fmla="*/ 0 h 307"/>
                <a:gd name="T4" fmla="*/ 3 w 3"/>
                <a:gd name="T5" fmla="*/ 307 h 307"/>
                <a:gd name="T6" fmla="*/ 0 w 3"/>
                <a:gd name="T7" fmla="*/ 307 h 307"/>
                <a:gd name="T8" fmla="*/ 0 w 3"/>
                <a:gd name="T9" fmla="*/ 0 h 307"/>
                <a:gd name="T10" fmla="*/ 0 w 3"/>
                <a:gd name="T11" fmla="*/ 0 h 307"/>
                <a:gd name="T12" fmla="*/ 0 w 3"/>
                <a:gd name="T13" fmla="*/ 0 h 307"/>
                <a:gd name="T14" fmla="*/ 0 w 3"/>
                <a:gd name="T15" fmla="*/ 0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07">
                  <a:moveTo>
                    <a:pt x="0" y="0"/>
                  </a:moveTo>
                  <a:lnTo>
                    <a:pt x="3" y="0"/>
                  </a:lnTo>
                  <a:lnTo>
                    <a:pt x="3" y="307"/>
                  </a:lnTo>
                  <a:lnTo>
                    <a:pt x="0" y="307"/>
                  </a:lnTo>
                  <a:lnTo>
                    <a:pt x="0"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0" name="Freeform 234"/>
            <p:cNvSpPr>
              <a:spLocks noEditPoints="1"/>
            </p:cNvSpPr>
            <p:nvPr/>
          </p:nvSpPr>
          <p:spPr bwMode="auto">
            <a:xfrm>
              <a:off x="7312025" y="34925"/>
              <a:ext cx="4763" cy="487363"/>
            </a:xfrm>
            <a:custGeom>
              <a:avLst/>
              <a:gdLst>
                <a:gd name="T0" fmla="*/ 0 w 3"/>
                <a:gd name="T1" fmla="*/ 0 h 307"/>
                <a:gd name="T2" fmla="*/ 3 w 3"/>
                <a:gd name="T3" fmla="*/ 0 h 307"/>
                <a:gd name="T4" fmla="*/ 3 w 3"/>
                <a:gd name="T5" fmla="*/ 307 h 307"/>
                <a:gd name="T6" fmla="*/ 0 w 3"/>
                <a:gd name="T7" fmla="*/ 307 h 307"/>
                <a:gd name="T8" fmla="*/ 0 w 3"/>
                <a:gd name="T9" fmla="*/ 0 h 307"/>
                <a:gd name="T10" fmla="*/ 0 w 3"/>
                <a:gd name="T11" fmla="*/ 0 h 307"/>
                <a:gd name="T12" fmla="*/ 0 w 3"/>
                <a:gd name="T13" fmla="*/ 0 h 307"/>
                <a:gd name="T14" fmla="*/ 0 w 3"/>
                <a:gd name="T15" fmla="*/ 0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07">
                  <a:moveTo>
                    <a:pt x="0" y="0"/>
                  </a:moveTo>
                  <a:lnTo>
                    <a:pt x="3" y="0"/>
                  </a:lnTo>
                  <a:lnTo>
                    <a:pt x="3" y="307"/>
                  </a:lnTo>
                  <a:lnTo>
                    <a:pt x="0" y="307"/>
                  </a:lnTo>
                  <a:lnTo>
                    <a:pt x="0"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1" name="Freeform 235"/>
            <p:cNvSpPr>
              <a:spLocks noEditPoints="1"/>
            </p:cNvSpPr>
            <p:nvPr/>
          </p:nvSpPr>
          <p:spPr bwMode="auto">
            <a:xfrm>
              <a:off x="7323138" y="-409575"/>
              <a:ext cx="252413" cy="407988"/>
            </a:xfrm>
            <a:custGeom>
              <a:avLst/>
              <a:gdLst>
                <a:gd name="T0" fmla="*/ 0 w 159"/>
                <a:gd name="T1" fmla="*/ 254 h 257"/>
                <a:gd name="T2" fmla="*/ 154 w 159"/>
                <a:gd name="T3" fmla="*/ 0 h 257"/>
                <a:gd name="T4" fmla="*/ 159 w 159"/>
                <a:gd name="T5" fmla="*/ 0 h 257"/>
                <a:gd name="T6" fmla="*/ 5 w 159"/>
                <a:gd name="T7" fmla="*/ 257 h 257"/>
                <a:gd name="T8" fmla="*/ 0 w 159"/>
                <a:gd name="T9" fmla="*/ 254 h 257"/>
                <a:gd name="T10" fmla="*/ 0 w 159"/>
                <a:gd name="T11" fmla="*/ 254 h 257"/>
                <a:gd name="T12" fmla="*/ 0 w 159"/>
                <a:gd name="T13" fmla="*/ 254 h 257"/>
              </a:gdLst>
              <a:ahLst/>
              <a:cxnLst>
                <a:cxn ang="0">
                  <a:pos x="T0" y="T1"/>
                </a:cxn>
                <a:cxn ang="0">
                  <a:pos x="T2" y="T3"/>
                </a:cxn>
                <a:cxn ang="0">
                  <a:pos x="T4" y="T5"/>
                </a:cxn>
                <a:cxn ang="0">
                  <a:pos x="T6" y="T7"/>
                </a:cxn>
                <a:cxn ang="0">
                  <a:pos x="T8" y="T9"/>
                </a:cxn>
                <a:cxn ang="0">
                  <a:pos x="T10" y="T11"/>
                </a:cxn>
                <a:cxn ang="0">
                  <a:pos x="T12" y="T13"/>
                </a:cxn>
              </a:cxnLst>
              <a:rect l="0" t="0" r="r" b="b"/>
              <a:pathLst>
                <a:path w="159" h="257">
                  <a:moveTo>
                    <a:pt x="0" y="254"/>
                  </a:moveTo>
                  <a:lnTo>
                    <a:pt x="154" y="0"/>
                  </a:lnTo>
                  <a:lnTo>
                    <a:pt x="159" y="0"/>
                  </a:lnTo>
                  <a:lnTo>
                    <a:pt x="5" y="257"/>
                  </a:lnTo>
                  <a:lnTo>
                    <a:pt x="0" y="254"/>
                  </a:lnTo>
                  <a:close/>
                  <a:moveTo>
                    <a:pt x="0" y="254"/>
                  </a:moveTo>
                  <a:lnTo>
                    <a:pt x="0" y="254"/>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2" name="Freeform 236"/>
            <p:cNvSpPr>
              <a:spLocks noEditPoints="1"/>
            </p:cNvSpPr>
            <p:nvPr/>
          </p:nvSpPr>
          <p:spPr bwMode="auto">
            <a:xfrm>
              <a:off x="7323138" y="-409575"/>
              <a:ext cx="252413" cy="407988"/>
            </a:xfrm>
            <a:custGeom>
              <a:avLst/>
              <a:gdLst>
                <a:gd name="T0" fmla="*/ 0 w 159"/>
                <a:gd name="T1" fmla="*/ 254 h 257"/>
                <a:gd name="T2" fmla="*/ 154 w 159"/>
                <a:gd name="T3" fmla="*/ 0 h 257"/>
                <a:gd name="T4" fmla="*/ 159 w 159"/>
                <a:gd name="T5" fmla="*/ 0 h 257"/>
                <a:gd name="T6" fmla="*/ 5 w 159"/>
                <a:gd name="T7" fmla="*/ 257 h 257"/>
                <a:gd name="T8" fmla="*/ 0 w 159"/>
                <a:gd name="T9" fmla="*/ 254 h 257"/>
                <a:gd name="T10" fmla="*/ 0 w 159"/>
                <a:gd name="T11" fmla="*/ 254 h 257"/>
                <a:gd name="T12" fmla="*/ 0 w 159"/>
                <a:gd name="T13" fmla="*/ 254 h 257"/>
              </a:gdLst>
              <a:ahLst/>
              <a:cxnLst>
                <a:cxn ang="0">
                  <a:pos x="T0" y="T1"/>
                </a:cxn>
                <a:cxn ang="0">
                  <a:pos x="T2" y="T3"/>
                </a:cxn>
                <a:cxn ang="0">
                  <a:pos x="T4" y="T5"/>
                </a:cxn>
                <a:cxn ang="0">
                  <a:pos x="T6" y="T7"/>
                </a:cxn>
                <a:cxn ang="0">
                  <a:pos x="T8" y="T9"/>
                </a:cxn>
                <a:cxn ang="0">
                  <a:pos x="T10" y="T11"/>
                </a:cxn>
                <a:cxn ang="0">
                  <a:pos x="T12" y="T13"/>
                </a:cxn>
              </a:cxnLst>
              <a:rect l="0" t="0" r="r" b="b"/>
              <a:pathLst>
                <a:path w="159" h="257">
                  <a:moveTo>
                    <a:pt x="0" y="254"/>
                  </a:moveTo>
                  <a:lnTo>
                    <a:pt x="154" y="0"/>
                  </a:lnTo>
                  <a:lnTo>
                    <a:pt x="159" y="0"/>
                  </a:lnTo>
                  <a:lnTo>
                    <a:pt x="5" y="257"/>
                  </a:lnTo>
                  <a:lnTo>
                    <a:pt x="0" y="254"/>
                  </a:lnTo>
                  <a:moveTo>
                    <a:pt x="0" y="254"/>
                  </a:moveTo>
                  <a:lnTo>
                    <a:pt x="0" y="2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3" name="Freeform 237"/>
            <p:cNvSpPr>
              <a:spLocks noEditPoints="1"/>
            </p:cNvSpPr>
            <p:nvPr/>
          </p:nvSpPr>
          <p:spPr bwMode="auto">
            <a:xfrm>
              <a:off x="7418388" y="-406400"/>
              <a:ext cx="160338" cy="477838"/>
            </a:xfrm>
            <a:custGeom>
              <a:avLst/>
              <a:gdLst>
                <a:gd name="T0" fmla="*/ 96 w 101"/>
                <a:gd name="T1" fmla="*/ 0 h 301"/>
                <a:gd name="T2" fmla="*/ 0 w 101"/>
                <a:gd name="T3" fmla="*/ 299 h 301"/>
                <a:gd name="T4" fmla="*/ 7 w 101"/>
                <a:gd name="T5" fmla="*/ 301 h 301"/>
                <a:gd name="T6" fmla="*/ 101 w 101"/>
                <a:gd name="T7" fmla="*/ 0 h 301"/>
                <a:gd name="T8" fmla="*/ 96 w 101"/>
                <a:gd name="T9" fmla="*/ 0 h 301"/>
                <a:gd name="T10" fmla="*/ 96 w 101"/>
                <a:gd name="T11" fmla="*/ 0 h 301"/>
                <a:gd name="T12" fmla="*/ 96 w 101"/>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101" h="301">
                  <a:moveTo>
                    <a:pt x="96" y="0"/>
                  </a:moveTo>
                  <a:lnTo>
                    <a:pt x="0" y="299"/>
                  </a:lnTo>
                  <a:lnTo>
                    <a:pt x="7" y="301"/>
                  </a:lnTo>
                  <a:lnTo>
                    <a:pt x="101" y="0"/>
                  </a:lnTo>
                  <a:lnTo>
                    <a:pt x="96" y="0"/>
                  </a:lnTo>
                  <a:close/>
                  <a:moveTo>
                    <a:pt x="96" y="0"/>
                  </a:moveTo>
                  <a:lnTo>
                    <a:pt x="96"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4" name="Freeform 238"/>
            <p:cNvSpPr>
              <a:spLocks noEditPoints="1"/>
            </p:cNvSpPr>
            <p:nvPr/>
          </p:nvSpPr>
          <p:spPr bwMode="auto">
            <a:xfrm>
              <a:off x="7418388" y="-406400"/>
              <a:ext cx="160338" cy="477838"/>
            </a:xfrm>
            <a:custGeom>
              <a:avLst/>
              <a:gdLst>
                <a:gd name="T0" fmla="*/ 96 w 101"/>
                <a:gd name="T1" fmla="*/ 0 h 301"/>
                <a:gd name="T2" fmla="*/ 0 w 101"/>
                <a:gd name="T3" fmla="*/ 299 h 301"/>
                <a:gd name="T4" fmla="*/ 7 w 101"/>
                <a:gd name="T5" fmla="*/ 301 h 301"/>
                <a:gd name="T6" fmla="*/ 101 w 101"/>
                <a:gd name="T7" fmla="*/ 0 h 301"/>
                <a:gd name="T8" fmla="*/ 96 w 101"/>
                <a:gd name="T9" fmla="*/ 0 h 301"/>
                <a:gd name="T10" fmla="*/ 96 w 101"/>
                <a:gd name="T11" fmla="*/ 0 h 301"/>
                <a:gd name="T12" fmla="*/ 96 w 101"/>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101" h="301">
                  <a:moveTo>
                    <a:pt x="96" y="0"/>
                  </a:moveTo>
                  <a:lnTo>
                    <a:pt x="0" y="299"/>
                  </a:lnTo>
                  <a:lnTo>
                    <a:pt x="7" y="301"/>
                  </a:lnTo>
                  <a:lnTo>
                    <a:pt x="101" y="0"/>
                  </a:lnTo>
                  <a:lnTo>
                    <a:pt x="96" y="0"/>
                  </a:lnTo>
                  <a:moveTo>
                    <a:pt x="96" y="0"/>
                  </a:move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5" name="Freeform 239"/>
            <p:cNvSpPr>
              <a:spLocks noEditPoints="1"/>
            </p:cNvSpPr>
            <p:nvPr/>
          </p:nvSpPr>
          <p:spPr bwMode="auto">
            <a:xfrm>
              <a:off x="7940675" y="-646113"/>
              <a:ext cx="146050" cy="279400"/>
            </a:xfrm>
            <a:custGeom>
              <a:avLst/>
              <a:gdLst>
                <a:gd name="T0" fmla="*/ 85 w 92"/>
                <a:gd name="T1" fmla="*/ 0 h 176"/>
                <a:gd name="T2" fmla="*/ 0 w 92"/>
                <a:gd name="T3" fmla="*/ 172 h 176"/>
                <a:gd name="T4" fmla="*/ 6 w 92"/>
                <a:gd name="T5" fmla="*/ 176 h 176"/>
                <a:gd name="T6" fmla="*/ 92 w 92"/>
                <a:gd name="T7" fmla="*/ 0 h 176"/>
                <a:gd name="T8" fmla="*/ 85 w 92"/>
                <a:gd name="T9" fmla="*/ 0 h 176"/>
                <a:gd name="T10" fmla="*/ 85 w 92"/>
                <a:gd name="T11" fmla="*/ 0 h 176"/>
                <a:gd name="T12" fmla="*/ 85 w 92"/>
                <a:gd name="T13" fmla="*/ 0 h 176"/>
              </a:gdLst>
              <a:ahLst/>
              <a:cxnLst>
                <a:cxn ang="0">
                  <a:pos x="T0" y="T1"/>
                </a:cxn>
                <a:cxn ang="0">
                  <a:pos x="T2" y="T3"/>
                </a:cxn>
                <a:cxn ang="0">
                  <a:pos x="T4" y="T5"/>
                </a:cxn>
                <a:cxn ang="0">
                  <a:pos x="T6" y="T7"/>
                </a:cxn>
                <a:cxn ang="0">
                  <a:pos x="T8" y="T9"/>
                </a:cxn>
                <a:cxn ang="0">
                  <a:pos x="T10" y="T11"/>
                </a:cxn>
                <a:cxn ang="0">
                  <a:pos x="T12" y="T13"/>
                </a:cxn>
              </a:cxnLst>
              <a:rect l="0" t="0" r="r" b="b"/>
              <a:pathLst>
                <a:path w="92" h="176">
                  <a:moveTo>
                    <a:pt x="85" y="0"/>
                  </a:moveTo>
                  <a:lnTo>
                    <a:pt x="0" y="172"/>
                  </a:lnTo>
                  <a:lnTo>
                    <a:pt x="6" y="176"/>
                  </a:lnTo>
                  <a:lnTo>
                    <a:pt x="92" y="0"/>
                  </a:lnTo>
                  <a:lnTo>
                    <a:pt x="85" y="0"/>
                  </a:lnTo>
                  <a:close/>
                  <a:moveTo>
                    <a:pt x="85" y="0"/>
                  </a:moveTo>
                  <a:lnTo>
                    <a:pt x="85"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6" name="Freeform 240"/>
            <p:cNvSpPr>
              <a:spLocks noEditPoints="1"/>
            </p:cNvSpPr>
            <p:nvPr/>
          </p:nvSpPr>
          <p:spPr bwMode="auto">
            <a:xfrm>
              <a:off x="7940675" y="-646113"/>
              <a:ext cx="146050" cy="279400"/>
            </a:xfrm>
            <a:custGeom>
              <a:avLst/>
              <a:gdLst>
                <a:gd name="T0" fmla="*/ 85 w 92"/>
                <a:gd name="T1" fmla="*/ 0 h 176"/>
                <a:gd name="T2" fmla="*/ 0 w 92"/>
                <a:gd name="T3" fmla="*/ 172 h 176"/>
                <a:gd name="T4" fmla="*/ 6 w 92"/>
                <a:gd name="T5" fmla="*/ 176 h 176"/>
                <a:gd name="T6" fmla="*/ 92 w 92"/>
                <a:gd name="T7" fmla="*/ 0 h 176"/>
                <a:gd name="T8" fmla="*/ 85 w 92"/>
                <a:gd name="T9" fmla="*/ 0 h 176"/>
                <a:gd name="T10" fmla="*/ 85 w 92"/>
                <a:gd name="T11" fmla="*/ 0 h 176"/>
                <a:gd name="T12" fmla="*/ 85 w 92"/>
                <a:gd name="T13" fmla="*/ 0 h 176"/>
              </a:gdLst>
              <a:ahLst/>
              <a:cxnLst>
                <a:cxn ang="0">
                  <a:pos x="T0" y="T1"/>
                </a:cxn>
                <a:cxn ang="0">
                  <a:pos x="T2" y="T3"/>
                </a:cxn>
                <a:cxn ang="0">
                  <a:pos x="T4" y="T5"/>
                </a:cxn>
                <a:cxn ang="0">
                  <a:pos x="T6" y="T7"/>
                </a:cxn>
                <a:cxn ang="0">
                  <a:pos x="T8" y="T9"/>
                </a:cxn>
                <a:cxn ang="0">
                  <a:pos x="T10" y="T11"/>
                </a:cxn>
                <a:cxn ang="0">
                  <a:pos x="T12" y="T13"/>
                </a:cxn>
              </a:cxnLst>
              <a:rect l="0" t="0" r="r" b="b"/>
              <a:pathLst>
                <a:path w="92" h="176">
                  <a:moveTo>
                    <a:pt x="85" y="0"/>
                  </a:moveTo>
                  <a:lnTo>
                    <a:pt x="0" y="172"/>
                  </a:lnTo>
                  <a:lnTo>
                    <a:pt x="6" y="176"/>
                  </a:lnTo>
                  <a:lnTo>
                    <a:pt x="92" y="0"/>
                  </a:lnTo>
                  <a:lnTo>
                    <a:pt x="85" y="0"/>
                  </a:lnTo>
                  <a:moveTo>
                    <a:pt x="85" y="0"/>
                  </a:moveTo>
                  <a:lnTo>
                    <a:pt x="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7" name="Freeform 241"/>
            <p:cNvSpPr>
              <a:spLocks noEditPoints="1"/>
            </p:cNvSpPr>
            <p:nvPr/>
          </p:nvSpPr>
          <p:spPr bwMode="auto">
            <a:xfrm>
              <a:off x="7961313" y="-501650"/>
              <a:ext cx="614363" cy="153988"/>
            </a:xfrm>
            <a:custGeom>
              <a:avLst/>
              <a:gdLst>
                <a:gd name="T0" fmla="*/ 0 w 387"/>
                <a:gd name="T1" fmla="*/ 90 h 97"/>
                <a:gd name="T2" fmla="*/ 387 w 387"/>
                <a:gd name="T3" fmla="*/ 0 h 97"/>
                <a:gd name="T4" fmla="*/ 387 w 387"/>
                <a:gd name="T5" fmla="*/ 5 h 97"/>
                <a:gd name="T6" fmla="*/ 0 w 387"/>
                <a:gd name="T7" fmla="*/ 97 h 97"/>
                <a:gd name="T8" fmla="*/ 0 w 387"/>
                <a:gd name="T9" fmla="*/ 90 h 97"/>
                <a:gd name="T10" fmla="*/ 0 w 387"/>
                <a:gd name="T11" fmla="*/ 90 h 97"/>
                <a:gd name="T12" fmla="*/ 0 w 387"/>
                <a:gd name="T13" fmla="*/ 90 h 97"/>
              </a:gdLst>
              <a:ahLst/>
              <a:cxnLst>
                <a:cxn ang="0">
                  <a:pos x="T0" y="T1"/>
                </a:cxn>
                <a:cxn ang="0">
                  <a:pos x="T2" y="T3"/>
                </a:cxn>
                <a:cxn ang="0">
                  <a:pos x="T4" y="T5"/>
                </a:cxn>
                <a:cxn ang="0">
                  <a:pos x="T6" y="T7"/>
                </a:cxn>
                <a:cxn ang="0">
                  <a:pos x="T8" y="T9"/>
                </a:cxn>
                <a:cxn ang="0">
                  <a:pos x="T10" y="T11"/>
                </a:cxn>
                <a:cxn ang="0">
                  <a:pos x="T12" y="T13"/>
                </a:cxn>
              </a:cxnLst>
              <a:rect l="0" t="0" r="r" b="b"/>
              <a:pathLst>
                <a:path w="387" h="97">
                  <a:moveTo>
                    <a:pt x="0" y="90"/>
                  </a:moveTo>
                  <a:lnTo>
                    <a:pt x="387" y="0"/>
                  </a:lnTo>
                  <a:lnTo>
                    <a:pt x="387" y="5"/>
                  </a:lnTo>
                  <a:lnTo>
                    <a:pt x="0" y="97"/>
                  </a:lnTo>
                  <a:lnTo>
                    <a:pt x="0" y="90"/>
                  </a:lnTo>
                  <a:close/>
                  <a:moveTo>
                    <a:pt x="0" y="90"/>
                  </a:moveTo>
                  <a:lnTo>
                    <a:pt x="0" y="9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8" name="Freeform 242"/>
            <p:cNvSpPr>
              <a:spLocks noEditPoints="1"/>
            </p:cNvSpPr>
            <p:nvPr/>
          </p:nvSpPr>
          <p:spPr bwMode="auto">
            <a:xfrm>
              <a:off x="7961313" y="-501650"/>
              <a:ext cx="614363" cy="153988"/>
            </a:xfrm>
            <a:custGeom>
              <a:avLst/>
              <a:gdLst>
                <a:gd name="T0" fmla="*/ 0 w 387"/>
                <a:gd name="T1" fmla="*/ 90 h 97"/>
                <a:gd name="T2" fmla="*/ 387 w 387"/>
                <a:gd name="T3" fmla="*/ 0 h 97"/>
                <a:gd name="T4" fmla="*/ 387 w 387"/>
                <a:gd name="T5" fmla="*/ 5 h 97"/>
                <a:gd name="T6" fmla="*/ 0 w 387"/>
                <a:gd name="T7" fmla="*/ 97 h 97"/>
                <a:gd name="T8" fmla="*/ 0 w 387"/>
                <a:gd name="T9" fmla="*/ 90 h 97"/>
                <a:gd name="T10" fmla="*/ 0 w 387"/>
                <a:gd name="T11" fmla="*/ 90 h 97"/>
                <a:gd name="T12" fmla="*/ 0 w 387"/>
                <a:gd name="T13" fmla="*/ 90 h 97"/>
              </a:gdLst>
              <a:ahLst/>
              <a:cxnLst>
                <a:cxn ang="0">
                  <a:pos x="T0" y="T1"/>
                </a:cxn>
                <a:cxn ang="0">
                  <a:pos x="T2" y="T3"/>
                </a:cxn>
                <a:cxn ang="0">
                  <a:pos x="T4" y="T5"/>
                </a:cxn>
                <a:cxn ang="0">
                  <a:pos x="T6" y="T7"/>
                </a:cxn>
                <a:cxn ang="0">
                  <a:pos x="T8" y="T9"/>
                </a:cxn>
                <a:cxn ang="0">
                  <a:pos x="T10" y="T11"/>
                </a:cxn>
                <a:cxn ang="0">
                  <a:pos x="T12" y="T13"/>
                </a:cxn>
              </a:cxnLst>
              <a:rect l="0" t="0" r="r" b="b"/>
              <a:pathLst>
                <a:path w="387" h="97">
                  <a:moveTo>
                    <a:pt x="0" y="90"/>
                  </a:moveTo>
                  <a:lnTo>
                    <a:pt x="387" y="0"/>
                  </a:lnTo>
                  <a:lnTo>
                    <a:pt x="387" y="5"/>
                  </a:lnTo>
                  <a:lnTo>
                    <a:pt x="0" y="97"/>
                  </a:lnTo>
                  <a:lnTo>
                    <a:pt x="0" y="90"/>
                  </a:lnTo>
                  <a:moveTo>
                    <a:pt x="0" y="90"/>
                  </a:moveTo>
                  <a:lnTo>
                    <a:pt x="0" y="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9" name="Freeform 243"/>
            <p:cNvSpPr>
              <a:spLocks noEditPoints="1"/>
            </p:cNvSpPr>
            <p:nvPr/>
          </p:nvSpPr>
          <p:spPr bwMode="auto">
            <a:xfrm>
              <a:off x="7951788" y="-341313"/>
              <a:ext cx="539750" cy="390525"/>
            </a:xfrm>
            <a:custGeom>
              <a:avLst/>
              <a:gdLst>
                <a:gd name="T0" fmla="*/ 0 w 340"/>
                <a:gd name="T1" fmla="*/ 0 h 246"/>
                <a:gd name="T2" fmla="*/ 340 w 340"/>
                <a:gd name="T3" fmla="*/ 241 h 246"/>
                <a:gd name="T4" fmla="*/ 337 w 340"/>
                <a:gd name="T5" fmla="*/ 246 h 246"/>
                <a:gd name="T6" fmla="*/ 0 w 340"/>
                <a:gd name="T7" fmla="*/ 7 h 246"/>
                <a:gd name="T8" fmla="*/ 0 w 340"/>
                <a:gd name="T9" fmla="*/ 0 h 246"/>
                <a:gd name="T10" fmla="*/ 0 w 340"/>
                <a:gd name="T11" fmla="*/ 0 h 246"/>
                <a:gd name="T12" fmla="*/ 0 w 340"/>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340" h="246">
                  <a:moveTo>
                    <a:pt x="0" y="0"/>
                  </a:moveTo>
                  <a:lnTo>
                    <a:pt x="340" y="241"/>
                  </a:lnTo>
                  <a:lnTo>
                    <a:pt x="337" y="246"/>
                  </a:lnTo>
                  <a:lnTo>
                    <a:pt x="0" y="7"/>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0" name="Freeform 244"/>
            <p:cNvSpPr>
              <a:spLocks noEditPoints="1"/>
            </p:cNvSpPr>
            <p:nvPr/>
          </p:nvSpPr>
          <p:spPr bwMode="auto">
            <a:xfrm>
              <a:off x="7951788" y="-341313"/>
              <a:ext cx="539750" cy="390525"/>
            </a:xfrm>
            <a:custGeom>
              <a:avLst/>
              <a:gdLst>
                <a:gd name="T0" fmla="*/ 0 w 340"/>
                <a:gd name="T1" fmla="*/ 0 h 246"/>
                <a:gd name="T2" fmla="*/ 340 w 340"/>
                <a:gd name="T3" fmla="*/ 241 h 246"/>
                <a:gd name="T4" fmla="*/ 337 w 340"/>
                <a:gd name="T5" fmla="*/ 246 h 246"/>
                <a:gd name="T6" fmla="*/ 0 w 340"/>
                <a:gd name="T7" fmla="*/ 7 h 246"/>
                <a:gd name="T8" fmla="*/ 0 w 340"/>
                <a:gd name="T9" fmla="*/ 0 h 246"/>
                <a:gd name="T10" fmla="*/ 0 w 340"/>
                <a:gd name="T11" fmla="*/ 0 h 246"/>
                <a:gd name="T12" fmla="*/ 0 w 340"/>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340" h="246">
                  <a:moveTo>
                    <a:pt x="0" y="0"/>
                  </a:moveTo>
                  <a:lnTo>
                    <a:pt x="340" y="241"/>
                  </a:lnTo>
                  <a:lnTo>
                    <a:pt x="337" y="246"/>
                  </a:lnTo>
                  <a:lnTo>
                    <a:pt x="0" y="7"/>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1" name="Freeform 245"/>
            <p:cNvSpPr>
              <a:spLocks noEditPoints="1"/>
            </p:cNvSpPr>
            <p:nvPr/>
          </p:nvSpPr>
          <p:spPr bwMode="auto">
            <a:xfrm>
              <a:off x="7316788" y="114300"/>
              <a:ext cx="101600" cy="407988"/>
            </a:xfrm>
            <a:custGeom>
              <a:avLst/>
              <a:gdLst>
                <a:gd name="T0" fmla="*/ 59 w 64"/>
                <a:gd name="T1" fmla="*/ 0 h 257"/>
                <a:gd name="T2" fmla="*/ 0 w 64"/>
                <a:gd name="T3" fmla="*/ 257 h 257"/>
                <a:gd name="T4" fmla="*/ 6 w 64"/>
                <a:gd name="T5" fmla="*/ 257 h 257"/>
                <a:gd name="T6" fmla="*/ 64 w 64"/>
                <a:gd name="T7" fmla="*/ 0 h 257"/>
                <a:gd name="T8" fmla="*/ 59 w 64"/>
                <a:gd name="T9" fmla="*/ 0 h 257"/>
                <a:gd name="T10" fmla="*/ 59 w 64"/>
                <a:gd name="T11" fmla="*/ 0 h 257"/>
                <a:gd name="T12" fmla="*/ 59 w 64"/>
                <a:gd name="T13" fmla="*/ 0 h 257"/>
              </a:gdLst>
              <a:ahLst/>
              <a:cxnLst>
                <a:cxn ang="0">
                  <a:pos x="T0" y="T1"/>
                </a:cxn>
                <a:cxn ang="0">
                  <a:pos x="T2" y="T3"/>
                </a:cxn>
                <a:cxn ang="0">
                  <a:pos x="T4" y="T5"/>
                </a:cxn>
                <a:cxn ang="0">
                  <a:pos x="T6" y="T7"/>
                </a:cxn>
                <a:cxn ang="0">
                  <a:pos x="T8" y="T9"/>
                </a:cxn>
                <a:cxn ang="0">
                  <a:pos x="T10" y="T11"/>
                </a:cxn>
                <a:cxn ang="0">
                  <a:pos x="T12" y="T13"/>
                </a:cxn>
              </a:cxnLst>
              <a:rect l="0" t="0" r="r" b="b"/>
              <a:pathLst>
                <a:path w="64" h="257">
                  <a:moveTo>
                    <a:pt x="59" y="0"/>
                  </a:moveTo>
                  <a:lnTo>
                    <a:pt x="0" y="257"/>
                  </a:lnTo>
                  <a:lnTo>
                    <a:pt x="6" y="257"/>
                  </a:lnTo>
                  <a:lnTo>
                    <a:pt x="64" y="0"/>
                  </a:lnTo>
                  <a:lnTo>
                    <a:pt x="59" y="0"/>
                  </a:lnTo>
                  <a:close/>
                  <a:moveTo>
                    <a:pt x="59" y="0"/>
                  </a:moveTo>
                  <a:lnTo>
                    <a:pt x="59"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2" name="Freeform 246"/>
            <p:cNvSpPr>
              <a:spLocks noEditPoints="1"/>
            </p:cNvSpPr>
            <p:nvPr/>
          </p:nvSpPr>
          <p:spPr bwMode="auto">
            <a:xfrm>
              <a:off x="7316788" y="114300"/>
              <a:ext cx="101600" cy="407988"/>
            </a:xfrm>
            <a:custGeom>
              <a:avLst/>
              <a:gdLst>
                <a:gd name="T0" fmla="*/ 59 w 64"/>
                <a:gd name="T1" fmla="*/ 0 h 257"/>
                <a:gd name="T2" fmla="*/ 0 w 64"/>
                <a:gd name="T3" fmla="*/ 257 h 257"/>
                <a:gd name="T4" fmla="*/ 6 w 64"/>
                <a:gd name="T5" fmla="*/ 257 h 257"/>
                <a:gd name="T6" fmla="*/ 64 w 64"/>
                <a:gd name="T7" fmla="*/ 0 h 257"/>
                <a:gd name="T8" fmla="*/ 59 w 64"/>
                <a:gd name="T9" fmla="*/ 0 h 257"/>
                <a:gd name="T10" fmla="*/ 59 w 64"/>
                <a:gd name="T11" fmla="*/ 0 h 257"/>
                <a:gd name="T12" fmla="*/ 59 w 64"/>
                <a:gd name="T13" fmla="*/ 0 h 257"/>
              </a:gdLst>
              <a:ahLst/>
              <a:cxnLst>
                <a:cxn ang="0">
                  <a:pos x="T0" y="T1"/>
                </a:cxn>
                <a:cxn ang="0">
                  <a:pos x="T2" y="T3"/>
                </a:cxn>
                <a:cxn ang="0">
                  <a:pos x="T4" y="T5"/>
                </a:cxn>
                <a:cxn ang="0">
                  <a:pos x="T6" y="T7"/>
                </a:cxn>
                <a:cxn ang="0">
                  <a:pos x="T8" y="T9"/>
                </a:cxn>
                <a:cxn ang="0">
                  <a:pos x="T10" y="T11"/>
                </a:cxn>
                <a:cxn ang="0">
                  <a:pos x="T12" y="T13"/>
                </a:cxn>
              </a:cxnLst>
              <a:rect l="0" t="0" r="r" b="b"/>
              <a:pathLst>
                <a:path w="64" h="257">
                  <a:moveTo>
                    <a:pt x="59" y="0"/>
                  </a:moveTo>
                  <a:lnTo>
                    <a:pt x="0" y="257"/>
                  </a:lnTo>
                  <a:lnTo>
                    <a:pt x="6" y="257"/>
                  </a:lnTo>
                  <a:lnTo>
                    <a:pt x="64" y="0"/>
                  </a:lnTo>
                  <a:lnTo>
                    <a:pt x="59" y="0"/>
                  </a:lnTo>
                  <a:moveTo>
                    <a:pt x="59" y="0"/>
                  </a:move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3" name="Freeform 247"/>
            <p:cNvSpPr>
              <a:spLocks noEditPoints="1"/>
            </p:cNvSpPr>
            <p:nvPr/>
          </p:nvSpPr>
          <p:spPr bwMode="auto">
            <a:xfrm>
              <a:off x="8520113" y="-620713"/>
              <a:ext cx="66675" cy="96838"/>
            </a:xfrm>
            <a:custGeom>
              <a:avLst/>
              <a:gdLst>
                <a:gd name="T0" fmla="*/ 0 w 42"/>
                <a:gd name="T1" fmla="*/ 6 h 61"/>
                <a:gd name="T2" fmla="*/ 37 w 42"/>
                <a:gd name="T3" fmla="*/ 61 h 61"/>
                <a:gd name="T4" fmla="*/ 42 w 42"/>
                <a:gd name="T5" fmla="*/ 61 h 61"/>
                <a:gd name="T6" fmla="*/ 5 w 42"/>
                <a:gd name="T7" fmla="*/ 0 h 61"/>
                <a:gd name="T8" fmla="*/ 0 w 42"/>
                <a:gd name="T9" fmla="*/ 6 h 61"/>
                <a:gd name="T10" fmla="*/ 0 w 42"/>
                <a:gd name="T11" fmla="*/ 6 h 61"/>
                <a:gd name="T12" fmla="*/ 0 w 42"/>
                <a:gd name="T13" fmla="*/ 6 h 61"/>
              </a:gdLst>
              <a:ahLst/>
              <a:cxnLst>
                <a:cxn ang="0">
                  <a:pos x="T0" y="T1"/>
                </a:cxn>
                <a:cxn ang="0">
                  <a:pos x="T2" y="T3"/>
                </a:cxn>
                <a:cxn ang="0">
                  <a:pos x="T4" y="T5"/>
                </a:cxn>
                <a:cxn ang="0">
                  <a:pos x="T6" y="T7"/>
                </a:cxn>
                <a:cxn ang="0">
                  <a:pos x="T8" y="T9"/>
                </a:cxn>
                <a:cxn ang="0">
                  <a:pos x="T10" y="T11"/>
                </a:cxn>
                <a:cxn ang="0">
                  <a:pos x="T12" y="T13"/>
                </a:cxn>
              </a:cxnLst>
              <a:rect l="0" t="0" r="r" b="b"/>
              <a:pathLst>
                <a:path w="42" h="61">
                  <a:moveTo>
                    <a:pt x="0" y="6"/>
                  </a:moveTo>
                  <a:lnTo>
                    <a:pt x="37" y="61"/>
                  </a:lnTo>
                  <a:lnTo>
                    <a:pt x="42" y="61"/>
                  </a:lnTo>
                  <a:lnTo>
                    <a:pt x="5" y="0"/>
                  </a:lnTo>
                  <a:lnTo>
                    <a:pt x="0" y="6"/>
                  </a:lnTo>
                  <a:close/>
                  <a:moveTo>
                    <a:pt x="0" y="6"/>
                  </a:moveTo>
                  <a:lnTo>
                    <a:pt x="0" y="6"/>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4" name="Freeform 248"/>
            <p:cNvSpPr>
              <a:spLocks noEditPoints="1"/>
            </p:cNvSpPr>
            <p:nvPr/>
          </p:nvSpPr>
          <p:spPr bwMode="auto">
            <a:xfrm>
              <a:off x="8520113" y="-620713"/>
              <a:ext cx="66675" cy="96838"/>
            </a:xfrm>
            <a:custGeom>
              <a:avLst/>
              <a:gdLst>
                <a:gd name="T0" fmla="*/ 0 w 42"/>
                <a:gd name="T1" fmla="*/ 6 h 61"/>
                <a:gd name="T2" fmla="*/ 37 w 42"/>
                <a:gd name="T3" fmla="*/ 61 h 61"/>
                <a:gd name="T4" fmla="*/ 42 w 42"/>
                <a:gd name="T5" fmla="*/ 61 h 61"/>
                <a:gd name="T6" fmla="*/ 5 w 42"/>
                <a:gd name="T7" fmla="*/ 0 h 61"/>
                <a:gd name="T8" fmla="*/ 0 w 42"/>
                <a:gd name="T9" fmla="*/ 6 h 61"/>
                <a:gd name="T10" fmla="*/ 0 w 42"/>
                <a:gd name="T11" fmla="*/ 6 h 61"/>
                <a:gd name="T12" fmla="*/ 0 w 42"/>
                <a:gd name="T13" fmla="*/ 6 h 61"/>
              </a:gdLst>
              <a:ahLst/>
              <a:cxnLst>
                <a:cxn ang="0">
                  <a:pos x="T0" y="T1"/>
                </a:cxn>
                <a:cxn ang="0">
                  <a:pos x="T2" y="T3"/>
                </a:cxn>
                <a:cxn ang="0">
                  <a:pos x="T4" y="T5"/>
                </a:cxn>
                <a:cxn ang="0">
                  <a:pos x="T6" y="T7"/>
                </a:cxn>
                <a:cxn ang="0">
                  <a:pos x="T8" y="T9"/>
                </a:cxn>
                <a:cxn ang="0">
                  <a:pos x="T10" y="T11"/>
                </a:cxn>
                <a:cxn ang="0">
                  <a:pos x="T12" y="T13"/>
                </a:cxn>
              </a:cxnLst>
              <a:rect l="0" t="0" r="r" b="b"/>
              <a:pathLst>
                <a:path w="42" h="61">
                  <a:moveTo>
                    <a:pt x="0" y="6"/>
                  </a:moveTo>
                  <a:lnTo>
                    <a:pt x="37" y="61"/>
                  </a:lnTo>
                  <a:lnTo>
                    <a:pt x="42" y="61"/>
                  </a:lnTo>
                  <a:lnTo>
                    <a:pt x="5" y="0"/>
                  </a:lnTo>
                  <a:lnTo>
                    <a:pt x="0" y="6"/>
                  </a:lnTo>
                  <a:moveTo>
                    <a:pt x="0" y="6"/>
                  </a:move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5" name="Freeform 249"/>
            <p:cNvSpPr>
              <a:spLocks noEditPoints="1"/>
            </p:cNvSpPr>
            <p:nvPr/>
          </p:nvSpPr>
          <p:spPr bwMode="auto">
            <a:xfrm>
              <a:off x="8615363" y="-501650"/>
              <a:ext cx="361950" cy="179388"/>
            </a:xfrm>
            <a:custGeom>
              <a:avLst/>
              <a:gdLst>
                <a:gd name="T0" fmla="*/ 0 w 228"/>
                <a:gd name="T1" fmla="*/ 7 h 113"/>
                <a:gd name="T2" fmla="*/ 228 w 228"/>
                <a:gd name="T3" fmla="*/ 113 h 113"/>
                <a:gd name="T4" fmla="*/ 228 w 228"/>
                <a:gd name="T5" fmla="*/ 108 h 113"/>
                <a:gd name="T6" fmla="*/ 0 w 228"/>
                <a:gd name="T7" fmla="*/ 0 h 113"/>
                <a:gd name="T8" fmla="*/ 0 w 228"/>
                <a:gd name="T9" fmla="*/ 7 h 113"/>
                <a:gd name="T10" fmla="*/ 0 w 228"/>
                <a:gd name="T11" fmla="*/ 7 h 113"/>
                <a:gd name="T12" fmla="*/ 0 w 228"/>
                <a:gd name="T13" fmla="*/ 7 h 113"/>
              </a:gdLst>
              <a:ahLst/>
              <a:cxnLst>
                <a:cxn ang="0">
                  <a:pos x="T0" y="T1"/>
                </a:cxn>
                <a:cxn ang="0">
                  <a:pos x="T2" y="T3"/>
                </a:cxn>
                <a:cxn ang="0">
                  <a:pos x="T4" y="T5"/>
                </a:cxn>
                <a:cxn ang="0">
                  <a:pos x="T6" y="T7"/>
                </a:cxn>
                <a:cxn ang="0">
                  <a:pos x="T8" y="T9"/>
                </a:cxn>
                <a:cxn ang="0">
                  <a:pos x="T10" y="T11"/>
                </a:cxn>
                <a:cxn ang="0">
                  <a:pos x="T12" y="T13"/>
                </a:cxn>
              </a:cxnLst>
              <a:rect l="0" t="0" r="r" b="b"/>
              <a:pathLst>
                <a:path w="228" h="113">
                  <a:moveTo>
                    <a:pt x="0" y="7"/>
                  </a:moveTo>
                  <a:lnTo>
                    <a:pt x="228" y="113"/>
                  </a:lnTo>
                  <a:lnTo>
                    <a:pt x="228" y="108"/>
                  </a:lnTo>
                  <a:lnTo>
                    <a:pt x="0" y="0"/>
                  </a:lnTo>
                  <a:lnTo>
                    <a:pt x="0" y="7"/>
                  </a:lnTo>
                  <a:close/>
                  <a:moveTo>
                    <a:pt x="0" y="7"/>
                  </a:moveTo>
                  <a:lnTo>
                    <a:pt x="0" y="7"/>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6" name="Freeform 250"/>
            <p:cNvSpPr>
              <a:spLocks noEditPoints="1"/>
            </p:cNvSpPr>
            <p:nvPr/>
          </p:nvSpPr>
          <p:spPr bwMode="auto">
            <a:xfrm>
              <a:off x="8615363" y="-501650"/>
              <a:ext cx="361950" cy="179388"/>
            </a:xfrm>
            <a:custGeom>
              <a:avLst/>
              <a:gdLst>
                <a:gd name="T0" fmla="*/ 0 w 228"/>
                <a:gd name="T1" fmla="*/ 7 h 113"/>
                <a:gd name="T2" fmla="*/ 228 w 228"/>
                <a:gd name="T3" fmla="*/ 113 h 113"/>
                <a:gd name="T4" fmla="*/ 228 w 228"/>
                <a:gd name="T5" fmla="*/ 108 h 113"/>
                <a:gd name="T6" fmla="*/ 0 w 228"/>
                <a:gd name="T7" fmla="*/ 0 h 113"/>
                <a:gd name="T8" fmla="*/ 0 w 228"/>
                <a:gd name="T9" fmla="*/ 7 h 113"/>
                <a:gd name="T10" fmla="*/ 0 w 228"/>
                <a:gd name="T11" fmla="*/ 7 h 113"/>
                <a:gd name="T12" fmla="*/ 0 w 228"/>
                <a:gd name="T13" fmla="*/ 7 h 113"/>
              </a:gdLst>
              <a:ahLst/>
              <a:cxnLst>
                <a:cxn ang="0">
                  <a:pos x="T0" y="T1"/>
                </a:cxn>
                <a:cxn ang="0">
                  <a:pos x="T2" y="T3"/>
                </a:cxn>
                <a:cxn ang="0">
                  <a:pos x="T4" y="T5"/>
                </a:cxn>
                <a:cxn ang="0">
                  <a:pos x="T6" y="T7"/>
                </a:cxn>
                <a:cxn ang="0">
                  <a:pos x="T8" y="T9"/>
                </a:cxn>
                <a:cxn ang="0">
                  <a:pos x="T10" y="T11"/>
                </a:cxn>
                <a:cxn ang="0">
                  <a:pos x="T12" y="T13"/>
                </a:cxn>
              </a:cxnLst>
              <a:rect l="0" t="0" r="r" b="b"/>
              <a:pathLst>
                <a:path w="228" h="113">
                  <a:moveTo>
                    <a:pt x="0" y="7"/>
                  </a:moveTo>
                  <a:lnTo>
                    <a:pt x="228" y="113"/>
                  </a:lnTo>
                  <a:lnTo>
                    <a:pt x="228" y="108"/>
                  </a:lnTo>
                  <a:lnTo>
                    <a:pt x="0" y="0"/>
                  </a:lnTo>
                  <a:lnTo>
                    <a:pt x="0" y="7"/>
                  </a:lnTo>
                  <a:moveTo>
                    <a:pt x="0" y="7"/>
                  </a:move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7" name="Freeform 251"/>
            <p:cNvSpPr>
              <a:spLocks noEditPoints="1"/>
            </p:cNvSpPr>
            <p:nvPr/>
          </p:nvSpPr>
          <p:spPr bwMode="auto">
            <a:xfrm>
              <a:off x="8607425" y="-490538"/>
              <a:ext cx="379413" cy="423863"/>
            </a:xfrm>
            <a:custGeom>
              <a:avLst/>
              <a:gdLst>
                <a:gd name="T0" fmla="*/ 0 w 239"/>
                <a:gd name="T1" fmla="*/ 2 h 267"/>
                <a:gd name="T2" fmla="*/ 235 w 239"/>
                <a:gd name="T3" fmla="*/ 267 h 267"/>
                <a:gd name="T4" fmla="*/ 239 w 239"/>
                <a:gd name="T5" fmla="*/ 262 h 267"/>
                <a:gd name="T6" fmla="*/ 5 w 239"/>
                <a:gd name="T7" fmla="*/ 0 h 267"/>
                <a:gd name="T8" fmla="*/ 0 w 239"/>
                <a:gd name="T9" fmla="*/ 2 h 267"/>
                <a:gd name="T10" fmla="*/ 0 w 239"/>
                <a:gd name="T11" fmla="*/ 2 h 267"/>
                <a:gd name="T12" fmla="*/ 0 w 239"/>
                <a:gd name="T13" fmla="*/ 2 h 267"/>
              </a:gdLst>
              <a:ahLst/>
              <a:cxnLst>
                <a:cxn ang="0">
                  <a:pos x="T0" y="T1"/>
                </a:cxn>
                <a:cxn ang="0">
                  <a:pos x="T2" y="T3"/>
                </a:cxn>
                <a:cxn ang="0">
                  <a:pos x="T4" y="T5"/>
                </a:cxn>
                <a:cxn ang="0">
                  <a:pos x="T6" y="T7"/>
                </a:cxn>
                <a:cxn ang="0">
                  <a:pos x="T8" y="T9"/>
                </a:cxn>
                <a:cxn ang="0">
                  <a:pos x="T10" y="T11"/>
                </a:cxn>
                <a:cxn ang="0">
                  <a:pos x="T12" y="T13"/>
                </a:cxn>
              </a:cxnLst>
              <a:rect l="0" t="0" r="r" b="b"/>
              <a:pathLst>
                <a:path w="239" h="267">
                  <a:moveTo>
                    <a:pt x="0" y="2"/>
                  </a:moveTo>
                  <a:lnTo>
                    <a:pt x="235" y="267"/>
                  </a:lnTo>
                  <a:lnTo>
                    <a:pt x="239" y="262"/>
                  </a:lnTo>
                  <a:lnTo>
                    <a:pt x="5" y="0"/>
                  </a:lnTo>
                  <a:lnTo>
                    <a:pt x="0" y="2"/>
                  </a:lnTo>
                  <a:close/>
                  <a:moveTo>
                    <a:pt x="0" y="2"/>
                  </a:moveTo>
                  <a:lnTo>
                    <a:pt x="0" y="2"/>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8" name="Freeform 252"/>
            <p:cNvSpPr>
              <a:spLocks noEditPoints="1"/>
            </p:cNvSpPr>
            <p:nvPr/>
          </p:nvSpPr>
          <p:spPr bwMode="auto">
            <a:xfrm>
              <a:off x="8607425" y="-490538"/>
              <a:ext cx="379413" cy="423863"/>
            </a:xfrm>
            <a:custGeom>
              <a:avLst/>
              <a:gdLst>
                <a:gd name="T0" fmla="*/ 0 w 239"/>
                <a:gd name="T1" fmla="*/ 2 h 267"/>
                <a:gd name="T2" fmla="*/ 235 w 239"/>
                <a:gd name="T3" fmla="*/ 267 h 267"/>
                <a:gd name="T4" fmla="*/ 239 w 239"/>
                <a:gd name="T5" fmla="*/ 262 h 267"/>
                <a:gd name="T6" fmla="*/ 5 w 239"/>
                <a:gd name="T7" fmla="*/ 0 h 267"/>
                <a:gd name="T8" fmla="*/ 0 w 239"/>
                <a:gd name="T9" fmla="*/ 2 h 267"/>
                <a:gd name="T10" fmla="*/ 0 w 239"/>
                <a:gd name="T11" fmla="*/ 2 h 267"/>
                <a:gd name="T12" fmla="*/ 0 w 239"/>
                <a:gd name="T13" fmla="*/ 2 h 267"/>
              </a:gdLst>
              <a:ahLst/>
              <a:cxnLst>
                <a:cxn ang="0">
                  <a:pos x="T0" y="T1"/>
                </a:cxn>
                <a:cxn ang="0">
                  <a:pos x="T2" y="T3"/>
                </a:cxn>
                <a:cxn ang="0">
                  <a:pos x="T4" y="T5"/>
                </a:cxn>
                <a:cxn ang="0">
                  <a:pos x="T6" y="T7"/>
                </a:cxn>
                <a:cxn ang="0">
                  <a:pos x="T8" y="T9"/>
                </a:cxn>
                <a:cxn ang="0">
                  <a:pos x="T10" y="T11"/>
                </a:cxn>
                <a:cxn ang="0">
                  <a:pos x="T12" y="T13"/>
                </a:cxn>
              </a:cxnLst>
              <a:rect l="0" t="0" r="r" b="b"/>
              <a:pathLst>
                <a:path w="239" h="267">
                  <a:moveTo>
                    <a:pt x="0" y="2"/>
                  </a:moveTo>
                  <a:lnTo>
                    <a:pt x="235" y="267"/>
                  </a:lnTo>
                  <a:lnTo>
                    <a:pt x="239" y="262"/>
                  </a:lnTo>
                  <a:lnTo>
                    <a:pt x="5" y="0"/>
                  </a:lnTo>
                  <a:lnTo>
                    <a:pt x="0" y="2"/>
                  </a:lnTo>
                  <a:moveTo>
                    <a:pt x="0" y="2"/>
                  </a:move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9" name="Freeform 253"/>
            <p:cNvSpPr>
              <a:spLocks noEditPoints="1"/>
            </p:cNvSpPr>
            <p:nvPr/>
          </p:nvSpPr>
          <p:spPr bwMode="auto">
            <a:xfrm>
              <a:off x="8516938" y="-482600"/>
              <a:ext cx="79375" cy="512763"/>
            </a:xfrm>
            <a:custGeom>
              <a:avLst/>
              <a:gdLst>
                <a:gd name="T0" fmla="*/ 44 w 50"/>
                <a:gd name="T1" fmla="*/ 0 h 323"/>
                <a:gd name="T2" fmla="*/ 0 w 50"/>
                <a:gd name="T3" fmla="*/ 323 h 323"/>
                <a:gd name="T4" fmla="*/ 7 w 50"/>
                <a:gd name="T5" fmla="*/ 323 h 323"/>
                <a:gd name="T6" fmla="*/ 50 w 50"/>
                <a:gd name="T7" fmla="*/ 0 h 323"/>
                <a:gd name="T8" fmla="*/ 44 w 50"/>
                <a:gd name="T9" fmla="*/ 0 h 323"/>
                <a:gd name="T10" fmla="*/ 44 w 50"/>
                <a:gd name="T11" fmla="*/ 0 h 323"/>
                <a:gd name="T12" fmla="*/ 44 w 50"/>
                <a:gd name="T13" fmla="*/ 0 h 323"/>
              </a:gdLst>
              <a:ahLst/>
              <a:cxnLst>
                <a:cxn ang="0">
                  <a:pos x="T0" y="T1"/>
                </a:cxn>
                <a:cxn ang="0">
                  <a:pos x="T2" y="T3"/>
                </a:cxn>
                <a:cxn ang="0">
                  <a:pos x="T4" y="T5"/>
                </a:cxn>
                <a:cxn ang="0">
                  <a:pos x="T6" y="T7"/>
                </a:cxn>
                <a:cxn ang="0">
                  <a:pos x="T8" y="T9"/>
                </a:cxn>
                <a:cxn ang="0">
                  <a:pos x="T10" y="T11"/>
                </a:cxn>
                <a:cxn ang="0">
                  <a:pos x="T12" y="T13"/>
                </a:cxn>
              </a:cxnLst>
              <a:rect l="0" t="0" r="r" b="b"/>
              <a:pathLst>
                <a:path w="50" h="323">
                  <a:moveTo>
                    <a:pt x="44" y="0"/>
                  </a:moveTo>
                  <a:lnTo>
                    <a:pt x="0" y="323"/>
                  </a:lnTo>
                  <a:lnTo>
                    <a:pt x="7" y="323"/>
                  </a:lnTo>
                  <a:lnTo>
                    <a:pt x="50" y="0"/>
                  </a:lnTo>
                  <a:lnTo>
                    <a:pt x="44" y="0"/>
                  </a:lnTo>
                  <a:close/>
                  <a:moveTo>
                    <a:pt x="44" y="0"/>
                  </a:moveTo>
                  <a:lnTo>
                    <a:pt x="44"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0" name="Freeform 254"/>
            <p:cNvSpPr>
              <a:spLocks noEditPoints="1"/>
            </p:cNvSpPr>
            <p:nvPr/>
          </p:nvSpPr>
          <p:spPr bwMode="auto">
            <a:xfrm>
              <a:off x="8516938" y="-482600"/>
              <a:ext cx="79375" cy="512763"/>
            </a:xfrm>
            <a:custGeom>
              <a:avLst/>
              <a:gdLst>
                <a:gd name="T0" fmla="*/ 44 w 50"/>
                <a:gd name="T1" fmla="*/ 0 h 323"/>
                <a:gd name="T2" fmla="*/ 0 w 50"/>
                <a:gd name="T3" fmla="*/ 323 h 323"/>
                <a:gd name="T4" fmla="*/ 7 w 50"/>
                <a:gd name="T5" fmla="*/ 323 h 323"/>
                <a:gd name="T6" fmla="*/ 50 w 50"/>
                <a:gd name="T7" fmla="*/ 0 h 323"/>
                <a:gd name="T8" fmla="*/ 44 w 50"/>
                <a:gd name="T9" fmla="*/ 0 h 323"/>
                <a:gd name="T10" fmla="*/ 44 w 50"/>
                <a:gd name="T11" fmla="*/ 0 h 323"/>
                <a:gd name="T12" fmla="*/ 44 w 50"/>
                <a:gd name="T13" fmla="*/ 0 h 323"/>
              </a:gdLst>
              <a:ahLst/>
              <a:cxnLst>
                <a:cxn ang="0">
                  <a:pos x="T0" y="T1"/>
                </a:cxn>
                <a:cxn ang="0">
                  <a:pos x="T2" y="T3"/>
                </a:cxn>
                <a:cxn ang="0">
                  <a:pos x="T4" y="T5"/>
                </a:cxn>
                <a:cxn ang="0">
                  <a:pos x="T6" y="T7"/>
                </a:cxn>
                <a:cxn ang="0">
                  <a:pos x="T8" y="T9"/>
                </a:cxn>
                <a:cxn ang="0">
                  <a:pos x="T10" y="T11"/>
                </a:cxn>
                <a:cxn ang="0">
                  <a:pos x="T12" y="T13"/>
                </a:cxn>
              </a:cxnLst>
              <a:rect l="0" t="0" r="r" b="b"/>
              <a:pathLst>
                <a:path w="50" h="323">
                  <a:moveTo>
                    <a:pt x="44" y="0"/>
                  </a:moveTo>
                  <a:lnTo>
                    <a:pt x="0" y="323"/>
                  </a:lnTo>
                  <a:lnTo>
                    <a:pt x="7" y="323"/>
                  </a:lnTo>
                  <a:lnTo>
                    <a:pt x="50" y="0"/>
                  </a:lnTo>
                  <a:lnTo>
                    <a:pt x="44" y="0"/>
                  </a:lnTo>
                  <a:moveTo>
                    <a:pt x="44" y="0"/>
                  </a:moveTo>
                  <a:lnTo>
                    <a:pt x="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1" name="Freeform 255"/>
            <p:cNvSpPr>
              <a:spLocks noEditPoints="1"/>
            </p:cNvSpPr>
            <p:nvPr/>
          </p:nvSpPr>
          <p:spPr bwMode="auto">
            <a:xfrm>
              <a:off x="8531225" y="85725"/>
              <a:ext cx="273050" cy="312738"/>
            </a:xfrm>
            <a:custGeom>
              <a:avLst/>
              <a:gdLst>
                <a:gd name="T0" fmla="*/ 0 w 172"/>
                <a:gd name="T1" fmla="*/ 2 h 197"/>
                <a:gd name="T2" fmla="*/ 166 w 172"/>
                <a:gd name="T3" fmla="*/ 197 h 197"/>
                <a:gd name="T4" fmla="*/ 172 w 172"/>
                <a:gd name="T5" fmla="*/ 195 h 197"/>
                <a:gd name="T6" fmla="*/ 5 w 172"/>
                <a:gd name="T7" fmla="*/ 0 h 197"/>
                <a:gd name="T8" fmla="*/ 0 w 172"/>
                <a:gd name="T9" fmla="*/ 2 h 197"/>
                <a:gd name="T10" fmla="*/ 0 w 172"/>
                <a:gd name="T11" fmla="*/ 2 h 197"/>
                <a:gd name="T12" fmla="*/ 0 w 172"/>
                <a:gd name="T13" fmla="*/ 2 h 197"/>
              </a:gdLst>
              <a:ahLst/>
              <a:cxnLst>
                <a:cxn ang="0">
                  <a:pos x="T0" y="T1"/>
                </a:cxn>
                <a:cxn ang="0">
                  <a:pos x="T2" y="T3"/>
                </a:cxn>
                <a:cxn ang="0">
                  <a:pos x="T4" y="T5"/>
                </a:cxn>
                <a:cxn ang="0">
                  <a:pos x="T6" y="T7"/>
                </a:cxn>
                <a:cxn ang="0">
                  <a:pos x="T8" y="T9"/>
                </a:cxn>
                <a:cxn ang="0">
                  <a:pos x="T10" y="T11"/>
                </a:cxn>
                <a:cxn ang="0">
                  <a:pos x="T12" y="T13"/>
                </a:cxn>
              </a:cxnLst>
              <a:rect l="0" t="0" r="r" b="b"/>
              <a:pathLst>
                <a:path w="172" h="197">
                  <a:moveTo>
                    <a:pt x="0" y="2"/>
                  </a:moveTo>
                  <a:lnTo>
                    <a:pt x="166" y="197"/>
                  </a:lnTo>
                  <a:lnTo>
                    <a:pt x="172" y="195"/>
                  </a:lnTo>
                  <a:lnTo>
                    <a:pt x="5" y="0"/>
                  </a:lnTo>
                  <a:lnTo>
                    <a:pt x="0" y="2"/>
                  </a:lnTo>
                  <a:close/>
                  <a:moveTo>
                    <a:pt x="0" y="2"/>
                  </a:moveTo>
                  <a:lnTo>
                    <a:pt x="0" y="2"/>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2" name="Freeform 256"/>
            <p:cNvSpPr>
              <a:spLocks noEditPoints="1"/>
            </p:cNvSpPr>
            <p:nvPr/>
          </p:nvSpPr>
          <p:spPr bwMode="auto">
            <a:xfrm>
              <a:off x="8531225" y="85725"/>
              <a:ext cx="273050" cy="312738"/>
            </a:xfrm>
            <a:custGeom>
              <a:avLst/>
              <a:gdLst>
                <a:gd name="T0" fmla="*/ 0 w 172"/>
                <a:gd name="T1" fmla="*/ 2 h 197"/>
                <a:gd name="T2" fmla="*/ 166 w 172"/>
                <a:gd name="T3" fmla="*/ 197 h 197"/>
                <a:gd name="T4" fmla="*/ 172 w 172"/>
                <a:gd name="T5" fmla="*/ 195 h 197"/>
                <a:gd name="T6" fmla="*/ 5 w 172"/>
                <a:gd name="T7" fmla="*/ 0 h 197"/>
                <a:gd name="T8" fmla="*/ 0 w 172"/>
                <a:gd name="T9" fmla="*/ 2 h 197"/>
                <a:gd name="T10" fmla="*/ 0 w 172"/>
                <a:gd name="T11" fmla="*/ 2 h 197"/>
                <a:gd name="T12" fmla="*/ 0 w 172"/>
                <a:gd name="T13" fmla="*/ 2 h 197"/>
              </a:gdLst>
              <a:ahLst/>
              <a:cxnLst>
                <a:cxn ang="0">
                  <a:pos x="T0" y="T1"/>
                </a:cxn>
                <a:cxn ang="0">
                  <a:pos x="T2" y="T3"/>
                </a:cxn>
                <a:cxn ang="0">
                  <a:pos x="T4" y="T5"/>
                </a:cxn>
                <a:cxn ang="0">
                  <a:pos x="T6" y="T7"/>
                </a:cxn>
                <a:cxn ang="0">
                  <a:pos x="T8" y="T9"/>
                </a:cxn>
                <a:cxn ang="0">
                  <a:pos x="T10" y="T11"/>
                </a:cxn>
                <a:cxn ang="0">
                  <a:pos x="T12" y="T13"/>
                </a:cxn>
              </a:cxnLst>
              <a:rect l="0" t="0" r="r" b="b"/>
              <a:pathLst>
                <a:path w="172" h="197">
                  <a:moveTo>
                    <a:pt x="0" y="2"/>
                  </a:moveTo>
                  <a:lnTo>
                    <a:pt x="166" y="197"/>
                  </a:lnTo>
                  <a:lnTo>
                    <a:pt x="172" y="195"/>
                  </a:lnTo>
                  <a:lnTo>
                    <a:pt x="5" y="0"/>
                  </a:lnTo>
                  <a:lnTo>
                    <a:pt x="0" y="2"/>
                  </a:lnTo>
                  <a:moveTo>
                    <a:pt x="0" y="2"/>
                  </a:move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3" name="Freeform 257"/>
            <p:cNvSpPr>
              <a:spLocks noEditPoints="1"/>
            </p:cNvSpPr>
            <p:nvPr/>
          </p:nvSpPr>
          <p:spPr bwMode="auto">
            <a:xfrm>
              <a:off x="7331075" y="550862"/>
              <a:ext cx="265113" cy="198438"/>
            </a:xfrm>
            <a:custGeom>
              <a:avLst/>
              <a:gdLst>
                <a:gd name="T0" fmla="*/ 0 w 167"/>
                <a:gd name="T1" fmla="*/ 3 h 125"/>
                <a:gd name="T2" fmla="*/ 163 w 167"/>
                <a:gd name="T3" fmla="*/ 125 h 125"/>
                <a:gd name="T4" fmla="*/ 167 w 167"/>
                <a:gd name="T5" fmla="*/ 122 h 125"/>
                <a:gd name="T6" fmla="*/ 4 w 167"/>
                <a:gd name="T7" fmla="*/ 0 h 125"/>
                <a:gd name="T8" fmla="*/ 0 w 167"/>
                <a:gd name="T9" fmla="*/ 3 h 125"/>
                <a:gd name="T10" fmla="*/ 0 w 167"/>
                <a:gd name="T11" fmla="*/ 3 h 125"/>
                <a:gd name="T12" fmla="*/ 0 w 167"/>
                <a:gd name="T13" fmla="*/ 3 h 125"/>
              </a:gdLst>
              <a:ahLst/>
              <a:cxnLst>
                <a:cxn ang="0">
                  <a:pos x="T0" y="T1"/>
                </a:cxn>
                <a:cxn ang="0">
                  <a:pos x="T2" y="T3"/>
                </a:cxn>
                <a:cxn ang="0">
                  <a:pos x="T4" y="T5"/>
                </a:cxn>
                <a:cxn ang="0">
                  <a:pos x="T6" y="T7"/>
                </a:cxn>
                <a:cxn ang="0">
                  <a:pos x="T8" y="T9"/>
                </a:cxn>
                <a:cxn ang="0">
                  <a:pos x="T10" y="T11"/>
                </a:cxn>
                <a:cxn ang="0">
                  <a:pos x="T12" y="T13"/>
                </a:cxn>
              </a:cxnLst>
              <a:rect l="0" t="0" r="r" b="b"/>
              <a:pathLst>
                <a:path w="167" h="125">
                  <a:moveTo>
                    <a:pt x="0" y="3"/>
                  </a:moveTo>
                  <a:lnTo>
                    <a:pt x="163" y="125"/>
                  </a:lnTo>
                  <a:lnTo>
                    <a:pt x="167" y="122"/>
                  </a:lnTo>
                  <a:lnTo>
                    <a:pt x="4" y="0"/>
                  </a:lnTo>
                  <a:lnTo>
                    <a:pt x="0" y="3"/>
                  </a:lnTo>
                  <a:close/>
                  <a:moveTo>
                    <a:pt x="0" y="3"/>
                  </a:moveTo>
                  <a:lnTo>
                    <a:pt x="0" y="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4" name="Freeform 258"/>
            <p:cNvSpPr>
              <a:spLocks noEditPoints="1"/>
            </p:cNvSpPr>
            <p:nvPr/>
          </p:nvSpPr>
          <p:spPr bwMode="auto">
            <a:xfrm>
              <a:off x="7331075" y="550862"/>
              <a:ext cx="265113" cy="198438"/>
            </a:xfrm>
            <a:custGeom>
              <a:avLst/>
              <a:gdLst>
                <a:gd name="T0" fmla="*/ 0 w 167"/>
                <a:gd name="T1" fmla="*/ 3 h 125"/>
                <a:gd name="T2" fmla="*/ 163 w 167"/>
                <a:gd name="T3" fmla="*/ 125 h 125"/>
                <a:gd name="T4" fmla="*/ 167 w 167"/>
                <a:gd name="T5" fmla="*/ 122 h 125"/>
                <a:gd name="T6" fmla="*/ 4 w 167"/>
                <a:gd name="T7" fmla="*/ 0 h 125"/>
                <a:gd name="T8" fmla="*/ 0 w 167"/>
                <a:gd name="T9" fmla="*/ 3 h 125"/>
                <a:gd name="T10" fmla="*/ 0 w 167"/>
                <a:gd name="T11" fmla="*/ 3 h 125"/>
                <a:gd name="T12" fmla="*/ 0 w 167"/>
                <a:gd name="T13" fmla="*/ 3 h 125"/>
              </a:gdLst>
              <a:ahLst/>
              <a:cxnLst>
                <a:cxn ang="0">
                  <a:pos x="T0" y="T1"/>
                </a:cxn>
                <a:cxn ang="0">
                  <a:pos x="T2" y="T3"/>
                </a:cxn>
                <a:cxn ang="0">
                  <a:pos x="T4" y="T5"/>
                </a:cxn>
                <a:cxn ang="0">
                  <a:pos x="T6" y="T7"/>
                </a:cxn>
                <a:cxn ang="0">
                  <a:pos x="T8" y="T9"/>
                </a:cxn>
                <a:cxn ang="0">
                  <a:pos x="T10" y="T11"/>
                </a:cxn>
                <a:cxn ang="0">
                  <a:pos x="T12" y="T13"/>
                </a:cxn>
              </a:cxnLst>
              <a:rect l="0" t="0" r="r" b="b"/>
              <a:pathLst>
                <a:path w="167" h="125">
                  <a:moveTo>
                    <a:pt x="0" y="3"/>
                  </a:moveTo>
                  <a:lnTo>
                    <a:pt x="163" y="125"/>
                  </a:lnTo>
                  <a:lnTo>
                    <a:pt x="167" y="122"/>
                  </a:lnTo>
                  <a:lnTo>
                    <a:pt x="4" y="0"/>
                  </a:lnTo>
                  <a:lnTo>
                    <a:pt x="0" y="3"/>
                  </a:lnTo>
                  <a:moveTo>
                    <a:pt x="0" y="3"/>
                  </a:move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5" name="Freeform 259"/>
            <p:cNvSpPr>
              <a:spLocks noEditPoints="1"/>
            </p:cNvSpPr>
            <p:nvPr/>
          </p:nvSpPr>
          <p:spPr bwMode="auto">
            <a:xfrm>
              <a:off x="8950325" y="-26988"/>
              <a:ext cx="49213" cy="568325"/>
            </a:xfrm>
            <a:custGeom>
              <a:avLst/>
              <a:gdLst>
                <a:gd name="T0" fmla="*/ 30 w 31"/>
                <a:gd name="T1" fmla="*/ 0 h 358"/>
                <a:gd name="T2" fmla="*/ 0 w 31"/>
                <a:gd name="T3" fmla="*/ 358 h 358"/>
                <a:gd name="T4" fmla="*/ 3 w 31"/>
                <a:gd name="T5" fmla="*/ 358 h 358"/>
                <a:gd name="T6" fmla="*/ 31 w 31"/>
                <a:gd name="T7" fmla="*/ 0 h 358"/>
                <a:gd name="T8" fmla="*/ 30 w 31"/>
                <a:gd name="T9" fmla="*/ 0 h 358"/>
                <a:gd name="T10" fmla="*/ 30 w 31"/>
                <a:gd name="T11" fmla="*/ 0 h 358"/>
                <a:gd name="T12" fmla="*/ 30 w 31"/>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1" h="358">
                  <a:moveTo>
                    <a:pt x="30" y="0"/>
                  </a:moveTo>
                  <a:lnTo>
                    <a:pt x="0" y="358"/>
                  </a:lnTo>
                  <a:lnTo>
                    <a:pt x="3" y="358"/>
                  </a:lnTo>
                  <a:lnTo>
                    <a:pt x="31" y="0"/>
                  </a:lnTo>
                  <a:lnTo>
                    <a:pt x="30" y="0"/>
                  </a:lnTo>
                  <a:close/>
                  <a:moveTo>
                    <a:pt x="30" y="0"/>
                  </a:moveTo>
                  <a:lnTo>
                    <a:pt x="3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6" name="Freeform 260"/>
            <p:cNvSpPr>
              <a:spLocks noEditPoints="1"/>
            </p:cNvSpPr>
            <p:nvPr/>
          </p:nvSpPr>
          <p:spPr bwMode="auto">
            <a:xfrm>
              <a:off x="8950325" y="-26988"/>
              <a:ext cx="49213" cy="568325"/>
            </a:xfrm>
            <a:custGeom>
              <a:avLst/>
              <a:gdLst>
                <a:gd name="T0" fmla="*/ 30 w 31"/>
                <a:gd name="T1" fmla="*/ 0 h 358"/>
                <a:gd name="T2" fmla="*/ 0 w 31"/>
                <a:gd name="T3" fmla="*/ 358 h 358"/>
                <a:gd name="T4" fmla="*/ 3 w 31"/>
                <a:gd name="T5" fmla="*/ 358 h 358"/>
                <a:gd name="T6" fmla="*/ 31 w 31"/>
                <a:gd name="T7" fmla="*/ 0 h 358"/>
                <a:gd name="T8" fmla="*/ 30 w 31"/>
                <a:gd name="T9" fmla="*/ 0 h 358"/>
                <a:gd name="T10" fmla="*/ 30 w 31"/>
                <a:gd name="T11" fmla="*/ 0 h 358"/>
                <a:gd name="T12" fmla="*/ 30 w 31"/>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1" h="358">
                  <a:moveTo>
                    <a:pt x="30" y="0"/>
                  </a:moveTo>
                  <a:lnTo>
                    <a:pt x="0" y="358"/>
                  </a:lnTo>
                  <a:lnTo>
                    <a:pt x="3" y="358"/>
                  </a:lnTo>
                  <a:lnTo>
                    <a:pt x="31" y="0"/>
                  </a:lnTo>
                  <a:lnTo>
                    <a:pt x="30" y="0"/>
                  </a:lnTo>
                  <a:moveTo>
                    <a:pt x="30" y="0"/>
                  </a:move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7" name="Freeform 261"/>
            <p:cNvSpPr>
              <a:spLocks noEditPoints="1"/>
            </p:cNvSpPr>
            <p:nvPr/>
          </p:nvSpPr>
          <p:spPr bwMode="auto">
            <a:xfrm>
              <a:off x="8966200" y="285750"/>
              <a:ext cx="228600" cy="265113"/>
            </a:xfrm>
            <a:custGeom>
              <a:avLst/>
              <a:gdLst>
                <a:gd name="T0" fmla="*/ 0 w 144"/>
                <a:gd name="T1" fmla="*/ 163 h 167"/>
                <a:gd name="T2" fmla="*/ 140 w 144"/>
                <a:gd name="T3" fmla="*/ 0 h 167"/>
                <a:gd name="T4" fmla="*/ 144 w 144"/>
                <a:gd name="T5" fmla="*/ 2 h 167"/>
                <a:gd name="T6" fmla="*/ 4 w 144"/>
                <a:gd name="T7" fmla="*/ 167 h 167"/>
                <a:gd name="T8" fmla="*/ 0 w 144"/>
                <a:gd name="T9" fmla="*/ 163 h 167"/>
                <a:gd name="T10" fmla="*/ 0 w 144"/>
                <a:gd name="T11" fmla="*/ 163 h 167"/>
                <a:gd name="T12" fmla="*/ 0 w 144"/>
                <a:gd name="T13" fmla="*/ 163 h 167"/>
              </a:gdLst>
              <a:ahLst/>
              <a:cxnLst>
                <a:cxn ang="0">
                  <a:pos x="T0" y="T1"/>
                </a:cxn>
                <a:cxn ang="0">
                  <a:pos x="T2" y="T3"/>
                </a:cxn>
                <a:cxn ang="0">
                  <a:pos x="T4" y="T5"/>
                </a:cxn>
                <a:cxn ang="0">
                  <a:pos x="T6" y="T7"/>
                </a:cxn>
                <a:cxn ang="0">
                  <a:pos x="T8" y="T9"/>
                </a:cxn>
                <a:cxn ang="0">
                  <a:pos x="T10" y="T11"/>
                </a:cxn>
                <a:cxn ang="0">
                  <a:pos x="T12" y="T13"/>
                </a:cxn>
              </a:cxnLst>
              <a:rect l="0" t="0" r="r" b="b"/>
              <a:pathLst>
                <a:path w="144" h="167">
                  <a:moveTo>
                    <a:pt x="0" y="163"/>
                  </a:moveTo>
                  <a:lnTo>
                    <a:pt x="140" y="0"/>
                  </a:lnTo>
                  <a:lnTo>
                    <a:pt x="144" y="2"/>
                  </a:lnTo>
                  <a:lnTo>
                    <a:pt x="4" y="167"/>
                  </a:lnTo>
                  <a:lnTo>
                    <a:pt x="0" y="163"/>
                  </a:lnTo>
                  <a:close/>
                  <a:moveTo>
                    <a:pt x="0" y="163"/>
                  </a:moveTo>
                  <a:lnTo>
                    <a:pt x="0" y="16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8" name="Freeform 262"/>
            <p:cNvSpPr>
              <a:spLocks noEditPoints="1"/>
            </p:cNvSpPr>
            <p:nvPr/>
          </p:nvSpPr>
          <p:spPr bwMode="auto">
            <a:xfrm>
              <a:off x="8966200" y="285750"/>
              <a:ext cx="228600" cy="265113"/>
            </a:xfrm>
            <a:custGeom>
              <a:avLst/>
              <a:gdLst>
                <a:gd name="T0" fmla="*/ 0 w 144"/>
                <a:gd name="T1" fmla="*/ 163 h 167"/>
                <a:gd name="T2" fmla="*/ 140 w 144"/>
                <a:gd name="T3" fmla="*/ 0 h 167"/>
                <a:gd name="T4" fmla="*/ 144 w 144"/>
                <a:gd name="T5" fmla="*/ 2 h 167"/>
                <a:gd name="T6" fmla="*/ 4 w 144"/>
                <a:gd name="T7" fmla="*/ 167 h 167"/>
                <a:gd name="T8" fmla="*/ 0 w 144"/>
                <a:gd name="T9" fmla="*/ 163 h 167"/>
                <a:gd name="T10" fmla="*/ 0 w 144"/>
                <a:gd name="T11" fmla="*/ 163 h 167"/>
                <a:gd name="T12" fmla="*/ 0 w 144"/>
                <a:gd name="T13" fmla="*/ 163 h 167"/>
              </a:gdLst>
              <a:ahLst/>
              <a:cxnLst>
                <a:cxn ang="0">
                  <a:pos x="T0" y="T1"/>
                </a:cxn>
                <a:cxn ang="0">
                  <a:pos x="T2" y="T3"/>
                </a:cxn>
                <a:cxn ang="0">
                  <a:pos x="T4" y="T5"/>
                </a:cxn>
                <a:cxn ang="0">
                  <a:pos x="T6" y="T7"/>
                </a:cxn>
                <a:cxn ang="0">
                  <a:pos x="T8" y="T9"/>
                </a:cxn>
                <a:cxn ang="0">
                  <a:pos x="T10" y="T11"/>
                </a:cxn>
                <a:cxn ang="0">
                  <a:pos x="T12" y="T13"/>
                </a:cxn>
              </a:cxnLst>
              <a:rect l="0" t="0" r="r" b="b"/>
              <a:pathLst>
                <a:path w="144" h="167">
                  <a:moveTo>
                    <a:pt x="0" y="163"/>
                  </a:moveTo>
                  <a:lnTo>
                    <a:pt x="140" y="0"/>
                  </a:lnTo>
                  <a:lnTo>
                    <a:pt x="144" y="2"/>
                  </a:lnTo>
                  <a:lnTo>
                    <a:pt x="4" y="167"/>
                  </a:lnTo>
                  <a:lnTo>
                    <a:pt x="0" y="163"/>
                  </a:lnTo>
                  <a:moveTo>
                    <a:pt x="0" y="163"/>
                  </a:moveTo>
                  <a:lnTo>
                    <a:pt x="0"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9" name="Freeform 263"/>
            <p:cNvSpPr>
              <a:spLocks noEditPoints="1"/>
            </p:cNvSpPr>
            <p:nvPr/>
          </p:nvSpPr>
          <p:spPr bwMode="auto">
            <a:xfrm>
              <a:off x="8815388" y="417512"/>
              <a:ext cx="117475" cy="134938"/>
            </a:xfrm>
            <a:custGeom>
              <a:avLst/>
              <a:gdLst>
                <a:gd name="T0" fmla="*/ 0 w 74"/>
                <a:gd name="T1" fmla="*/ 4 h 85"/>
                <a:gd name="T2" fmla="*/ 72 w 74"/>
                <a:gd name="T3" fmla="*/ 85 h 85"/>
                <a:gd name="T4" fmla="*/ 74 w 74"/>
                <a:gd name="T5" fmla="*/ 82 h 85"/>
                <a:gd name="T6" fmla="*/ 5 w 74"/>
                <a:gd name="T7" fmla="*/ 0 h 85"/>
                <a:gd name="T8" fmla="*/ 0 w 74"/>
                <a:gd name="T9" fmla="*/ 4 h 85"/>
                <a:gd name="T10" fmla="*/ 0 w 74"/>
                <a:gd name="T11" fmla="*/ 4 h 85"/>
                <a:gd name="T12" fmla="*/ 0 w 74"/>
                <a:gd name="T13" fmla="*/ 4 h 85"/>
              </a:gdLst>
              <a:ahLst/>
              <a:cxnLst>
                <a:cxn ang="0">
                  <a:pos x="T0" y="T1"/>
                </a:cxn>
                <a:cxn ang="0">
                  <a:pos x="T2" y="T3"/>
                </a:cxn>
                <a:cxn ang="0">
                  <a:pos x="T4" y="T5"/>
                </a:cxn>
                <a:cxn ang="0">
                  <a:pos x="T6" y="T7"/>
                </a:cxn>
                <a:cxn ang="0">
                  <a:pos x="T8" y="T9"/>
                </a:cxn>
                <a:cxn ang="0">
                  <a:pos x="T10" y="T11"/>
                </a:cxn>
                <a:cxn ang="0">
                  <a:pos x="T12" y="T13"/>
                </a:cxn>
              </a:cxnLst>
              <a:rect l="0" t="0" r="r" b="b"/>
              <a:pathLst>
                <a:path w="74" h="85">
                  <a:moveTo>
                    <a:pt x="0" y="4"/>
                  </a:moveTo>
                  <a:lnTo>
                    <a:pt x="72" y="85"/>
                  </a:lnTo>
                  <a:lnTo>
                    <a:pt x="74" y="82"/>
                  </a:lnTo>
                  <a:lnTo>
                    <a:pt x="5" y="0"/>
                  </a:lnTo>
                  <a:lnTo>
                    <a:pt x="0" y="4"/>
                  </a:lnTo>
                  <a:close/>
                  <a:moveTo>
                    <a:pt x="0" y="4"/>
                  </a:moveTo>
                  <a:lnTo>
                    <a:pt x="0" y="4"/>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0" name="Freeform 264"/>
            <p:cNvSpPr>
              <a:spLocks noEditPoints="1"/>
            </p:cNvSpPr>
            <p:nvPr/>
          </p:nvSpPr>
          <p:spPr bwMode="auto">
            <a:xfrm>
              <a:off x="8815388" y="417512"/>
              <a:ext cx="117475" cy="134938"/>
            </a:xfrm>
            <a:custGeom>
              <a:avLst/>
              <a:gdLst>
                <a:gd name="T0" fmla="*/ 0 w 74"/>
                <a:gd name="T1" fmla="*/ 4 h 85"/>
                <a:gd name="T2" fmla="*/ 72 w 74"/>
                <a:gd name="T3" fmla="*/ 85 h 85"/>
                <a:gd name="T4" fmla="*/ 74 w 74"/>
                <a:gd name="T5" fmla="*/ 82 h 85"/>
                <a:gd name="T6" fmla="*/ 5 w 74"/>
                <a:gd name="T7" fmla="*/ 0 h 85"/>
                <a:gd name="T8" fmla="*/ 0 w 74"/>
                <a:gd name="T9" fmla="*/ 4 h 85"/>
                <a:gd name="T10" fmla="*/ 0 w 74"/>
                <a:gd name="T11" fmla="*/ 4 h 85"/>
                <a:gd name="T12" fmla="*/ 0 w 74"/>
                <a:gd name="T13" fmla="*/ 4 h 85"/>
              </a:gdLst>
              <a:ahLst/>
              <a:cxnLst>
                <a:cxn ang="0">
                  <a:pos x="T0" y="T1"/>
                </a:cxn>
                <a:cxn ang="0">
                  <a:pos x="T2" y="T3"/>
                </a:cxn>
                <a:cxn ang="0">
                  <a:pos x="T4" y="T5"/>
                </a:cxn>
                <a:cxn ang="0">
                  <a:pos x="T6" y="T7"/>
                </a:cxn>
                <a:cxn ang="0">
                  <a:pos x="T8" y="T9"/>
                </a:cxn>
                <a:cxn ang="0">
                  <a:pos x="T10" y="T11"/>
                </a:cxn>
                <a:cxn ang="0">
                  <a:pos x="T12" y="T13"/>
                </a:cxn>
              </a:cxnLst>
              <a:rect l="0" t="0" r="r" b="b"/>
              <a:pathLst>
                <a:path w="74" h="85">
                  <a:moveTo>
                    <a:pt x="0" y="4"/>
                  </a:moveTo>
                  <a:lnTo>
                    <a:pt x="72" y="85"/>
                  </a:lnTo>
                  <a:lnTo>
                    <a:pt x="74" y="82"/>
                  </a:lnTo>
                  <a:lnTo>
                    <a:pt x="5" y="0"/>
                  </a:lnTo>
                  <a:lnTo>
                    <a:pt x="0" y="4"/>
                  </a:lnTo>
                  <a:moveTo>
                    <a:pt x="0" y="4"/>
                  </a:move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1" name="Freeform 265"/>
            <p:cNvSpPr>
              <a:spLocks noEditPoints="1"/>
            </p:cNvSpPr>
            <p:nvPr/>
          </p:nvSpPr>
          <p:spPr bwMode="auto">
            <a:xfrm>
              <a:off x="8778875" y="587375"/>
              <a:ext cx="161925" cy="266700"/>
            </a:xfrm>
            <a:custGeom>
              <a:avLst/>
              <a:gdLst>
                <a:gd name="T0" fmla="*/ 99 w 102"/>
                <a:gd name="T1" fmla="*/ 0 h 168"/>
                <a:gd name="T2" fmla="*/ 0 w 102"/>
                <a:gd name="T3" fmla="*/ 163 h 168"/>
                <a:gd name="T4" fmla="*/ 0 w 102"/>
                <a:gd name="T5" fmla="*/ 168 h 168"/>
                <a:gd name="T6" fmla="*/ 102 w 102"/>
                <a:gd name="T7" fmla="*/ 5 h 168"/>
                <a:gd name="T8" fmla="*/ 99 w 102"/>
                <a:gd name="T9" fmla="*/ 0 h 168"/>
                <a:gd name="T10" fmla="*/ 99 w 102"/>
                <a:gd name="T11" fmla="*/ 0 h 168"/>
                <a:gd name="T12" fmla="*/ 99 w 102"/>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102" h="168">
                  <a:moveTo>
                    <a:pt x="99" y="0"/>
                  </a:moveTo>
                  <a:lnTo>
                    <a:pt x="0" y="163"/>
                  </a:lnTo>
                  <a:lnTo>
                    <a:pt x="0" y="168"/>
                  </a:lnTo>
                  <a:lnTo>
                    <a:pt x="102" y="5"/>
                  </a:lnTo>
                  <a:lnTo>
                    <a:pt x="99" y="0"/>
                  </a:lnTo>
                  <a:close/>
                  <a:moveTo>
                    <a:pt x="99" y="0"/>
                  </a:moveTo>
                  <a:lnTo>
                    <a:pt x="99"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2" name="Freeform 266"/>
            <p:cNvSpPr>
              <a:spLocks noEditPoints="1"/>
            </p:cNvSpPr>
            <p:nvPr/>
          </p:nvSpPr>
          <p:spPr bwMode="auto">
            <a:xfrm>
              <a:off x="8778875" y="587375"/>
              <a:ext cx="161925" cy="266700"/>
            </a:xfrm>
            <a:custGeom>
              <a:avLst/>
              <a:gdLst>
                <a:gd name="T0" fmla="*/ 99 w 102"/>
                <a:gd name="T1" fmla="*/ 0 h 168"/>
                <a:gd name="T2" fmla="*/ 0 w 102"/>
                <a:gd name="T3" fmla="*/ 163 h 168"/>
                <a:gd name="T4" fmla="*/ 0 w 102"/>
                <a:gd name="T5" fmla="*/ 168 h 168"/>
                <a:gd name="T6" fmla="*/ 102 w 102"/>
                <a:gd name="T7" fmla="*/ 5 h 168"/>
                <a:gd name="T8" fmla="*/ 99 w 102"/>
                <a:gd name="T9" fmla="*/ 0 h 168"/>
                <a:gd name="T10" fmla="*/ 99 w 102"/>
                <a:gd name="T11" fmla="*/ 0 h 168"/>
                <a:gd name="T12" fmla="*/ 99 w 102"/>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102" h="168">
                  <a:moveTo>
                    <a:pt x="99" y="0"/>
                  </a:moveTo>
                  <a:lnTo>
                    <a:pt x="0" y="163"/>
                  </a:lnTo>
                  <a:lnTo>
                    <a:pt x="0" y="168"/>
                  </a:lnTo>
                  <a:lnTo>
                    <a:pt x="102" y="5"/>
                  </a:lnTo>
                  <a:lnTo>
                    <a:pt x="99" y="0"/>
                  </a:lnTo>
                  <a:moveTo>
                    <a:pt x="99" y="0"/>
                  </a:moveTo>
                  <a:lnTo>
                    <a:pt x="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3" name="Freeform 267"/>
            <p:cNvSpPr>
              <a:spLocks noEditPoints="1"/>
            </p:cNvSpPr>
            <p:nvPr/>
          </p:nvSpPr>
          <p:spPr bwMode="auto">
            <a:xfrm>
              <a:off x="8320088" y="576262"/>
              <a:ext cx="606425" cy="207963"/>
            </a:xfrm>
            <a:custGeom>
              <a:avLst/>
              <a:gdLst>
                <a:gd name="T0" fmla="*/ 0 w 382"/>
                <a:gd name="T1" fmla="*/ 125 h 131"/>
                <a:gd name="T2" fmla="*/ 382 w 382"/>
                <a:gd name="T3" fmla="*/ 0 h 131"/>
                <a:gd name="T4" fmla="*/ 382 w 382"/>
                <a:gd name="T5" fmla="*/ 5 h 131"/>
                <a:gd name="T6" fmla="*/ 0 w 382"/>
                <a:gd name="T7" fmla="*/ 131 h 131"/>
                <a:gd name="T8" fmla="*/ 0 w 382"/>
                <a:gd name="T9" fmla="*/ 125 h 131"/>
                <a:gd name="T10" fmla="*/ 0 w 382"/>
                <a:gd name="T11" fmla="*/ 125 h 131"/>
                <a:gd name="T12" fmla="*/ 0 w 382"/>
                <a:gd name="T13" fmla="*/ 125 h 131"/>
              </a:gdLst>
              <a:ahLst/>
              <a:cxnLst>
                <a:cxn ang="0">
                  <a:pos x="T0" y="T1"/>
                </a:cxn>
                <a:cxn ang="0">
                  <a:pos x="T2" y="T3"/>
                </a:cxn>
                <a:cxn ang="0">
                  <a:pos x="T4" y="T5"/>
                </a:cxn>
                <a:cxn ang="0">
                  <a:pos x="T6" y="T7"/>
                </a:cxn>
                <a:cxn ang="0">
                  <a:pos x="T8" y="T9"/>
                </a:cxn>
                <a:cxn ang="0">
                  <a:pos x="T10" y="T11"/>
                </a:cxn>
                <a:cxn ang="0">
                  <a:pos x="T12" y="T13"/>
                </a:cxn>
              </a:cxnLst>
              <a:rect l="0" t="0" r="r" b="b"/>
              <a:pathLst>
                <a:path w="382" h="131">
                  <a:moveTo>
                    <a:pt x="0" y="125"/>
                  </a:moveTo>
                  <a:lnTo>
                    <a:pt x="382" y="0"/>
                  </a:lnTo>
                  <a:lnTo>
                    <a:pt x="382" y="5"/>
                  </a:lnTo>
                  <a:lnTo>
                    <a:pt x="0" y="131"/>
                  </a:lnTo>
                  <a:lnTo>
                    <a:pt x="0" y="125"/>
                  </a:lnTo>
                  <a:close/>
                  <a:moveTo>
                    <a:pt x="0" y="125"/>
                  </a:moveTo>
                  <a:lnTo>
                    <a:pt x="0" y="125"/>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4" name="Freeform 268"/>
            <p:cNvSpPr>
              <a:spLocks noEditPoints="1"/>
            </p:cNvSpPr>
            <p:nvPr/>
          </p:nvSpPr>
          <p:spPr bwMode="auto">
            <a:xfrm>
              <a:off x="8320088" y="576262"/>
              <a:ext cx="606425" cy="207963"/>
            </a:xfrm>
            <a:custGeom>
              <a:avLst/>
              <a:gdLst>
                <a:gd name="T0" fmla="*/ 0 w 382"/>
                <a:gd name="T1" fmla="*/ 125 h 131"/>
                <a:gd name="T2" fmla="*/ 382 w 382"/>
                <a:gd name="T3" fmla="*/ 0 h 131"/>
                <a:gd name="T4" fmla="*/ 382 w 382"/>
                <a:gd name="T5" fmla="*/ 5 h 131"/>
                <a:gd name="T6" fmla="*/ 0 w 382"/>
                <a:gd name="T7" fmla="*/ 131 h 131"/>
                <a:gd name="T8" fmla="*/ 0 w 382"/>
                <a:gd name="T9" fmla="*/ 125 h 131"/>
                <a:gd name="T10" fmla="*/ 0 w 382"/>
                <a:gd name="T11" fmla="*/ 125 h 131"/>
                <a:gd name="T12" fmla="*/ 0 w 382"/>
                <a:gd name="T13" fmla="*/ 125 h 131"/>
              </a:gdLst>
              <a:ahLst/>
              <a:cxnLst>
                <a:cxn ang="0">
                  <a:pos x="T0" y="T1"/>
                </a:cxn>
                <a:cxn ang="0">
                  <a:pos x="T2" y="T3"/>
                </a:cxn>
                <a:cxn ang="0">
                  <a:pos x="T4" y="T5"/>
                </a:cxn>
                <a:cxn ang="0">
                  <a:pos x="T6" y="T7"/>
                </a:cxn>
                <a:cxn ang="0">
                  <a:pos x="T8" y="T9"/>
                </a:cxn>
                <a:cxn ang="0">
                  <a:pos x="T10" y="T11"/>
                </a:cxn>
                <a:cxn ang="0">
                  <a:pos x="T12" y="T13"/>
                </a:cxn>
              </a:cxnLst>
              <a:rect l="0" t="0" r="r" b="b"/>
              <a:pathLst>
                <a:path w="382" h="131">
                  <a:moveTo>
                    <a:pt x="0" y="125"/>
                  </a:moveTo>
                  <a:lnTo>
                    <a:pt x="382" y="0"/>
                  </a:lnTo>
                  <a:lnTo>
                    <a:pt x="382" y="5"/>
                  </a:lnTo>
                  <a:lnTo>
                    <a:pt x="0" y="131"/>
                  </a:lnTo>
                  <a:lnTo>
                    <a:pt x="0" y="125"/>
                  </a:lnTo>
                  <a:moveTo>
                    <a:pt x="0" y="125"/>
                  </a:move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5" name="Freeform 269"/>
            <p:cNvSpPr>
              <a:spLocks noEditPoints="1"/>
            </p:cNvSpPr>
            <p:nvPr/>
          </p:nvSpPr>
          <p:spPr bwMode="auto">
            <a:xfrm>
              <a:off x="7626350" y="774700"/>
              <a:ext cx="430213" cy="392113"/>
            </a:xfrm>
            <a:custGeom>
              <a:avLst/>
              <a:gdLst>
                <a:gd name="T0" fmla="*/ 0 w 271"/>
                <a:gd name="T1" fmla="*/ 4 h 247"/>
                <a:gd name="T2" fmla="*/ 267 w 271"/>
                <a:gd name="T3" fmla="*/ 247 h 247"/>
                <a:gd name="T4" fmla="*/ 271 w 271"/>
                <a:gd name="T5" fmla="*/ 247 h 247"/>
                <a:gd name="T6" fmla="*/ 5 w 271"/>
                <a:gd name="T7" fmla="*/ 0 h 247"/>
                <a:gd name="T8" fmla="*/ 0 w 271"/>
                <a:gd name="T9" fmla="*/ 4 h 247"/>
                <a:gd name="T10" fmla="*/ 0 w 271"/>
                <a:gd name="T11" fmla="*/ 4 h 247"/>
                <a:gd name="T12" fmla="*/ 0 w 271"/>
                <a:gd name="T13" fmla="*/ 4 h 247"/>
              </a:gdLst>
              <a:ahLst/>
              <a:cxnLst>
                <a:cxn ang="0">
                  <a:pos x="T0" y="T1"/>
                </a:cxn>
                <a:cxn ang="0">
                  <a:pos x="T2" y="T3"/>
                </a:cxn>
                <a:cxn ang="0">
                  <a:pos x="T4" y="T5"/>
                </a:cxn>
                <a:cxn ang="0">
                  <a:pos x="T6" y="T7"/>
                </a:cxn>
                <a:cxn ang="0">
                  <a:pos x="T8" y="T9"/>
                </a:cxn>
                <a:cxn ang="0">
                  <a:pos x="T10" y="T11"/>
                </a:cxn>
                <a:cxn ang="0">
                  <a:pos x="T12" y="T13"/>
                </a:cxn>
              </a:cxnLst>
              <a:rect l="0" t="0" r="r" b="b"/>
              <a:pathLst>
                <a:path w="271" h="247">
                  <a:moveTo>
                    <a:pt x="0" y="4"/>
                  </a:moveTo>
                  <a:lnTo>
                    <a:pt x="267" y="247"/>
                  </a:lnTo>
                  <a:lnTo>
                    <a:pt x="271" y="247"/>
                  </a:lnTo>
                  <a:lnTo>
                    <a:pt x="5" y="0"/>
                  </a:lnTo>
                  <a:lnTo>
                    <a:pt x="0" y="4"/>
                  </a:lnTo>
                  <a:close/>
                  <a:moveTo>
                    <a:pt x="0" y="4"/>
                  </a:moveTo>
                  <a:lnTo>
                    <a:pt x="0" y="4"/>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6" name="Freeform 270"/>
            <p:cNvSpPr>
              <a:spLocks noEditPoints="1"/>
            </p:cNvSpPr>
            <p:nvPr/>
          </p:nvSpPr>
          <p:spPr bwMode="auto">
            <a:xfrm>
              <a:off x="7626350" y="774700"/>
              <a:ext cx="430213" cy="392113"/>
            </a:xfrm>
            <a:custGeom>
              <a:avLst/>
              <a:gdLst>
                <a:gd name="T0" fmla="*/ 0 w 271"/>
                <a:gd name="T1" fmla="*/ 4 h 247"/>
                <a:gd name="T2" fmla="*/ 267 w 271"/>
                <a:gd name="T3" fmla="*/ 247 h 247"/>
                <a:gd name="T4" fmla="*/ 271 w 271"/>
                <a:gd name="T5" fmla="*/ 247 h 247"/>
                <a:gd name="T6" fmla="*/ 5 w 271"/>
                <a:gd name="T7" fmla="*/ 0 h 247"/>
                <a:gd name="T8" fmla="*/ 0 w 271"/>
                <a:gd name="T9" fmla="*/ 4 h 247"/>
                <a:gd name="T10" fmla="*/ 0 w 271"/>
                <a:gd name="T11" fmla="*/ 4 h 247"/>
                <a:gd name="T12" fmla="*/ 0 w 271"/>
                <a:gd name="T13" fmla="*/ 4 h 247"/>
              </a:gdLst>
              <a:ahLst/>
              <a:cxnLst>
                <a:cxn ang="0">
                  <a:pos x="T0" y="T1"/>
                </a:cxn>
                <a:cxn ang="0">
                  <a:pos x="T2" y="T3"/>
                </a:cxn>
                <a:cxn ang="0">
                  <a:pos x="T4" y="T5"/>
                </a:cxn>
                <a:cxn ang="0">
                  <a:pos x="T6" y="T7"/>
                </a:cxn>
                <a:cxn ang="0">
                  <a:pos x="T8" y="T9"/>
                </a:cxn>
                <a:cxn ang="0">
                  <a:pos x="T10" y="T11"/>
                </a:cxn>
                <a:cxn ang="0">
                  <a:pos x="T12" y="T13"/>
                </a:cxn>
              </a:cxnLst>
              <a:rect l="0" t="0" r="r" b="b"/>
              <a:pathLst>
                <a:path w="271" h="247">
                  <a:moveTo>
                    <a:pt x="0" y="4"/>
                  </a:moveTo>
                  <a:lnTo>
                    <a:pt x="267" y="247"/>
                  </a:lnTo>
                  <a:lnTo>
                    <a:pt x="271" y="247"/>
                  </a:lnTo>
                  <a:lnTo>
                    <a:pt x="5" y="0"/>
                  </a:lnTo>
                  <a:lnTo>
                    <a:pt x="0" y="4"/>
                  </a:lnTo>
                  <a:moveTo>
                    <a:pt x="0" y="4"/>
                  </a:move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7" name="Freeform 271"/>
            <p:cNvSpPr>
              <a:spLocks noEditPoints="1"/>
            </p:cNvSpPr>
            <p:nvPr/>
          </p:nvSpPr>
          <p:spPr bwMode="auto">
            <a:xfrm>
              <a:off x="8659813" y="862012"/>
              <a:ext cx="327025" cy="192088"/>
            </a:xfrm>
            <a:custGeom>
              <a:avLst/>
              <a:gdLst>
                <a:gd name="T0" fmla="*/ 0 w 206"/>
                <a:gd name="T1" fmla="*/ 117 h 121"/>
                <a:gd name="T2" fmla="*/ 204 w 206"/>
                <a:gd name="T3" fmla="*/ 0 h 121"/>
                <a:gd name="T4" fmla="*/ 206 w 206"/>
                <a:gd name="T5" fmla="*/ 6 h 121"/>
                <a:gd name="T6" fmla="*/ 2 w 206"/>
                <a:gd name="T7" fmla="*/ 121 h 121"/>
                <a:gd name="T8" fmla="*/ 0 w 206"/>
                <a:gd name="T9" fmla="*/ 117 h 121"/>
                <a:gd name="T10" fmla="*/ 0 w 206"/>
                <a:gd name="T11" fmla="*/ 117 h 121"/>
                <a:gd name="T12" fmla="*/ 0 w 206"/>
                <a:gd name="T13" fmla="*/ 117 h 121"/>
              </a:gdLst>
              <a:ahLst/>
              <a:cxnLst>
                <a:cxn ang="0">
                  <a:pos x="T0" y="T1"/>
                </a:cxn>
                <a:cxn ang="0">
                  <a:pos x="T2" y="T3"/>
                </a:cxn>
                <a:cxn ang="0">
                  <a:pos x="T4" y="T5"/>
                </a:cxn>
                <a:cxn ang="0">
                  <a:pos x="T6" y="T7"/>
                </a:cxn>
                <a:cxn ang="0">
                  <a:pos x="T8" y="T9"/>
                </a:cxn>
                <a:cxn ang="0">
                  <a:pos x="T10" y="T11"/>
                </a:cxn>
                <a:cxn ang="0">
                  <a:pos x="T12" y="T13"/>
                </a:cxn>
              </a:cxnLst>
              <a:rect l="0" t="0" r="r" b="b"/>
              <a:pathLst>
                <a:path w="206" h="121">
                  <a:moveTo>
                    <a:pt x="0" y="117"/>
                  </a:moveTo>
                  <a:lnTo>
                    <a:pt x="204" y="0"/>
                  </a:lnTo>
                  <a:lnTo>
                    <a:pt x="206" y="6"/>
                  </a:lnTo>
                  <a:lnTo>
                    <a:pt x="2" y="121"/>
                  </a:lnTo>
                  <a:lnTo>
                    <a:pt x="0" y="117"/>
                  </a:lnTo>
                  <a:close/>
                  <a:moveTo>
                    <a:pt x="0" y="117"/>
                  </a:moveTo>
                  <a:lnTo>
                    <a:pt x="0" y="117"/>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8" name="Freeform 272"/>
            <p:cNvSpPr>
              <a:spLocks noEditPoints="1"/>
            </p:cNvSpPr>
            <p:nvPr/>
          </p:nvSpPr>
          <p:spPr bwMode="auto">
            <a:xfrm>
              <a:off x="8659813" y="862012"/>
              <a:ext cx="327025" cy="192088"/>
            </a:xfrm>
            <a:custGeom>
              <a:avLst/>
              <a:gdLst>
                <a:gd name="T0" fmla="*/ 0 w 206"/>
                <a:gd name="T1" fmla="*/ 117 h 121"/>
                <a:gd name="T2" fmla="*/ 204 w 206"/>
                <a:gd name="T3" fmla="*/ 0 h 121"/>
                <a:gd name="T4" fmla="*/ 206 w 206"/>
                <a:gd name="T5" fmla="*/ 6 h 121"/>
                <a:gd name="T6" fmla="*/ 2 w 206"/>
                <a:gd name="T7" fmla="*/ 121 h 121"/>
                <a:gd name="T8" fmla="*/ 0 w 206"/>
                <a:gd name="T9" fmla="*/ 117 h 121"/>
                <a:gd name="T10" fmla="*/ 0 w 206"/>
                <a:gd name="T11" fmla="*/ 117 h 121"/>
                <a:gd name="T12" fmla="*/ 0 w 206"/>
                <a:gd name="T13" fmla="*/ 117 h 121"/>
              </a:gdLst>
              <a:ahLst/>
              <a:cxnLst>
                <a:cxn ang="0">
                  <a:pos x="T0" y="T1"/>
                </a:cxn>
                <a:cxn ang="0">
                  <a:pos x="T2" y="T3"/>
                </a:cxn>
                <a:cxn ang="0">
                  <a:pos x="T4" y="T5"/>
                </a:cxn>
                <a:cxn ang="0">
                  <a:pos x="T6" y="T7"/>
                </a:cxn>
                <a:cxn ang="0">
                  <a:pos x="T8" y="T9"/>
                </a:cxn>
                <a:cxn ang="0">
                  <a:pos x="T10" y="T11"/>
                </a:cxn>
                <a:cxn ang="0">
                  <a:pos x="T12" y="T13"/>
                </a:cxn>
              </a:cxnLst>
              <a:rect l="0" t="0" r="r" b="b"/>
              <a:pathLst>
                <a:path w="206" h="121">
                  <a:moveTo>
                    <a:pt x="0" y="117"/>
                  </a:moveTo>
                  <a:lnTo>
                    <a:pt x="204" y="0"/>
                  </a:lnTo>
                  <a:lnTo>
                    <a:pt x="206" y="6"/>
                  </a:lnTo>
                  <a:lnTo>
                    <a:pt x="2" y="121"/>
                  </a:lnTo>
                  <a:lnTo>
                    <a:pt x="0" y="117"/>
                  </a:lnTo>
                  <a:moveTo>
                    <a:pt x="0" y="117"/>
                  </a:moveTo>
                  <a:lnTo>
                    <a:pt x="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9" name="Freeform 273"/>
            <p:cNvSpPr>
              <a:spLocks noEditPoints="1"/>
            </p:cNvSpPr>
            <p:nvPr/>
          </p:nvSpPr>
          <p:spPr bwMode="auto">
            <a:xfrm>
              <a:off x="8089900" y="1062037"/>
              <a:ext cx="533400" cy="120650"/>
            </a:xfrm>
            <a:custGeom>
              <a:avLst/>
              <a:gdLst>
                <a:gd name="T0" fmla="*/ 0 w 336"/>
                <a:gd name="T1" fmla="*/ 71 h 76"/>
                <a:gd name="T2" fmla="*/ 336 w 336"/>
                <a:gd name="T3" fmla="*/ 0 h 76"/>
                <a:gd name="T4" fmla="*/ 336 w 336"/>
                <a:gd name="T5" fmla="*/ 5 h 76"/>
                <a:gd name="T6" fmla="*/ 4 w 336"/>
                <a:gd name="T7" fmla="*/ 76 h 76"/>
                <a:gd name="T8" fmla="*/ 0 w 336"/>
                <a:gd name="T9" fmla="*/ 71 h 76"/>
                <a:gd name="T10" fmla="*/ 0 w 336"/>
                <a:gd name="T11" fmla="*/ 71 h 76"/>
                <a:gd name="T12" fmla="*/ 0 w 336"/>
                <a:gd name="T13" fmla="*/ 71 h 76"/>
              </a:gdLst>
              <a:ahLst/>
              <a:cxnLst>
                <a:cxn ang="0">
                  <a:pos x="T0" y="T1"/>
                </a:cxn>
                <a:cxn ang="0">
                  <a:pos x="T2" y="T3"/>
                </a:cxn>
                <a:cxn ang="0">
                  <a:pos x="T4" y="T5"/>
                </a:cxn>
                <a:cxn ang="0">
                  <a:pos x="T6" y="T7"/>
                </a:cxn>
                <a:cxn ang="0">
                  <a:pos x="T8" y="T9"/>
                </a:cxn>
                <a:cxn ang="0">
                  <a:pos x="T10" y="T11"/>
                </a:cxn>
                <a:cxn ang="0">
                  <a:pos x="T12" y="T13"/>
                </a:cxn>
              </a:cxnLst>
              <a:rect l="0" t="0" r="r" b="b"/>
              <a:pathLst>
                <a:path w="336" h="76">
                  <a:moveTo>
                    <a:pt x="0" y="71"/>
                  </a:moveTo>
                  <a:lnTo>
                    <a:pt x="336" y="0"/>
                  </a:lnTo>
                  <a:lnTo>
                    <a:pt x="336" y="5"/>
                  </a:lnTo>
                  <a:lnTo>
                    <a:pt x="4" y="76"/>
                  </a:lnTo>
                  <a:lnTo>
                    <a:pt x="0" y="71"/>
                  </a:lnTo>
                  <a:close/>
                  <a:moveTo>
                    <a:pt x="0" y="71"/>
                  </a:moveTo>
                  <a:lnTo>
                    <a:pt x="0" y="71"/>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0" name="Freeform 274"/>
            <p:cNvSpPr>
              <a:spLocks noEditPoints="1"/>
            </p:cNvSpPr>
            <p:nvPr/>
          </p:nvSpPr>
          <p:spPr bwMode="auto">
            <a:xfrm>
              <a:off x="8089900" y="1062037"/>
              <a:ext cx="533400" cy="120650"/>
            </a:xfrm>
            <a:custGeom>
              <a:avLst/>
              <a:gdLst>
                <a:gd name="T0" fmla="*/ 0 w 336"/>
                <a:gd name="T1" fmla="*/ 71 h 76"/>
                <a:gd name="T2" fmla="*/ 336 w 336"/>
                <a:gd name="T3" fmla="*/ 0 h 76"/>
                <a:gd name="T4" fmla="*/ 336 w 336"/>
                <a:gd name="T5" fmla="*/ 5 h 76"/>
                <a:gd name="T6" fmla="*/ 4 w 336"/>
                <a:gd name="T7" fmla="*/ 76 h 76"/>
                <a:gd name="T8" fmla="*/ 0 w 336"/>
                <a:gd name="T9" fmla="*/ 71 h 76"/>
                <a:gd name="T10" fmla="*/ 0 w 336"/>
                <a:gd name="T11" fmla="*/ 71 h 76"/>
                <a:gd name="T12" fmla="*/ 0 w 336"/>
                <a:gd name="T13" fmla="*/ 71 h 76"/>
              </a:gdLst>
              <a:ahLst/>
              <a:cxnLst>
                <a:cxn ang="0">
                  <a:pos x="T0" y="T1"/>
                </a:cxn>
                <a:cxn ang="0">
                  <a:pos x="T2" y="T3"/>
                </a:cxn>
                <a:cxn ang="0">
                  <a:pos x="T4" y="T5"/>
                </a:cxn>
                <a:cxn ang="0">
                  <a:pos x="T6" y="T7"/>
                </a:cxn>
                <a:cxn ang="0">
                  <a:pos x="T8" y="T9"/>
                </a:cxn>
                <a:cxn ang="0">
                  <a:pos x="T10" y="T11"/>
                </a:cxn>
                <a:cxn ang="0">
                  <a:pos x="T12" y="T13"/>
                </a:cxn>
              </a:cxnLst>
              <a:rect l="0" t="0" r="r" b="b"/>
              <a:pathLst>
                <a:path w="336" h="76">
                  <a:moveTo>
                    <a:pt x="0" y="71"/>
                  </a:moveTo>
                  <a:lnTo>
                    <a:pt x="336" y="0"/>
                  </a:lnTo>
                  <a:lnTo>
                    <a:pt x="336" y="5"/>
                  </a:lnTo>
                  <a:lnTo>
                    <a:pt x="4" y="76"/>
                  </a:lnTo>
                  <a:lnTo>
                    <a:pt x="0" y="71"/>
                  </a:lnTo>
                  <a:moveTo>
                    <a:pt x="0" y="71"/>
                  </a:moveTo>
                  <a:lnTo>
                    <a:pt x="0" y="7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1" name="Freeform 275"/>
            <p:cNvSpPr>
              <a:spLocks noEditPoints="1"/>
            </p:cNvSpPr>
            <p:nvPr/>
          </p:nvSpPr>
          <p:spPr bwMode="auto">
            <a:xfrm>
              <a:off x="9023350" y="23812"/>
              <a:ext cx="41275" cy="42863"/>
            </a:xfrm>
            <a:custGeom>
              <a:avLst/>
              <a:gdLst>
                <a:gd name="T0" fmla="*/ 15 w 15"/>
                <a:gd name="T1" fmla="*/ 7 h 15"/>
                <a:gd name="T2" fmla="*/ 7 w 15"/>
                <a:gd name="T3" fmla="*/ 15 h 15"/>
                <a:gd name="T4" fmla="*/ 0 w 15"/>
                <a:gd name="T5" fmla="*/ 7 h 15"/>
                <a:gd name="T6" fmla="*/ 7 w 15"/>
                <a:gd name="T7" fmla="*/ 0 h 15"/>
                <a:gd name="T8" fmla="*/ 15 w 15"/>
                <a:gd name="T9" fmla="*/ 7 h 15"/>
                <a:gd name="T10" fmla="*/ 15 w 15"/>
                <a:gd name="T11" fmla="*/ 7 h 15"/>
                <a:gd name="T12" fmla="*/ 15 w 15"/>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15" y="7"/>
                  </a:moveTo>
                  <a:cubicBezTo>
                    <a:pt x="15" y="11"/>
                    <a:pt x="11" y="15"/>
                    <a:pt x="7" y="15"/>
                  </a:cubicBezTo>
                  <a:cubicBezTo>
                    <a:pt x="3" y="15"/>
                    <a:pt x="0" y="11"/>
                    <a:pt x="0" y="7"/>
                  </a:cubicBezTo>
                  <a:cubicBezTo>
                    <a:pt x="0" y="3"/>
                    <a:pt x="3" y="0"/>
                    <a:pt x="7" y="0"/>
                  </a:cubicBezTo>
                  <a:cubicBezTo>
                    <a:pt x="11" y="0"/>
                    <a:pt x="15" y="3"/>
                    <a:pt x="15" y="7"/>
                  </a:cubicBezTo>
                  <a:close/>
                  <a:moveTo>
                    <a:pt x="15" y="7"/>
                  </a:moveTo>
                  <a:cubicBezTo>
                    <a:pt x="15" y="7"/>
                    <a:pt x="15" y="7"/>
                    <a:pt x="15" y="7"/>
                  </a:cubicBezTo>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2" name="Freeform 276"/>
            <p:cNvSpPr>
              <a:spLocks noEditPoints="1"/>
            </p:cNvSpPr>
            <p:nvPr/>
          </p:nvSpPr>
          <p:spPr bwMode="auto">
            <a:xfrm>
              <a:off x="7435850" y="-336550"/>
              <a:ext cx="479425" cy="417513"/>
            </a:xfrm>
            <a:custGeom>
              <a:avLst/>
              <a:gdLst>
                <a:gd name="T0" fmla="*/ 0 w 302"/>
                <a:gd name="T1" fmla="*/ 257 h 263"/>
                <a:gd name="T2" fmla="*/ 299 w 302"/>
                <a:gd name="T3" fmla="*/ 0 h 263"/>
                <a:gd name="T4" fmla="*/ 302 w 302"/>
                <a:gd name="T5" fmla="*/ 4 h 263"/>
                <a:gd name="T6" fmla="*/ 5 w 302"/>
                <a:gd name="T7" fmla="*/ 263 h 263"/>
                <a:gd name="T8" fmla="*/ 0 w 302"/>
                <a:gd name="T9" fmla="*/ 257 h 263"/>
                <a:gd name="T10" fmla="*/ 0 w 302"/>
                <a:gd name="T11" fmla="*/ 257 h 263"/>
                <a:gd name="T12" fmla="*/ 0 w 302"/>
                <a:gd name="T13" fmla="*/ 257 h 263"/>
              </a:gdLst>
              <a:ahLst/>
              <a:cxnLst>
                <a:cxn ang="0">
                  <a:pos x="T0" y="T1"/>
                </a:cxn>
                <a:cxn ang="0">
                  <a:pos x="T2" y="T3"/>
                </a:cxn>
                <a:cxn ang="0">
                  <a:pos x="T4" y="T5"/>
                </a:cxn>
                <a:cxn ang="0">
                  <a:pos x="T6" y="T7"/>
                </a:cxn>
                <a:cxn ang="0">
                  <a:pos x="T8" y="T9"/>
                </a:cxn>
                <a:cxn ang="0">
                  <a:pos x="T10" y="T11"/>
                </a:cxn>
                <a:cxn ang="0">
                  <a:pos x="T12" y="T13"/>
                </a:cxn>
              </a:cxnLst>
              <a:rect l="0" t="0" r="r" b="b"/>
              <a:pathLst>
                <a:path w="302" h="263">
                  <a:moveTo>
                    <a:pt x="0" y="257"/>
                  </a:moveTo>
                  <a:lnTo>
                    <a:pt x="299" y="0"/>
                  </a:lnTo>
                  <a:lnTo>
                    <a:pt x="302" y="4"/>
                  </a:lnTo>
                  <a:lnTo>
                    <a:pt x="5" y="263"/>
                  </a:lnTo>
                  <a:lnTo>
                    <a:pt x="0" y="257"/>
                  </a:lnTo>
                  <a:close/>
                  <a:moveTo>
                    <a:pt x="0" y="257"/>
                  </a:moveTo>
                  <a:lnTo>
                    <a:pt x="0" y="257"/>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3" name="Freeform 277"/>
            <p:cNvSpPr>
              <a:spLocks noEditPoints="1"/>
            </p:cNvSpPr>
            <p:nvPr/>
          </p:nvSpPr>
          <p:spPr bwMode="auto">
            <a:xfrm>
              <a:off x="7435850" y="-336550"/>
              <a:ext cx="479425" cy="417513"/>
            </a:xfrm>
            <a:custGeom>
              <a:avLst/>
              <a:gdLst>
                <a:gd name="T0" fmla="*/ 0 w 302"/>
                <a:gd name="T1" fmla="*/ 257 h 263"/>
                <a:gd name="T2" fmla="*/ 299 w 302"/>
                <a:gd name="T3" fmla="*/ 0 h 263"/>
                <a:gd name="T4" fmla="*/ 302 w 302"/>
                <a:gd name="T5" fmla="*/ 4 h 263"/>
                <a:gd name="T6" fmla="*/ 5 w 302"/>
                <a:gd name="T7" fmla="*/ 263 h 263"/>
                <a:gd name="T8" fmla="*/ 0 w 302"/>
                <a:gd name="T9" fmla="*/ 257 h 263"/>
                <a:gd name="T10" fmla="*/ 0 w 302"/>
                <a:gd name="T11" fmla="*/ 257 h 263"/>
                <a:gd name="T12" fmla="*/ 0 w 302"/>
                <a:gd name="T13" fmla="*/ 257 h 263"/>
              </a:gdLst>
              <a:ahLst/>
              <a:cxnLst>
                <a:cxn ang="0">
                  <a:pos x="T0" y="T1"/>
                </a:cxn>
                <a:cxn ang="0">
                  <a:pos x="T2" y="T3"/>
                </a:cxn>
                <a:cxn ang="0">
                  <a:pos x="T4" y="T5"/>
                </a:cxn>
                <a:cxn ang="0">
                  <a:pos x="T6" y="T7"/>
                </a:cxn>
                <a:cxn ang="0">
                  <a:pos x="T8" y="T9"/>
                </a:cxn>
                <a:cxn ang="0">
                  <a:pos x="T10" y="T11"/>
                </a:cxn>
                <a:cxn ang="0">
                  <a:pos x="T12" y="T13"/>
                </a:cxn>
              </a:cxnLst>
              <a:rect l="0" t="0" r="r" b="b"/>
              <a:pathLst>
                <a:path w="302" h="263">
                  <a:moveTo>
                    <a:pt x="0" y="257"/>
                  </a:moveTo>
                  <a:lnTo>
                    <a:pt x="299" y="0"/>
                  </a:lnTo>
                  <a:lnTo>
                    <a:pt x="302" y="4"/>
                  </a:lnTo>
                  <a:lnTo>
                    <a:pt x="5" y="263"/>
                  </a:lnTo>
                  <a:lnTo>
                    <a:pt x="0" y="257"/>
                  </a:lnTo>
                  <a:moveTo>
                    <a:pt x="0" y="257"/>
                  </a:moveTo>
                  <a:lnTo>
                    <a:pt x="0" y="2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4" name="Freeform 278"/>
            <p:cNvSpPr>
              <a:spLocks noEditPoints="1"/>
            </p:cNvSpPr>
            <p:nvPr/>
          </p:nvSpPr>
          <p:spPr bwMode="auto">
            <a:xfrm>
              <a:off x="7415213" y="114300"/>
              <a:ext cx="193675" cy="622300"/>
            </a:xfrm>
            <a:custGeom>
              <a:avLst/>
              <a:gdLst>
                <a:gd name="T0" fmla="*/ 0 w 122"/>
                <a:gd name="T1" fmla="*/ 3 h 392"/>
                <a:gd name="T2" fmla="*/ 117 w 122"/>
                <a:gd name="T3" fmla="*/ 392 h 392"/>
                <a:gd name="T4" fmla="*/ 122 w 122"/>
                <a:gd name="T5" fmla="*/ 390 h 392"/>
                <a:gd name="T6" fmla="*/ 6 w 122"/>
                <a:gd name="T7" fmla="*/ 0 h 392"/>
                <a:gd name="T8" fmla="*/ 0 w 122"/>
                <a:gd name="T9" fmla="*/ 3 h 392"/>
                <a:gd name="T10" fmla="*/ 0 w 122"/>
                <a:gd name="T11" fmla="*/ 3 h 392"/>
                <a:gd name="T12" fmla="*/ 0 w 122"/>
                <a:gd name="T13" fmla="*/ 3 h 392"/>
              </a:gdLst>
              <a:ahLst/>
              <a:cxnLst>
                <a:cxn ang="0">
                  <a:pos x="T0" y="T1"/>
                </a:cxn>
                <a:cxn ang="0">
                  <a:pos x="T2" y="T3"/>
                </a:cxn>
                <a:cxn ang="0">
                  <a:pos x="T4" y="T5"/>
                </a:cxn>
                <a:cxn ang="0">
                  <a:pos x="T6" y="T7"/>
                </a:cxn>
                <a:cxn ang="0">
                  <a:pos x="T8" y="T9"/>
                </a:cxn>
                <a:cxn ang="0">
                  <a:pos x="T10" y="T11"/>
                </a:cxn>
                <a:cxn ang="0">
                  <a:pos x="T12" y="T13"/>
                </a:cxn>
              </a:cxnLst>
              <a:rect l="0" t="0" r="r" b="b"/>
              <a:pathLst>
                <a:path w="122" h="392">
                  <a:moveTo>
                    <a:pt x="0" y="3"/>
                  </a:moveTo>
                  <a:lnTo>
                    <a:pt x="117" y="392"/>
                  </a:lnTo>
                  <a:lnTo>
                    <a:pt x="122" y="390"/>
                  </a:lnTo>
                  <a:lnTo>
                    <a:pt x="6" y="0"/>
                  </a:lnTo>
                  <a:lnTo>
                    <a:pt x="0" y="3"/>
                  </a:lnTo>
                  <a:close/>
                  <a:moveTo>
                    <a:pt x="0" y="3"/>
                  </a:moveTo>
                  <a:lnTo>
                    <a:pt x="0" y="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5" name="Freeform 279"/>
            <p:cNvSpPr>
              <a:spLocks noEditPoints="1"/>
            </p:cNvSpPr>
            <p:nvPr/>
          </p:nvSpPr>
          <p:spPr bwMode="auto">
            <a:xfrm>
              <a:off x="7415213" y="114300"/>
              <a:ext cx="193675" cy="622300"/>
            </a:xfrm>
            <a:custGeom>
              <a:avLst/>
              <a:gdLst>
                <a:gd name="T0" fmla="*/ 0 w 122"/>
                <a:gd name="T1" fmla="*/ 3 h 392"/>
                <a:gd name="T2" fmla="*/ 117 w 122"/>
                <a:gd name="T3" fmla="*/ 392 h 392"/>
                <a:gd name="T4" fmla="*/ 122 w 122"/>
                <a:gd name="T5" fmla="*/ 390 h 392"/>
                <a:gd name="T6" fmla="*/ 6 w 122"/>
                <a:gd name="T7" fmla="*/ 0 h 392"/>
                <a:gd name="T8" fmla="*/ 0 w 122"/>
                <a:gd name="T9" fmla="*/ 3 h 392"/>
                <a:gd name="T10" fmla="*/ 0 w 122"/>
                <a:gd name="T11" fmla="*/ 3 h 392"/>
                <a:gd name="T12" fmla="*/ 0 w 122"/>
                <a:gd name="T13" fmla="*/ 3 h 392"/>
              </a:gdLst>
              <a:ahLst/>
              <a:cxnLst>
                <a:cxn ang="0">
                  <a:pos x="T0" y="T1"/>
                </a:cxn>
                <a:cxn ang="0">
                  <a:pos x="T2" y="T3"/>
                </a:cxn>
                <a:cxn ang="0">
                  <a:pos x="T4" y="T5"/>
                </a:cxn>
                <a:cxn ang="0">
                  <a:pos x="T6" y="T7"/>
                </a:cxn>
                <a:cxn ang="0">
                  <a:pos x="T8" y="T9"/>
                </a:cxn>
                <a:cxn ang="0">
                  <a:pos x="T10" y="T11"/>
                </a:cxn>
                <a:cxn ang="0">
                  <a:pos x="T12" y="T13"/>
                </a:cxn>
              </a:cxnLst>
              <a:rect l="0" t="0" r="r" b="b"/>
              <a:pathLst>
                <a:path w="122" h="392">
                  <a:moveTo>
                    <a:pt x="0" y="3"/>
                  </a:moveTo>
                  <a:lnTo>
                    <a:pt x="117" y="392"/>
                  </a:lnTo>
                  <a:lnTo>
                    <a:pt x="122" y="390"/>
                  </a:lnTo>
                  <a:lnTo>
                    <a:pt x="6" y="0"/>
                  </a:lnTo>
                  <a:lnTo>
                    <a:pt x="0" y="3"/>
                  </a:lnTo>
                  <a:moveTo>
                    <a:pt x="0" y="3"/>
                  </a:move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6" name="Freeform 280"/>
            <p:cNvSpPr>
              <a:spLocks noEditPoints="1"/>
            </p:cNvSpPr>
            <p:nvPr/>
          </p:nvSpPr>
          <p:spPr bwMode="auto">
            <a:xfrm>
              <a:off x="8297863" y="292100"/>
              <a:ext cx="149225" cy="463550"/>
            </a:xfrm>
            <a:custGeom>
              <a:avLst/>
              <a:gdLst>
                <a:gd name="T0" fmla="*/ 90 w 94"/>
                <a:gd name="T1" fmla="*/ 0 h 292"/>
                <a:gd name="T2" fmla="*/ 0 w 94"/>
                <a:gd name="T3" fmla="*/ 292 h 292"/>
                <a:gd name="T4" fmla="*/ 5 w 94"/>
                <a:gd name="T5" fmla="*/ 292 h 292"/>
                <a:gd name="T6" fmla="*/ 94 w 94"/>
                <a:gd name="T7" fmla="*/ 3 h 292"/>
                <a:gd name="T8" fmla="*/ 90 w 94"/>
                <a:gd name="T9" fmla="*/ 0 h 292"/>
                <a:gd name="T10" fmla="*/ 90 w 94"/>
                <a:gd name="T11" fmla="*/ 0 h 292"/>
                <a:gd name="T12" fmla="*/ 90 w 94"/>
                <a:gd name="T13" fmla="*/ 0 h 292"/>
              </a:gdLst>
              <a:ahLst/>
              <a:cxnLst>
                <a:cxn ang="0">
                  <a:pos x="T0" y="T1"/>
                </a:cxn>
                <a:cxn ang="0">
                  <a:pos x="T2" y="T3"/>
                </a:cxn>
                <a:cxn ang="0">
                  <a:pos x="T4" y="T5"/>
                </a:cxn>
                <a:cxn ang="0">
                  <a:pos x="T6" y="T7"/>
                </a:cxn>
                <a:cxn ang="0">
                  <a:pos x="T8" y="T9"/>
                </a:cxn>
                <a:cxn ang="0">
                  <a:pos x="T10" y="T11"/>
                </a:cxn>
                <a:cxn ang="0">
                  <a:pos x="T12" y="T13"/>
                </a:cxn>
              </a:cxnLst>
              <a:rect l="0" t="0" r="r" b="b"/>
              <a:pathLst>
                <a:path w="94" h="292">
                  <a:moveTo>
                    <a:pt x="90" y="0"/>
                  </a:moveTo>
                  <a:lnTo>
                    <a:pt x="0" y="292"/>
                  </a:lnTo>
                  <a:lnTo>
                    <a:pt x="5" y="292"/>
                  </a:lnTo>
                  <a:lnTo>
                    <a:pt x="94" y="3"/>
                  </a:lnTo>
                  <a:lnTo>
                    <a:pt x="90" y="0"/>
                  </a:lnTo>
                  <a:close/>
                  <a:moveTo>
                    <a:pt x="90" y="0"/>
                  </a:moveTo>
                  <a:lnTo>
                    <a:pt x="9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7" name="Freeform 281"/>
            <p:cNvSpPr>
              <a:spLocks noEditPoints="1"/>
            </p:cNvSpPr>
            <p:nvPr/>
          </p:nvSpPr>
          <p:spPr bwMode="auto">
            <a:xfrm>
              <a:off x="8297863" y="292100"/>
              <a:ext cx="149225" cy="463550"/>
            </a:xfrm>
            <a:custGeom>
              <a:avLst/>
              <a:gdLst>
                <a:gd name="T0" fmla="*/ 90 w 94"/>
                <a:gd name="T1" fmla="*/ 0 h 292"/>
                <a:gd name="T2" fmla="*/ 0 w 94"/>
                <a:gd name="T3" fmla="*/ 292 h 292"/>
                <a:gd name="T4" fmla="*/ 5 w 94"/>
                <a:gd name="T5" fmla="*/ 292 h 292"/>
                <a:gd name="T6" fmla="*/ 94 w 94"/>
                <a:gd name="T7" fmla="*/ 3 h 292"/>
                <a:gd name="T8" fmla="*/ 90 w 94"/>
                <a:gd name="T9" fmla="*/ 0 h 292"/>
                <a:gd name="T10" fmla="*/ 90 w 94"/>
                <a:gd name="T11" fmla="*/ 0 h 292"/>
                <a:gd name="T12" fmla="*/ 90 w 94"/>
                <a:gd name="T13" fmla="*/ 0 h 292"/>
              </a:gdLst>
              <a:ahLst/>
              <a:cxnLst>
                <a:cxn ang="0">
                  <a:pos x="T0" y="T1"/>
                </a:cxn>
                <a:cxn ang="0">
                  <a:pos x="T2" y="T3"/>
                </a:cxn>
                <a:cxn ang="0">
                  <a:pos x="T4" y="T5"/>
                </a:cxn>
                <a:cxn ang="0">
                  <a:pos x="T6" y="T7"/>
                </a:cxn>
                <a:cxn ang="0">
                  <a:pos x="T8" y="T9"/>
                </a:cxn>
                <a:cxn ang="0">
                  <a:pos x="T10" y="T11"/>
                </a:cxn>
                <a:cxn ang="0">
                  <a:pos x="T12" y="T13"/>
                </a:cxn>
              </a:cxnLst>
              <a:rect l="0" t="0" r="r" b="b"/>
              <a:pathLst>
                <a:path w="94" h="292">
                  <a:moveTo>
                    <a:pt x="90" y="0"/>
                  </a:moveTo>
                  <a:lnTo>
                    <a:pt x="0" y="292"/>
                  </a:lnTo>
                  <a:lnTo>
                    <a:pt x="5" y="292"/>
                  </a:lnTo>
                  <a:lnTo>
                    <a:pt x="94" y="3"/>
                  </a:lnTo>
                  <a:lnTo>
                    <a:pt x="90" y="0"/>
                  </a:lnTo>
                  <a:moveTo>
                    <a:pt x="90" y="0"/>
                  </a:move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8" name="Freeform 282"/>
            <p:cNvSpPr>
              <a:spLocks noEditPoints="1"/>
            </p:cNvSpPr>
            <p:nvPr/>
          </p:nvSpPr>
          <p:spPr bwMode="auto">
            <a:xfrm>
              <a:off x="7597775" y="-423863"/>
              <a:ext cx="309563" cy="76200"/>
            </a:xfrm>
            <a:custGeom>
              <a:avLst/>
              <a:gdLst>
                <a:gd name="T0" fmla="*/ 0 w 195"/>
                <a:gd name="T1" fmla="*/ 6 h 48"/>
                <a:gd name="T2" fmla="*/ 195 w 195"/>
                <a:gd name="T3" fmla="*/ 48 h 48"/>
                <a:gd name="T4" fmla="*/ 195 w 195"/>
                <a:gd name="T5" fmla="*/ 43 h 48"/>
                <a:gd name="T6" fmla="*/ 4 w 195"/>
                <a:gd name="T7" fmla="*/ 0 h 48"/>
                <a:gd name="T8" fmla="*/ 0 w 195"/>
                <a:gd name="T9" fmla="*/ 6 h 48"/>
                <a:gd name="T10" fmla="*/ 0 w 195"/>
                <a:gd name="T11" fmla="*/ 6 h 48"/>
                <a:gd name="T12" fmla="*/ 0 w 195"/>
                <a:gd name="T13" fmla="*/ 6 h 48"/>
              </a:gdLst>
              <a:ahLst/>
              <a:cxnLst>
                <a:cxn ang="0">
                  <a:pos x="T0" y="T1"/>
                </a:cxn>
                <a:cxn ang="0">
                  <a:pos x="T2" y="T3"/>
                </a:cxn>
                <a:cxn ang="0">
                  <a:pos x="T4" y="T5"/>
                </a:cxn>
                <a:cxn ang="0">
                  <a:pos x="T6" y="T7"/>
                </a:cxn>
                <a:cxn ang="0">
                  <a:pos x="T8" y="T9"/>
                </a:cxn>
                <a:cxn ang="0">
                  <a:pos x="T10" y="T11"/>
                </a:cxn>
                <a:cxn ang="0">
                  <a:pos x="T12" y="T13"/>
                </a:cxn>
              </a:cxnLst>
              <a:rect l="0" t="0" r="r" b="b"/>
              <a:pathLst>
                <a:path w="195" h="48">
                  <a:moveTo>
                    <a:pt x="0" y="6"/>
                  </a:moveTo>
                  <a:lnTo>
                    <a:pt x="195" y="48"/>
                  </a:lnTo>
                  <a:lnTo>
                    <a:pt x="195" y="43"/>
                  </a:lnTo>
                  <a:lnTo>
                    <a:pt x="4" y="0"/>
                  </a:lnTo>
                  <a:lnTo>
                    <a:pt x="0" y="6"/>
                  </a:lnTo>
                  <a:close/>
                  <a:moveTo>
                    <a:pt x="0" y="6"/>
                  </a:moveTo>
                  <a:lnTo>
                    <a:pt x="0" y="6"/>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9" name="Freeform 283"/>
            <p:cNvSpPr>
              <a:spLocks noEditPoints="1"/>
            </p:cNvSpPr>
            <p:nvPr/>
          </p:nvSpPr>
          <p:spPr bwMode="auto">
            <a:xfrm>
              <a:off x="7597775" y="-423863"/>
              <a:ext cx="309563" cy="76200"/>
            </a:xfrm>
            <a:custGeom>
              <a:avLst/>
              <a:gdLst>
                <a:gd name="T0" fmla="*/ 0 w 195"/>
                <a:gd name="T1" fmla="*/ 6 h 48"/>
                <a:gd name="T2" fmla="*/ 195 w 195"/>
                <a:gd name="T3" fmla="*/ 48 h 48"/>
                <a:gd name="T4" fmla="*/ 195 w 195"/>
                <a:gd name="T5" fmla="*/ 43 h 48"/>
                <a:gd name="T6" fmla="*/ 4 w 195"/>
                <a:gd name="T7" fmla="*/ 0 h 48"/>
                <a:gd name="T8" fmla="*/ 0 w 195"/>
                <a:gd name="T9" fmla="*/ 6 h 48"/>
                <a:gd name="T10" fmla="*/ 0 w 195"/>
                <a:gd name="T11" fmla="*/ 6 h 48"/>
                <a:gd name="T12" fmla="*/ 0 w 195"/>
                <a:gd name="T13" fmla="*/ 6 h 48"/>
              </a:gdLst>
              <a:ahLst/>
              <a:cxnLst>
                <a:cxn ang="0">
                  <a:pos x="T0" y="T1"/>
                </a:cxn>
                <a:cxn ang="0">
                  <a:pos x="T2" y="T3"/>
                </a:cxn>
                <a:cxn ang="0">
                  <a:pos x="T4" y="T5"/>
                </a:cxn>
                <a:cxn ang="0">
                  <a:pos x="T6" y="T7"/>
                </a:cxn>
                <a:cxn ang="0">
                  <a:pos x="T8" y="T9"/>
                </a:cxn>
                <a:cxn ang="0">
                  <a:pos x="T10" y="T11"/>
                </a:cxn>
                <a:cxn ang="0">
                  <a:pos x="T12" y="T13"/>
                </a:cxn>
              </a:cxnLst>
              <a:rect l="0" t="0" r="r" b="b"/>
              <a:pathLst>
                <a:path w="195" h="48">
                  <a:moveTo>
                    <a:pt x="0" y="6"/>
                  </a:moveTo>
                  <a:lnTo>
                    <a:pt x="195" y="48"/>
                  </a:lnTo>
                  <a:lnTo>
                    <a:pt x="195" y="43"/>
                  </a:lnTo>
                  <a:lnTo>
                    <a:pt x="4" y="0"/>
                  </a:lnTo>
                  <a:lnTo>
                    <a:pt x="0" y="6"/>
                  </a:lnTo>
                  <a:moveTo>
                    <a:pt x="0" y="6"/>
                  </a:move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0" name="Freeform 284"/>
            <p:cNvSpPr>
              <a:spLocks noEditPoints="1"/>
            </p:cNvSpPr>
            <p:nvPr/>
          </p:nvSpPr>
          <p:spPr bwMode="auto">
            <a:xfrm>
              <a:off x="8545513" y="-42863"/>
              <a:ext cx="442913" cy="103188"/>
            </a:xfrm>
            <a:custGeom>
              <a:avLst/>
              <a:gdLst>
                <a:gd name="T0" fmla="*/ 0 w 279"/>
                <a:gd name="T1" fmla="*/ 60 h 65"/>
                <a:gd name="T2" fmla="*/ 276 w 279"/>
                <a:gd name="T3" fmla="*/ 0 h 65"/>
                <a:gd name="T4" fmla="*/ 279 w 279"/>
                <a:gd name="T5" fmla="*/ 3 h 65"/>
                <a:gd name="T6" fmla="*/ 0 w 279"/>
                <a:gd name="T7" fmla="*/ 65 h 65"/>
                <a:gd name="T8" fmla="*/ 0 w 279"/>
                <a:gd name="T9" fmla="*/ 60 h 65"/>
                <a:gd name="T10" fmla="*/ 0 w 279"/>
                <a:gd name="T11" fmla="*/ 60 h 65"/>
                <a:gd name="T12" fmla="*/ 0 w 279"/>
                <a:gd name="T13" fmla="*/ 60 h 65"/>
              </a:gdLst>
              <a:ahLst/>
              <a:cxnLst>
                <a:cxn ang="0">
                  <a:pos x="T0" y="T1"/>
                </a:cxn>
                <a:cxn ang="0">
                  <a:pos x="T2" y="T3"/>
                </a:cxn>
                <a:cxn ang="0">
                  <a:pos x="T4" y="T5"/>
                </a:cxn>
                <a:cxn ang="0">
                  <a:pos x="T6" y="T7"/>
                </a:cxn>
                <a:cxn ang="0">
                  <a:pos x="T8" y="T9"/>
                </a:cxn>
                <a:cxn ang="0">
                  <a:pos x="T10" y="T11"/>
                </a:cxn>
                <a:cxn ang="0">
                  <a:pos x="T12" y="T13"/>
                </a:cxn>
              </a:cxnLst>
              <a:rect l="0" t="0" r="r" b="b"/>
              <a:pathLst>
                <a:path w="279" h="65">
                  <a:moveTo>
                    <a:pt x="0" y="60"/>
                  </a:moveTo>
                  <a:lnTo>
                    <a:pt x="276" y="0"/>
                  </a:lnTo>
                  <a:lnTo>
                    <a:pt x="279" y="3"/>
                  </a:lnTo>
                  <a:lnTo>
                    <a:pt x="0" y="65"/>
                  </a:lnTo>
                  <a:lnTo>
                    <a:pt x="0" y="60"/>
                  </a:lnTo>
                  <a:close/>
                  <a:moveTo>
                    <a:pt x="0" y="60"/>
                  </a:moveTo>
                  <a:lnTo>
                    <a:pt x="0" y="6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1" name="Freeform 285"/>
            <p:cNvSpPr>
              <a:spLocks noEditPoints="1"/>
            </p:cNvSpPr>
            <p:nvPr/>
          </p:nvSpPr>
          <p:spPr bwMode="auto">
            <a:xfrm>
              <a:off x="8545513" y="-42863"/>
              <a:ext cx="442913" cy="103188"/>
            </a:xfrm>
            <a:custGeom>
              <a:avLst/>
              <a:gdLst>
                <a:gd name="T0" fmla="*/ 0 w 279"/>
                <a:gd name="T1" fmla="*/ 60 h 65"/>
                <a:gd name="T2" fmla="*/ 276 w 279"/>
                <a:gd name="T3" fmla="*/ 0 h 65"/>
                <a:gd name="T4" fmla="*/ 279 w 279"/>
                <a:gd name="T5" fmla="*/ 3 h 65"/>
                <a:gd name="T6" fmla="*/ 0 w 279"/>
                <a:gd name="T7" fmla="*/ 65 h 65"/>
                <a:gd name="T8" fmla="*/ 0 w 279"/>
                <a:gd name="T9" fmla="*/ 60 h 65"/>
                <a:gd name="T10" fmla="*/ 0 w 279"/>
                <a:gd name="T11" fmla="*/ 60 h 65"/>
                <a:gd name="T12" fmla="*/ 0 w 279"/>
                <a:gd name="T13" fmla="*/ 60 h 65"/>
              </a:gdLst>
              <a:ahLst/>
              <a:cxnLst>
                <a:cxn ang="0">
                  <a:pos x="T0" y="T1"/>
                </a:cxn>
                <a:cxn ang="0">
                  <a:pos x="T2" y="T3"/>
                </a:cxn>
                <a:cxn ang="0">
                  <a:pos x="T4" y="T5"/>
                </a:cxn>
                <a:cxn ang="0">
                  <a:pos x="T6" y="T7"/>
                </a:cxn>
                <a:cxn ang="0">
                  <a:pos x="T8" y="T9"/>
                </a:cxn>
                <a:cxn ang="0">
                  <a:pos x="T10" y="T11"/>
                </a:cxn>
                <a:cxn ang="0">
                  <a:pos x="T12" y="T13"/>
                </a:cxn>
              </a:cxnLst>
              <a:rect l="0" t="0" r="r" b="b"/>
              <a:pathLst>
                <a:path w="279" h="65">
                  <a:moveTo>
                    <a:pt x="0" y="60"/>
                  </a:moveTo>
                  <a:lnTo>
                    <a:pt x="276" y="0"/>
                  </a:lnTo>
                  <a:lnTo>
                    <a:pt x="279" y="3"/>
                  </a:lnTo>
                  <a:lnTo>
                    <a:pt x="0" y="65"/>
                  </a:lnTo>
                  <a:lnTo>
                    <a:pt x="0" y="60"/>
                  </a:lnTo>
                  <a:moveTo>
                    <a:pt x="0" y="60"/>
                  </a:moveTo>
                  <a:lnTo>
                    <a:pt x="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2" name="Freeform 286"/>
            <p:cNvSpPr>
              <a:spLocks noEditPoints="1"/>
            </p:cNvSpPr>
            <p:nvPr/>
          </p:nvSpPr>
          <p:spPr bwMode="auto">
            <a:xfrm>
              <a:off x="8305800" y="795337"/>
              <a:ext cx="320675" cy="255588"/>
            </a:xfrm>
            <a:custGeom>
              <a:avLst/>
              <a:gdLst>
                <a:gd name="T0" fmla="*/ 0 w 202"/>
                <a:gd name="T1" fmla="*/ 3 h 161"/>
                <a:gd name="T2" fmla="*/ 202 w 202"/>
                <a:gd name="T3" fmla="*/ 161 h 161"/>
                <a:gd name="T4" fmla="*/ 202 w 202"/>
                <a:gd name="T5" fmla="*/ 156 h 161"/>
                <a:gd name="T6" fmla="*/ 6 w 202"/>
                <a:gd name="T7" fmla="*/ 0 h 161"/>
                <a:gd name="T8" fmla="*/ 0 w 202"/>
                <a:gd name="T9" fmla="*/ 3 h 161"/>
                <a:gd name="T10" fmla="*/ 0 w 202"/>
                <a:gd name="T11" fmla="*/ 3 h 161"/>
                <a:gd name="T12" fmla="*/ 0 w 202"/>
                <a:gd name="T13" fmla="*/ 3 h 161"/>
              </a:gdLst>
              <a:ahLst/>
              <a:cxnLst>
                <a:cxn ang="0">
                  <a:pos x="T0" y="T1"/>
                </a:cxn>
                <a:cxn ang="0">
                  <a:pos x="T2" y="T3"/>
                </a:cxn>
                <a:cxn ang="0">
                  <a:pos x="T4" y="T5"/>
                </a:cxn>
                <a:cxn ang="0">
                  <a:pos x="T6" y="T7"/>
                </a:cxn>
                <a:cxn ang="0">
                  <a:pos x="T8" y="T9"/>
                </a:cxn>
                <a:cxn ang="0">
                  <a:pos x="T10" y="T11"/>
                </a:cxn>
                <a:cxn ang="0">
                  <a:pos x="T12" y="T13"/>
                </a:cxn>
              </a:cxnLst>
              <a:rect l="0" t="0" r="r" b="b"/>
              <a:pathLst>
                <a:path w="202" h="161">
                  <a:moveTo>
                    <a:pt x="0" y="3"/>
                  </a:moveTo>
                  <a:lnTo>
                    <a:pt x="202" y="161"/>
                  </a:lnTo>
                  <a:lnTo>
                    <a:pt x="202" y="156"/>
                  </a:lnTo>
                  <a:lnTo>
                    <a:pt x="6" y="0"/>
                  </a:lnTo>
                  <a:lnTo>
                    <a:pt x="0" y="3"/>
                  </a:lnTo>
                  <a:close/>
                  <a:moveTo>
                    <a:pt x="0" y="3"/>
                  </a:moveTo>
                  <a:lnTo>
                    <a:pt x="0" y="3"/>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3" name="Freeform 287"/>
            <p:cNvSpPr>
              <a:spLocks noEditPoints="1"/>
            </p:cNvSpPr>
            <p:nvPr/>
          </p:nvSpPr>
          <p:spPr bwMode="auto">
            <a:xfrm>
              <a:off x="8305800" y="795337"/>
              <a:ext cx="320675" cy="255588"/>
            </a:xfrm>
            <a:custGeom>
              <a:avLst/>
              <a:gdLst>
                <a:gd name="T0" fmla="*/ 0 w 202"/>
                <a:gd name="T1" fmla="*/ 3 h 161"/>
                <a:gd name="T2" fmla="*/ 202 w 202"/>
                <a:gd name="T3" fmla="*/ 161 h 161"/>
                <a:gd name="T4" fmla="*/ 202 w 202"/>
                <a:gd name="T5" fmla="*/ 156 h 161"/>
                <a:gd name="T6" fmla="*/ 6 w 202"/>
                <a:gd name="T7" fmla="*/ 0 h 161"/>
                <a:gd name="T8" fmla="*/ 0 w 202"/>
                <a:gd name="T9" fmla="*/ 3 h 161"/>
                <a:gd name="T10" fmla="*/ 0 w 202"/>
                <a:gd name="T11" fmla="*/ 3 h 161"/>
                <a:gd name="T12" fmla="*/ 0 w 202"/>
                <a:gd name="T13" fmla="*/ 3 h 161"/>
              </a:gdLst>
              <a:ahLst/>
              <a:cxnLst>
                <a:cxn ang="0">
                  <a:pos x="T0" y="T1"/>
                </a:cxn>
                <a:cxn ang="0">
                  <a:pos x="T2" y="T3"/>
                </a:cxn>
                <a:cxn ang="0">
                  <a:pos x="T4" y="T5"/>
                </a:cxn>
                <a:cxn ang="0">
                  <a:pos x="T6" y="T7"/>
                </a:cxn>
                <a:cxn ang="0">
                  <a:pos x="T8" y="T9"/>
                </a:cxn>
                <a:cxn ang="0">
                  <a:pos x="T10" y="T11"/>
                </a:cxn>
                <a:cxn ang="0">
                  <a:pos x="T12" y="T13"/>
                </a:cxn>
              </a:cxnLst>
              <a:rect l="0" t="0" r="r" b="b"/>
              <a:pathLst>
                <a:path w="202" h="161">
                  <a:moveTo>
                    <a:pt x="0" y="3"/>
                  </a:moveTo>
                  <a:lnTo>
                    <a:pt x="202" y="161"/>
                  </a:lnTo>
                  <a:lnTo>
                    <a:pt x="202" y="156"/>
                  </a:lnTo>
                  <a:lnTo>
                    <a:pt x="6" y="0"/>
                  </a:lnTo>
                  <a:lnTo>
                    <a:pt x="0" y="3"/>
                  </a:lnTo>
                  <a:moveTo>
                    <a:pt x="0" y="3"/>
                  </a:move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4" name="Freeform 288"/>
            <p:cNvSpPr>
              <a:spLocks noEditPoints="1"/>
            </p:cNvSpPr>
            <p:nvPr/>
          </p:nvSpPr>
          <p:spPr bwMode="auto">
            <a:xfrm>
              <a:off x="8086725" y="809625"/>
              <a:ext cx="193675" cy="350838"/>
            </a:xfrm>
            <a:custGeom>
              <a:avLst/>
              <a:gdLst>
                <a:gd name="T0" fmla="*/ 0 w 122"/>
                <a:gd name="T1" fmla="*/ 219 h 221"/>
                <a:gd name="T2" fmla="*/ 119 w 122"/>
                <a:gd name="T3" fmla="*/ 0 h 221"/>
                <a:gd name="T4" fmla="*/ 122 w 122"/>
                <a:gd name="T5" fmla="*/ 0 h 221"/>
                <a:gd name="T6" fmla="*/ 4 w 122"/>
                <a:gd name="T7" fmla="*/ 221 h 221"/>
                <a:gd name="T8" fmla="*/ 0 w 122"/>
                <a:gd name="T9" fmla="*/ 219 h 221"/>
                <a:gd name="T10" fmla="*/ 0 w 122"/>
                <a:gd name="T11" fmla="*/ 219 h 221"/>
                <a:gd name="T12" fmla="*/ 0 w 122"/>
                <a:gd name="T13" fmla="*/ 219 h 221"/>
              </a:gdLst>
              <a:ahLst/>
              <a:cxnLst>
                <a:cxn ang="0">
                  <a:pos x="T0" y="T1"/>
                </a:cxn>
                <a:cxn ang="0">
                  <a:pos x="T2" y="T3"/>
                </a:cxn>
                <a:cxn ang="0">
                  <a:pos x="T4" y="T5"/>
                </a:cxn>
                <a:cxn ang="0">
                  <a:pos x="T6" y="T7"/>
                </a:cxn>
                <a:cxn ang="0">
                  <a:pos x="T8" y="T9"/>
                </a:cxn>
                <a:cxn ang="0">
                  <a:pos x="T10" y="T11"/>
                </a:cxn>
                <a:cxn ang="0">
                  <a:pos x="T12" y="T13"/>
                </a:cxn>
              </a:cxnLst>
              <a:rect l="0" t="0" r="r" b="b"/>
              <a:pathLst>
                <a:path w="122" h="221">
                  <a:moveTo>
                    <a:pt x="0" y="219"/>
                  </a:moveTo>
                  <a:lnTo>
                    <a:pt x="119" y="0"/>
                  </a:lnTo>
                  <a:lnTo>
                    <a:pt x="122" y="0"/>
                  </a:lnTo>
                  <a:lnTo>
                    <a:pt x="4" y="221"/>
                  </a:lnTo>
                  <a:lnTo>
                    <a:pt x="0" y="219"/>
                  </a:lnTo>
                  <a:close/>
                  <a:moveTo>
                    <a:pt x="0" y="219"/>
                  </a:moveTo>
                  <a:lnTo>
                    <a:pt x="0" y="219"/>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5" name="Freeform 289"/>
            <p:cNvSpPr>
              <a:spLocks noEditPoints="1"/>
            </p:cNvSpPr>
            <p:nvPr/>
          </p:nvSpPr>
          <p:spPr bwMode="auto">
            <a:xfrm>
              <a:off x="8086725" y="809625"/>
              <a:ext cx="193675" cy="350838"/>
            </a:xfrm>
            <a:custGeom>
              <a:avLst/>
              <a:gdLst>
                <a:gd name="T0" fmla="*/ 0 w 122"/>
                <a:gd name="T1" fmla="*/ 219 h 221"/>
                <a:gd name="T2" fmla="*/ 119 w 122"/>
                <a:gd name="T3" fmla="*/ 0 h 221"/>
                <a:gd name="T4" fmla="*/ 122 w 122"/>
                <a:gd name="T5" fmla="*/ 0 h 221"/>
                <a:gd name="T6" fmla="*/ 4 w 122"/>
                <a:gd name="T7" fmla="*/ 221 h 221"/>
                <a:gd name="T8" fmla="*/ 0 w 122"/>
                <a:gd name="T9" fmla="*/ 219 h 221"/>
                <a:gd name="T10" fmla="*/ 0 w 122"/>
                <a:gd name="T11" fmla="*/ 219 h 221"/>
                <a:gd name="T12" fmla="*/ 0 w 122"/>
                <a:gd name="T13" fmla="*/ 219 h 221"/>
              </a:gdLst>
              <a:ahLst/>
              <a:cxnLst>
                <a:cxn ang="0">
                  <a:pos x="T0" y="T1"/>
                </a:cxn>
                <a:cxn ang="0">
                  <a:pos x="T2" y="T3"/>
                </a:cxn>
                <a:cxn ang="0">
                  <a:pos x="T4" y="T5"/>
                </a:cxn>
                <a:cxn ang="0">
                  <a:pos x="T6" y="T7"/>
                </a:cxn>
                <a:cxn ang="0">
                  <a:pos x="T8" y="T9"/>
                </a:cxn>
                <a:cxn ang="0">
                  <a:pos x="T10" y="T11"/>
                </a:cxn>
                <a:cxn ang="0">
                  <a:pos x="T12" y="T13"/>
                </a:cxn>
              </a:cxnLst>
              <a:rect l="0" t="0" r="r" b="b"/>
              <a:pathLst>
                <a:path w="122" h="221">
                  <a:moveTo>
                    <a:pt x="0" y="219"/>
                  </a:moveTo>
                  <a:lnTo>
                    <a:pt x="119" y="0"/>
                  </a:lnTo>
                  <a:lnTo>
                    <a:pt x="122" y="0"/>
                  </a:lnTo>
                  <a:lnTo>
                    <a:pt x="4" y="221"/>
                  </a:lnTo>
                  <a:lnTo>
                    <a:pt x="0" y="219"/>
                  </a:lnTo>
                  <a:moveTo>
                    <a:pt x="0" y="219"/>
                  </a:moveTo>
                  <a:lnTo>
                    <a:pt x="0" y="2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6" name="Freeform 290"/>
            <p:cNvSpPr>
              <a:spLocks noEditPoints="1"/>
            </p:cNvSpPr>
            <p:nvPr/>
          </p:nvSpPr>
          <p:spPr bwMode="auto">
            <a:xfrm>
              <a:off x="7608888" y="784225"/>
              <a:ext cx="6350" cy="196850"/>
            </a:xfrm>
            <a:custGeom>
              <a:avLst/>
              <a:gdLst>
                <a:gd name="T0" fmla="*/ 0 w 4"/>
                <a:gd name="T1" fmla="*/ 0 h 124"/>
                <a:gd name="T2" fmla="*/ 4 w 4"/>
                <a:gd name="T3" fmla="*/ 0 h 124"/>
                <a:gd name="T4" fmla="*/ 4 w 4"/>
                <a:gd name="T5" fmla="*/ 124 h 124"/>
                <a:gd name="T6" fmla="*/ 0 w 4"/>
                <a:gd name="T7" fmla="*/ 124 h 124"/>
                <a:gd name="T8" fmla="*/ 0 w 4"/>
                <a:gd name="T9" fmla="*/ 0 h 124"/>
                <a:gd name="T10" fmla="*/ 0 w 4"/>
                <a:gd name="T11" fmla="*/ 0 h 124"/>
                <a:gd name="T12" fmla="*/ 0 w 4"/>
                <a:gd name="T13" fmla="*/ 0 h 124"/>
                <a:gd name="T14" fmla="*/ 0 w 4"/>
                <a:gd name="T15" fmla="*/ 0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24">
                  <a:moveTo>
                    <a:pt x="0" y="0"/>
                  </a:moveTo>
                  <a:lnTo>
                    <a:pt x="4" y="0"/>
                  </a:lnTo>
                  <a:lnTo>
                    <a:pt x="4" y="124"/>
                  </a:lnTo>
                  <a:lnTo>
                    <a:pt x="0" y="124"/>
                  </a:lnTo>
                  <a:lnTo>
                    <a:pt x="0" y="0"/>
                  </a:lnTo>
                  <a:lnTo>
                    <a:pt x="0" y="0"/>
                  </a:lnTo>
                  <a:close/>
                  <a:moveTo>
                    <a:pt x="0" y="0"/>
                  </a:moveTo>
                  <a:lnTo>
                    <a:pt x="0"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7" name="Freeform 291"/>
            <p:cNvSpPr>
              <a:spLocks noEditPoints="1"/>
            </p:cNvSpPr>
            <p:nvPr/>
          </p:nvSpPr>
          <p:spPr bwMode="auto">
            <a:xfrm>
              <a:off x="7608888" y="784225"/>
              <a:ext cx="6350" cy="196850"/>
            </a:xfrm>
            <a:custGeom>
              <a:avLst/>
              <a:gdLst>
                <a:gd name="T0" fmla="*/ 0 w 4"/>
                <a:gd name="T1" fmla="*/ 0 h 124"/>
                <a:gd name="T2" fmla="*/ 4 w 4"/>
                <a:gd name="T3" fmla="*/ 0 h 124"/>
                <a:gd name="T4" fmla="*/ 4 w 4"/>
                <a:gd name="T5" fmla="*/ 124 h 124"/>
                <a:gd name="T6" fmla="*/ 0 w 4"/>
                <a:gd name="T7" fmla="*/ 124 h 124"/>
                <a:gd name="T8" fmla="*/ 0 w 4"/>
                <a:gd name="T9" fmla="*/ 0 h 124"/>
                <a:gd name="T10" fmla="*/ 0 w 4"/>
                <a:gd name="T11" fmla="*/ 0 h 124"/>
                <a:gd name="T12" fmla="*/ 0 w 4"/>
                <a:gd name="T13" fmla="*/ 0 h 124"/>
                <a:gd name="T14" fmla="*/ 0 w 4"/>
                <a:gd name="T15" fmla="*/ 0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24">
                  <a:moveTo>
                    <a:pt x="0" y="0"/>
                  </a:moveTo>
                  <a:lnTo>
                    <a:pt x="4" y="0"/>
                  </a:lnTo>
                  <a:lnTo>
                    <a:pt x="4" y="124"/>
                  </a:lnTo>
                  <a:lnTo>
                    <a:pt x="0" y="124"/>
                  </a:lnTo>
                  <a:lnTo>
                    <a:pt x="0" y="0"/>
                  </a:lnTo>
                  <a:lnTo>
                    <a:pt x="0" y="0"/>
                  </a:lnTo>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8" name="Freeform 292"/>
            <p:cNvSpPr>
              <a:spLocks noEditPoints="1"/>
            </p:cNvSpPr>
            <p:nvPr/>
          </p:nvSpPr>
          <p:spPr bwMode="auto">
            <a:xfrm>
              <a:off x="7881938" y="288925"/>
              <a:ext cx="390525" cy="477838"/>
            </a:xfrm>
            <a:custGeom>
              <a:avLst/>
              <a:gdLst>
                <a:gd name="T0" fmla="*/ 0 w 246"/>
                <a:gd name="T1" fmla="*/ 2 h 301"/>
                <a:gd name="T2" fmla="*/ 243 w 246"/>
                <a:gd name="T3" fmla="*/ 301 h 301"/>
                <a:gd name="T4" fmla="*/ 246 w 246"/>
                <a:gd name="T5" fmla="*/ 297 h 301"/>
                <a:gd name="T6" fmla="*/ 5 w 246"/>
                <a:gd name="T7" fmla="*/ 0 h 301"/>
                <a:gd name="T8" fmla="*/ 0 w 246"/>
                <a:gd name="T9" fmla="*/ 2 h 301"/>
                <a:gd name="T10" fmla="*/ 0 w 246"/>
                <a:gd name="T11" fmla="*/ 2 h 301"/>
                <a:gd name="T12" fmla="*/ 0 w 246"/>
                <a:gd name="T13" fmla="*/ 2 h 301"/>
              </a:gdLst>
              <a:ahLst/>
              <a:cxnLst>
                <a:cxn ang="0">
                  <a:pos x="T0" y="T1"/>
                </a:cxn>
                <a:cxn ang="0">
                  <a:pos x="T2" y="T3"/>
                </a:cxn>
                <a:cxn ang="0">
                  <a:pos x="T4" y="T5"/>
                </a:cxn>
                <a:cxn ang="0">
                  <a:pos x="T6" y="T7"/>
                </a:cxn>
                <a:cxn ang="0">
                  <a:pos x="T8" y="T9"/>
                </a:cxn>
                <a:cxn ang="0">
                  <a:pos x="T10" y="T11"/>
                </a:cxn>
                <a:cxn ang="0">
                  <a:pos x="T12" y="T13"/>
                </a:cxn>
              </a:cxnLst>
              <a:rect l="0" t="0" r="r" b="b"/>
              <a:pathLst>
                <a:path w="246" h="301">
                  <a:moveTo>
                    <a:pt x="0" y="2"/>
                  </a:moveTo>
                  <a:lnTo>
                    <a:pt x="243" y="301"/>
                  </a:lnTo>
                  <a:lnTo>
                    <a:pt x="246" y="297"/>
                  </a:lnTo>
                  <a:lnTo>
                    <a:pt x="5" y="0"/>
                  </a:lnTo>
                  <a:lnTo>
                    <a:pt x="0" y="2"/>
                  </a:lnTo>
                  <a:close/>
                  <a:moveTo>
                    <a:pt x="0" y="2"/>
                  </a:moveTo>
                  <a:lnTo>
                    <a:pt x="0" y="2"/>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9" name="Freeform 293"/>
            <p:cNvSpPr>
              <a:spLocks noEditPoints="1"/>
            </p:cNvSpPr>
            <p:nvPr/>
          </p:nvSpPr>
          <p:spPr bwMode="auto">
            <a:xfrm>
              <a:off x="7881938" y="288925"/>
              <a:ext cx="390525" cy="477838"/>
            </a:xfrm>
            <a:custGeom>
              <a:avLst/>
              <a:gdLst>
                <a:gd name="T0" fmla="*/ 0 w 246"/>
                <a:gd name="T1" fmla="*/ 2 h 301"/>
                <a:gd name="T2" fmla="*/ 243 w 246"/>
                <a:gd name="T3" fmla="*/ 301 h 301"/>
                <a:gd name="T4" fmla="*/ 246 w 246"/>
                <a:gd name="T5" fmla="*/ 297 h 301"/>
                <a:gd name="T6" fmla="*/ 5 w 246"/>
                <a:gd name="T7" fmla="*/ 0 h 301"/>
                <a:gd name="T8" fmla="*/ 0 w 246"/>
                <a:gd name="T9" fmla="*/ 2 h 301"/>
                <a:gd name="T10" fmla="*/ 0 w 246"/>
                <a:gd name="T11" fmla="*/ 2 h 301"/>
                <a:gd name="T12" fmla="*/ 0 w 246"/>
                <a:gd name="T13" fmla="*/ 2 h 301"/>
              </a:gdLst>
              <a:ahLst/>
              <a:cxnLst>
                <a:cxn ang="0">
                  <a:pos x="T0" y="T1"/>
                </a:cxn>
                <a:cxn ang="0">
                  <a:pos x="T2" y="T3"/>
                </a:cxn>
                <a:cxn ang="0">
                  <a:pos x="T4" y="T5"/>
                </a:cxn>
                <a:cxn ang="0">
                  <a:pos x="T6" y="T7"/>
                </a:cxn>
                <a:cxn ang="0">
                  <a:pos x="T8" y="T9"/>
                </a:cxn>
                <a:cxn ang="0">
                  <a:pos x="T10" y="T11"/>
                </a:cxn>
                <a:cxn ang="0">
                  <a:pos x="T12" y="T13"/>
                </a:cxn>
              </a:cxnLst>
              <a:rect l="0" t="0" r="r" b="b"/>
              <a:pathLst>
                <a:path w="246" h="301">
                  <a:moveTo>
                    <a:pt x="0" y="2"/>
                  </a:moveTo>
                  <a:lnTo>
                    <a:pt x="243" y="301"/>
                  </a:lnTo>
                  <a:lnTo>
                    <a:pt x="246" y="297"/>
                  </a:lnTo>
                  <a:lnTo>
                    <a:pt x="5" y="0"/>
                  </a:lnTo>
                  <a:lnTo>
                    <a:pt x="0" y="2"/>
                  </a:lnTo>
                  <a:moveTo>
                    <a:pt x="0" y="2"/>
                  </a:move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13" name="文本框 3812"/>
          <p:cNvSpPr txBox="1"/>
          <p:nvPr/>
        </p:nvSpPr>
        <p:spPr>
          <a:xfrm>
            <a:off x="5421104" y="3624511"/>
            <a:ext cx="2214880" cy="706755"/>
          </a:xfrm>
          <a:prstGeom prst="rect">
            <a:avLst/>
          </a:prstGeom>
          <a:noFill/>
        </p:spPr>
        <p:txBody>
          <a:bodyPr wrap="none" rtlCol="0">
            <a:spAutoFit/>
          </a:bodyPr>
          <a:lstStyle/>
          <a:p>
            <a:r>
              <a:rPr lang="zh-CN" altLang="en-US" sz="4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微软雅黑" panose="020B0503020204020204" pitchFamily="34" charset="-122"/>
                <a:ea typeface="微软雅黑" panose="020B0503020204020204" pitchFamily="34" charset="-122"/>
              </a:rPr>
              <a:t>浪潮卓数</a:t>
            </a:r>
            <a:endParaRPr lang="zh-CN" altLang="en-US" sz="4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微软雅黑" panose="020B0503020204020204" pitchFamily="34" charset="-122"/>
              <a:ea typeface="微软雅黑" panose="020B0503020204020204" pitchFamily="34" charset="-122"/>
            </a:endParaRPr>
          </a:p>
        </p:txBody>
      </p:sp>
      <p:pic>
        <p:nvPicPr>
          <p:cNvPr id="4" name="图片 3" descr="&amp;pky92149608798&amp;"/>
          <p:cNvPicPr>
            <a:picLocks noChangeAspect="1"/>
          </p:cNvPicPr>
          <p:nvPr/>
        </p:nvPicPr>
        <p:blipFill>
          <a:blip r:embed="rId2"/>
          <a:stretch>
            <a:fillRect/>
          </a:stretch>
        </p:blipFill>
        <p:spPr>
          <a:xfrm>
            <a:off x="0" y="3820795"/>
            <a:ext cx="4989195" cy="3034665"/>
          </a:xfrm>
          <a:prstGeom prst="rect">
            <a:avLst/>
          </a:prstGeom>
          <a:effectLst>
            <a:softEdge rad="1270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500"/>
                                  </p:stCondLst>
                                  <p:childTnLst>
                                    <p:set>
                                      <p:cBhvr>
                                        <p:cTn id="6" dur="1" fill="hold">
                                          <p:stCondLst>
                                            <p:cond delay="0"/>
                                          </p:stCondLst>
                                        </p:cTn>
                                        <p:tgtEl>
                                          <p:spTgt spid="3520"/>
                                        </p:tgtEl>
                                        <p:attrNameLst>
                                          <p:attrName>style.visibility</p:attrName>
                                        </p:attrNameLst>
                                      </p:cBhvr>
                                      <p:to>
                                        <p:strVal val="visible"/>
                                      </p:to>
                                    </p:set>
                                    <p:animEffect transition="in" filter="barn(outVertical)">
                                      <p:cBhvr>
                                        <p:cTn id="7" dur="500"/>
                                        <p:tgtEl>
                                          <p:spTgt spid="3520"/>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518"/>
                                        </p:tgtEl>
                                        <p:attrNameLst>
                                          <p:attrName>style.visibility</p:attrName>
                                        </p:attrNameLst>
                                      </p:cBhvr>
                                      <p:to>
                                        <p:strVal val="visible"/>
                                      </p:to>
                                    </p:set>
                                    <p:animEffect transition="in" filter="fade">
                                      <p:cBhvr>
                                        <p:cTn id="10" dur="500"/>
                                        <p:tgtEl>
                                          <p:spTgt spid="3518"/>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813"/>
                                        </p:tgtEl>
                                        <p:attrNameLst>
                                          <p:attrName>style.visibility</p:attrName>
                                        </p:attrNameLst>
                                      </p:cBhvr>
                                      <p:to>
                                        <p:strVal val="visible"/>
                                      </p:to>
                                    </p:set>
                                    <p:animEffect transition="in" filter="fade">
                                      <p:cBhvr>
                                        <p:cTn id="13" dur="500"/>
                                        <p:tgtEl>
                                          <p:spTgt spid="3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8" grpId="0"/>
      <p:bldP spid="38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组合 221"/>
          <p:cNvGrpSpPr/>
          <p:nvPr/>
        </p:nvGrpSpPr>
        <p:grpSpPr>
          <a:xfrm>
            <a:off x="3296939" y="1654312"/>
            <a:ext cx="5374534" cy="2606598"/>
            <a:chOff x="3991769" y="-2097087"/>
            <a:chExt cx="5076826" cy="2462213"/>
          </a:xfrm>
          <a:pattFill prst="smGrid">
            <a:fgClr>
              <a:schemeClr val="bg1"/>
            </a:fgClr>
            <a:bgClr>
              <a:srgbClr val="C2C3C3"/>
            </a:bgClr>
          </a:pattFill>
        </p:grpSpPr>
        <p:sp>
          <p:nvSpPr>
            <p:cNvPr id="223" name="Freeform 7"/>
            <p:cNvSpPr/>
            <p:nvPr/>
          </p:nvSpPr>
          <p:spPr bwMode="auto">
            <a:xfrm>
              <a:off x="6099969" y="-1846262"/>
              <a:ext cx="2824163" cy="1849438"/>
            </a:xfrm>
            <a:custGeom>
              <a:avLst/>
              <a:gdLst>
                <a:gd name="T0" fmla="*/ 620 w 666"/>
                <a:gd name="T1" fmla="*/ 53 h 436"/>
                <a:gd name="T2" fmla="*/ 534 w 666"/>
                <a:gd name="T3" fmla="*/ 33 h 436"/>
                <a:gd name="T4" fmla="*/ 475 w 666"/>
                <a:gd name="T5" fmla="*/ 28 h 436"/>
                <a:gd name="T6" fmla="*/ 399 w 666"/>
                <a:gd name="T7" fmla="*/ 4 h 436"/>
                <a:gd name="T8" fmla="*/ 345 w 666"/>
                <a:gd name="T9" fmla="*/ 25 h 436"/>
                <a:gd name="T10" fmla="*/ 313 w 666"/>
                <a:gd name="T11" fmla="*/ 36 h 436"/>
                <a:gd name="T12" fmla="*/ 319 w 666"/>
                <a:gd name="T13" fmla="*/ 53 h 436"/>
                <a:gd name="T14" fmla="*/ 295 w 666"/>
                <a:gd name="T15" fmla="*/ 69 h 436"/>
                <a:gd name="T16" fmla="*/ 300 w 666"/>
                <a:gd name="T17" fmla="*/ 33 h 436"/>
                <a:gd name="T18" fmla="*/ 285 w 666"/>
                <a:gd name="T19" fmla="*/ 57 h 436"/>
                <a:gd name="T20" fmla="*/ 247 w 666"/>
                <a:gd name="T21" fmla="*/ 58 h 436"/>
                <a:gd name="T22" fmla="*/ 213 w 666"/>
                <a:gd name="T23" fmla="*/ 63 h 436"/>
                <a:gd name="T24" fmla="*/ 195 w 666"/>
                <a:gd name="T25" fmla="*/ 72 h 436"/>
                <a:gd name="T26" fmla="*/ 174 w 666"/>
                <a:gd name="T27" fmla="*/ 68 h 436"/>
                <a:gd name="T28" fmla="*/ 144 w 666"/>
                <a:gd name="T29" fmla="*/ 46 h 436"/>
                <a:gd name="T30" fmla="*/ 90 w 666"/>
                <a:gd name="T31" fmla="*/ 84 h 436"/>
                <a:gd name="T32" fmla="*/ 97 w 666"/>
                <a:gd name="T33" fmla="*/ 110 h 436"/>
                <a:gd name="T34" fmla="*/ 120 w 666"/>
                <a:gd name="T35" fmla="*/ 88 h 436"/>
                <a:gd name="T36" fmla="*/ 131 w 666"/>
                <a:gd name="T37" fmla="*/ 87 h 436"/>
                <a:gd name="T38" fmla="*/ 141 w 666"/>
                <a:gd name="T39" fmla="*/ 103 h 436"/>
                <a:gd name="T40" fmla="*/ 109 w 666"/>
                <a:gd name="T41" fmla="*/ 129 h 436"/>
                <a:gd name="T42" fmla="*/ 87 w 666"/>
                <a:gd name="T43" fmla="*/ 126 h 436"/>
                <a:gd name="T44" fmla="*/ 55 w 666"/>
                <a:gd name="T45" fmla="*/ 148 h 436"/>
                <a:gd name="T46" fmla="*/ 30 w 666"/>
                <a:gd name="T47" fmla="*/ 173 h 436"/>
                <a:gd name="T48" fmla="*/ 47 w 666"/>
                <a:gd name="T49" fmla="*/ 197 h 436"/>
                <a:gd name="T50" fmla="*/ 74 w 666"/>
                <a:gd name="T51" fmla="*/ 173 h 436"/>
                <a:gd name="T52" fmla="*/ 107 w 666"/>
                <a:gd name="T53" fmla="*/ 182 h 436"/>
                <a:gd name="T54" fmla="*/ 111 w 666"/>
                <a:gd name="T55" fmla="*/ 179 h 436"/>
                <a:gd name="T56" fmla="*/ 123 w 666"/>
                <a:gd name="T57" fmla="*/ 179 h 436"/>
                <a:gd name="T58" fmla="*/ 143 w 666"/>
                <a:gd name="T59" fmla="*/ 182 h 436"/>
                <a:gd name="T60" fmla="*/ 178 w 666"/>
                <a:gd name="T61" fmla="*/ 200 h 436"/>
                <a:gd name="T62" fmla="*/ 148 w 666"/>
                <a:gd name="T63" fmla="*/ 216 h 436"/>
                <a:gd name="T64" fmla="*/ 104 w 666"/>
                <a:gd name="T65" fmla="*/ 214 h 436"/>
                <a:gd name="T66" fmla="*/ 71 w 666"/>
                <a:gd name="T67" fmla="*/ 198 h 436"/>
                <a:gd name="T68" fmla="*/ 42 w 666"/>
                <a:gd name="T69" fmla="*/ 200 h 436"/>
                <a:gd name="T70" fmla="*/ 3 w 666"/>
                <a:gd name="T71" fmla="*/ 249 h 436"/>
                <a:gd name="T72" fmla="*/ 18 w 666"/>
                <a:gd name="T73" fmla="*/ 297 h 436"/>
                <a:gd name="T74" fmla="*/ 61 w 666"/>
                <a:gd name="T75" fmla="*/ 302 h 436"/>
                <a:gd name="T76" fmla="*/ 97 w 666"/>
                <a:gd name="T77" fmla="*/ 332 h 436"/>
                <a:gd name="T78" fmla="*/ 103 w 666"/>
                <a:gd name="T79" fmla="*/ 387 h 436"/>
                <a:gd name="T80" fmla="*/ 119 w 666"/>
                <a:gd name="T81" fmla="*/ 425 h 436"/>
                <a:gd name="T82" fmla="*/ 159 w 666"/>
                <a:gd name="T83" fmla="*/ 423 h 436"/>
                <a:gd name="T84" fmla="*/ 184 w 666"/>
                <a:gd name="T85" fmla="*/ 377 h 436"/>
                <a:gd name="T86" fmla="*/ 198 w 666"/>
                <a:gd name="T87" fmla="*/ 326 h 436"/>
                <a:gd name="T88" fmla="*/ 227 w 666"/>
                <a:gd name="T89" fmla="*/ 293 h 436"/>
                <a:gd name="T90" fmla="*/ 193 w 666"/>
                <a:gd name="T91" fmla="*/ 271 h 436"/>
                <a:gd name="T92" fmla="*/ 178 w 666"/>
                <a:gd name="T93" fmla="*/ 230 h 436"/>
                <a:gd name="T94" fmla="*/ 203 w 666"/>
                <a:gd name="T95" fmla="*/ 269 h 436"/>
                <a:gd name="T96" fmla="*/ 259 w 666"/>
                <a:gd name="T97" fmla="*/ 249 h 436"/>
                <a:gd name="T98" fmla="*/ 228 w 666"/>
                <a:gd name="T99" fmla="*/ 233 h 436"/>
                <a:gd name="T100" fmla="*/ 244 w 666"/>
                <a:gd name="T101" fmla="*/ 232 h 436"/>
                <a:gd name="T102" fmla="*/ 305 w 666"/>
                <a:gd name="T103" fmla="*/ 261 h 436"/>
                <a:gd name="T104" fmla="*/ 369 w 666"/>
                <a:gd name="T105" fmla="*/ 256 h 436"/>
                <a:gd name="T106" fmla="*/ 396 w 666"/>
                <a:gd name="T107" fmla="*/ 291 h 436"/>
                <a:gd name="T108" fmla="*/ 443 w 666"/>
                <a:gd name="T109" fmla="*/ 247 h 436"/>
                <a:gd name="T110" fmla="*/ 461 w 666"/>
                <a:gd name="T111" fmla="*/ 182 h 436"/>
                <a:gd name="T112" fmla="*/ 494 w 666"/>
                <a:gd name="T113" fmla="*/ 182 h 436"/>
                <a:gd name="T114" fmla="*/ 518 w 666"/>
                <a:gd name="T115" fmla="*/ 127 h 436"/>
                <a:gd name="T116" fmla="*/ 596 w 666"/>
                <a:gd name="T117" fmla="*/ 90 h 436"/>
                <a:gd name="T118" fmla="*/ 586 w 666"/>
                <a:gd name="T119" fmla="*/ 136 h 436"/>
                <a:gd name="T120" fmla="*/ 660 w 666"/>
                <a:gd name="T121" fmla="*/ 8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6" h="436">
                  <a:moveTo>
                    <a:pt x="660" y="80"/>
                  </a:moveTo>
                  <a:cubicBezTo>
                    <a:pt x="659" y="79"/>
                    <a:pt x="654" y="79"/>
                    <a:pt x="653" y="78"/>
                  </a:cubicBezTo>
                  <a:cubicBezTo>
                    <a:pt x="651" y="76"/>
                    <a:pt x="654" y="76"/>
                    <a:pt x="657" y="77"/>
                  </a:cubicBezTo>
                  <a:cubicBezTo>
                    <a:pt x="660" y="77"/>
                    <a:pt x="664" y="77"/>
                    <a:pt x="665" y="75"/>
                  </a:cubicBezTo>
                  <a:cubicBezTo>
                    <a:pt x="666" y="73"/>
                    <a:pt x="663" y="65"/>
                    <a:pt x="663" y="63"/>
                  </a:cubicBezTo>
                  <a:cubicBezTo>
                    <a:pt x="662" y="59"/>
                    <a:pt x="662" y="54"/>
                    <a:pt x="657" y="52"/>
                  </a:cubicBezTo>
                  <a:cubicBezTo>
                    <a:pt x="653" y="51"/>
                    <a:pt x="649" y="52"/>
                    <a:pt x="645" y="51"/>
                  </a:cubicBezTo>
                  <a:cubicBezTo>
                    <a:pt x="639" y="50"/>
                    <a:pt x="634" y="44"/>
                    <a:pt x="634" y="54"/>
                  </a:cubicBezTo>
                  <a:cubicBezTo>
                    <a:pt x="630" y="55"/>
                    <a:pt x="629" y="54"/>
                    <a:pt x="626" y="53"/>
                  </a:cubicBezTo>
                  <a:cubicBezTo>
                    <a:pt x="623" y="52"/>
                    <a:pt x="623" y="53"/>
                    <a:pt x="620" y="53"/>
                  </a:cubicBezTo>
                  <a:cubicBezTo>
                    <a:pt x="619" y="53"/>
                    <a:pt x="617" y="53"/>
                    <a:pt x="615" y="53"/>
                  </a:cubicBezTo>
                  <a:cubicBezTo>
                    <a:pt x="614" y="53"/>
                    <a:pt x="612" y="53"/>
                    <a:pt x="611" y="53"/>
                  </a:cubicBezTo>
                  <a:cubicBezTo>
                    <a:pt x="607" y="54"/>
                    <a:pt x="604" y="56"/>
                    <a:pt x="601" y="54"/>
                  </a:cubicBezTo>
                  <a:cubicBezTo>
                    <a:pt x="599" y="52"/>
                    <a:pt x="597" y="49"/>
                    <a:pt x="595" y="48"/>
                  </a:cubicBezTo>
                  <a:cubicBezTo>
                    <a:pt x="592" y="44"/>
                    <a:pt x="591" y="44"/>
                    <a:pt x="585" y="44"/>
                  </a:cubicBezTo>
                  <a:cubicBezTo>
                    <a:pt x="582" y="44"/>
                    <a:pt x="579" y="45"/>
                    <a:pt x="576" y="45"/>
                  </a:cubicBezTo>
                  <a:cubicBezTo>
                    <a:pt x="567" y="46"/>
                    <a:pt x="568" y="38"/>
                    <a:pt x="562" y="35"/>
                  </a:cubicBezTo>
                  <a:cubicBezTo>
                    <a:pt x="560" y="34"/>
                    <a:pt x="553" y="34"/>
                    <a:pt x="551" y="34"/>
                  </a:cubicBezTo>
                  <a:cubicBezTo>
                    <a:pt x="548" y="35"/>
                    <a:pt x="547" y="38"/>
                    <a:pt x="544" y="38"/>
                  </a:cubicBezTo>
                  <a:cubicBezTo>
                    <a:pt x="539" y="37"/>
                    <a:pt x="542" y="31"/>
                    <a:pt x="534" y="33"/>
                  </a:cubicBezTo>
                  <a:cubicBezTo>
                    <a:pt x="532" y="34"/>
                    <a:pt x="529" y="35"/>
                    <a:pt x="528" y="36"/>
                  </a:cubicBezTo>
                  <a:cubicBezTo>
                    <a:pt x="526" y="39"/>
                    <a:pt x="528" y="40"/>
                    <a:pt x="525" y="41"/>
                  </a:cubicBezTo>
                  <a:cubicBezTo>
                    <a:pt x="522" y="43"/>
                    <a:pt x="522" y="41"/>
                    <a:pt x="519" y="40"/>
                  </a:cubicBezTo>
                  <a:cubicBezTo>
                    <a:pt x="518" y="40"/>
                    <a:pt x="517" y="40"/>
                    <a:pt x="516" y="40"/>
                  </a:cubicBezTo>
                  <a:cubicBezTo>
                    <a:pt x="515" y="40"/>
                    <a:pt x="514" y="40"/>
                    <a:pt x="513" y="40"/>
                  </a:cubicBezTo>
                  <a:cubicBezTo>
                    <a:pt x="510" y="40"/>
                    <a:pt x="507" y="38"/>
                    <a:pt x="504" y="39"/>
                  </a:cubicBezTo>
                  <a:cubicBezTo>
                    <a:pt x="500" y="41"/>
                    <a:pt x="502" y="42"/>
                    <a:pt x="498" y="42"/>
                  </a:cubicBezTo>
                  <a:cubicBezTo>
                    <a:pt x="496" y="41"/>
                    <a:pt x="492" y="39"/>
                    <a:pt x="490" y="37"/>
                  </a:cubicBezTo>
                  <a:cubicBezTo>
                    <a:pt x="489" y="35"/>
                    <a:pt x="491" y="32"/>
                    <a:pt x="490" y="30"/>
                  </a:cubicBezTo>
                  <a:cubicBezTo>
                    <a:pt x="488" y="26"/>
                    <a:pt x="478" y="26"/>
                    <a:pt x="475" y="28"/>
                  </a:cubicBezTo>
                  <a:cubicBezTo>
                    <a:pt x="473" y="28"/>
                    <a:pt x="472" y="31"/>
                    <a:pt x="470" y="31"/>
                  </a:cubicBezTo>
                  <a:cubicBezTo>
                    <a:pt x="468" y="32"/>
                    <a:pt x="466" y="31"/>
                    <a:pt x="464" y="30"/>
                  </a:cubicBezTo>
                  <a:cubicBezTo>
                    <a:pt x="460" y="29"/>
                    <a:pt x="456" y="27"/>
                    <a:pt x="451" y="27"/>
                  </a:cubicBezTo>
                  <a:cubicBezTo>
                    <a:pt x="449" y="26"/>
                    <a:pt x="448" y="27"/>
                    <a:pt x="447" y="27"/>
                  </a:cubicBezTo>
                  <a:cubicBezTo>
                    <a:pt x="443" y="27"/>
                    <a:pt x="440" y="28"/>
                    <a:pt x="439" y="24"/>
                  </a:cubicBezTo>
                  <a:cubicBezTo>
                    <a:pt x="437" y="20"/>
                    <a:pt x="441" y="14"/>
                    <a:pt x="438" y="11"/>
                  </a:cubicBezTo>
                  <a:cubicBezTo>
                    <a:pt x="435" y="6"/>
                    <a:pt x="428" y="10"/>
                    <a:pt x="424" y="10"/>
                  </a:cubicBezTo>
                  <a:cubicBezTo>
                    <a:pt x="420" y="10"/>
                    <a:pt x="418" y="9"/>
                    <a:pt x="415" y="6"/>
                  </a:cubicBezTo>
                  <a:cubicBezTo>
                    <a:pt x="412" y="2"/>
                    <a:pt x="411" y="0"/>
                    <a:pt x="405" y="1"/>
                  </a:cubicBezTo>
                  <a:cubicBezTo>
                    <a:pt x="403" y="2"/>
                    <a:pt x="400" y="3"/>
                    <a:pt x="399" y="4"/>
                  </a:cubicBezTo>
                  <a:cubicBezTo>
                    <a:pt x="399" y="5"/>
                    <a:pt x="399" y="7"/>
                    <a:pt x="399" y="8"/>
                  </a:cubicBezTo>
                  <a:cubicBezTo>
                    <a:pt x="398" y="8"/>
                    <a:pt x="397" y="8"/>
                    <a:pt x="396" y="9"/>
                  </a:cubicBezTo>
                  <a:cubicBezTo>
                    <a:pt x="393" y="12"/>
                    <a:pt x="391" y="13"/>
                    <a:pt x="385" y="13"/>
                  </a:cubicBezTo>
                  <a:cubicBezTo>
                    <a:pt x="382" y="12"/>
                    <a:pt x="381" y="10"/>
                    <a:pt x="378" y="11"/>
                  </a:cubicBezTo>
                  <a:cubicBezTo>
                    <a:pt x="376" y="11"/>
                    <a:pt x="375" y="12"/>
                    <a:pt x="374" y="12"/>
                  </a:cubicBezTo>
                  <a:cubicBezTo>
                    <a:pt x="372" y="13"/>
                    <a:pt x="370" y="13"/>
                    <a:pt x="369" y="13"/>
                  </a:cubicBezTo>
                  <a:cubicBezTo>
                    <a:pt x="365" y="15"/>
                    <a:pt x="363" y="16"/>
                    <a:pt x="359" y="16"/>
                  </a:cubicBezTo>
                  <a:cubicBezTo>
                    <a:pt x="355" y="17"/>
                    <a:pt x="352" y="18"/>
                    <a:pt x="351" y="22"/>
                  </a:cubicBezTo>
                  <a:cubicBezTo>
                    <a:pt x="351" y="24"/>
                    <a:pt x="352" y="25"/>
                    <a:pt x="351" y="26"/>
                  </a:cubicBezTo>
                  <a:cubicBezTo>
                    <a:pt x="349" y="28"/>
                    <a:pt x="347" y="26"/>
                    <a:pt x="345" y="25"/>
                  </a:cubicBezTo>
                  <a:cubicBezTo>
                    <a:pt x="342" y="25"/>
                    <a:pt x="339" y="26"/>
                    <a:pt x="336" y="27"/>
                  </a:cubicBezTo>
                  <a:cubicBezTo>
                    <a:pt x="333" y="29"/>
                    <a:pt x="328" y="29"/>
                    <a:pt x="330" y="33"/>
                  </a:cubicBezTo>
                  <a:cubicBezTo>
                    <a:pt x="332" y="36"/>
                    <a:pt x="337" y="34"/>
                    <a:pt x="336" y="40"/>
                  </a:cubicBezTo>
                  <a:cubicBezTo>
                    <a:pt x="331" y="40"/>
                    <a:pt x="328" y="37"/>
                    <a:pt x="324" y="37"/>
                  </a:cubicBezTo>
                  <a:cubicBezTo>
                    <a:pt x="323" y="37"/>
                    <a:pt x="319" y="38"/>
                    <a:pt x="318" y="38"/>
                  </a:cubicBezTo>
                  <a:cubicBezTo>
                    <a:pt x="316" y="40"/>
                    <a:pt x="317" y="40"/>
                    <a:pt x="316" y="43"/>
                  </a:cubicBezTo>
                  <a:cubicBezTo>
                    <a:pt x="316" y="43"/>
                    <a:pt x="316" y="43"/>
                    <a:pt x="316" y="43"/>
                  </a:cubicBezTo>
                  <a:cubicBezTo>
                    <a:pt x="315" y="43"/>
                    <a:pt x="314" y="43"/>
                    <a:pt x="313" y="42"/>
                  </a:cubicBezTo>
                  <a:cubicBezTo>
                    <a:pt x="312" y="41"/>
                    <a:pt x="312" y="40"/>
                    <a:pt x="312" y="39"/>
                  </a:cubicBezTo>
                  <a:cubicBezTo>
                    <a:pt x="312" y="38"/>
                    <a:pt x="313" y="37"/>
                    <a:pt x="313" y="36"/>
                  </a:cubicBezTo>
                  <a:cubicBezTo>
                    <a:pt x="313" y="35"/>
                    <a:pt x="313" y="34"/>
                    <a:pt x="312" y="33"/>
                  </a:cubicBezTo>
                  <a:cubicBezTo>
                    <a:pt x="310" y="30"/>
                    <a:pt x="310" y="37"/>
                    <a:pt x="310" y="38"/>
                  </a:cubicBezTo>
                  <a:cubicBezTo>
                    <a:pt x="309" y="38"/>
                    <a:pt x="309" y="38"/>
                    <a:pt x="308" y="38"/>
                  </a:cubicBezTo>
                  <a:cubicBezTo>
                    <a:pt x="308" y="38"/>
                    <a:pt x="307" y="38"/>
                    <a:pt x="307" y="39"/>
                  </a:cubicBezTo>
                  <a:cubicBezTo>
                    <a:pt x="306" y="41"/>
                    <a:pt x="307" y="43"/>
                    <a:pt x="308" y="44"/>
                  </a:cubicBezTo>
                  <a:cubicBezTo>
                    <a:pt x="308" y="45"/>
                    <a:pt x="307" y="46"/>
                    <a:pt x="307" y="46"/>
                  </a:cubicBezTo>
                  <a:cubicBezTo>
                    <a:pt x="307" y="48"/>
                    <a:pt x="308" y="49"/>
                    <a:pt x="309" y="50"/>
                  </a:cubicBezTo>
                  <a:cubicBezTo>
                    <a:pt x="310" y="51"/>
                    <a:pt x="310" y="52"/>
                    <a:pt x="311" y="52"/>
                  </a:cubicBezTo>
                  <a:cubicBezTo>
                    <a:pt x="313" y="53"/>
                    <a:pt x="314" y="53"/>
                    <a:pt x="315" y="53"/>
                  </a:cubicBezTo>
                  <a:cubicBezTo>
                    <a:pt x="317" y="52"/>
                    <a:pt x="318" y="52"/>
                    <a:pt x="319" y="53"/>
                  </a:cubicBezTo>
                  <a:cubicBezTo>
                    <a:pt x="321" y="54"/>
                    <a:pt x="322" y="56"/>
                    <a:pt x="323" y="58"/>
                  </a:cubicBezTo>
                  <a:cubicBezTo>
                    <a:pt x="323" y="58"/>
                    <a:pt x="323" y="60"/>
                    <a:pt x="323" y="60"/>
                  </a:cubicBezTo>
                  <a:cubicBezTo>
                    <a:pt x="323" y="61"/>
                    <a:pt x="321" y="61"/>
                    <a:pt x="320" y="61"/>
                  </a:cubicBezTo>
                  <a:cubicBezTo>
                    <a:pt x="319" y="61"/>
                    <a:pt x="319" y="61"/>
                    <a:pt x="319" y="59"/>
                  </a:cubicBezTo>
                  <a:cubicBezTo>
                    <a:pt x="319" y="58"/>
                    <a:pt x="318" y="57"/>
                    <a:pt x="317" y="57"/>
                  </a:cubicBezTo>
                  <a:cubicBezTo>
                    <a:pt x="315" y="55"/>
                    <a:pt x="310" y="55"/>
                    <a:pt x="309" y="58"/>
                  </a:cubicBezTo>
                  <a:cubicBezTo>
                    <a:pt x="308" y="59"/>
                    <a:pt x="309" y="60"/>
                    <a:pt x="309" y="61"/>
                  </a:cubicBezTo>
                  <a:cubicBezTo>
                    <a:pt x="310" y="62"/>
                    <a:pt x="311" y="64"/>
                    <a:pt x="310" y="65"/>
                  </a:cubicBezTo>
                  <a:cubicBezTo>
                    <a:pt x="309" y="69"/>
                    <a:pt x="303" y="69"/>
                    <a:pt x="300" y="69"/>
                  </a:cubicBezTo>
                  <a:cubicBezTo>
                    <a:pt x="298" y="69"/>
                    <a:pt x="297" y="69"/>
                    <a:pt x="295" y="69"/>
                  </a:cubicBezTo>
                  <a:cubicBezTo>
                    <a:pt x="295" y="66"/>
                    <a:pt x="298" y="66"/>
                    <a:pt x="299" y="65"/>
                  </a:cubicBezTo>
                  <a:cubicBezTo>
                    <a:pt x="301" y="64"/>
                    <a:pt x="302" y="62"/>
                    <a:pt x="303" y="60"/>
                  </a:cubicBezTo>
                  <a:cubicBezTo>
                    <a:pt x="303" y="58"/>
                    <a:pt x="304" y="56"/>
                    <a:pt x="303" y="55"/>
                  </a:cubicBezTo>
                  <a:cubicBezTo>
                    <a:pt x="303" y="54"/>
                    <a:pt x="302" y="54"/>
                    <a:pt x="302" y="53"/>
                  </a:cubicBezTo>
                  <a:cubicBezTo>
                    <a:pt x="301" y="52"/>
                    <a:pt x="302" y="51"/>
                    <a:pt x="302" y="50"/>
                  </a:cubicBezTo>
                  <a:cubicBezTo>
                    <a:pt x="302" y="49"/>
                    <a:pt x="301" y="47"/>
                    <a:pt x="302" y="46"/>
                  </a:cubicBezTo>
                  <a:cubicBezTo>
                    <a:pt x="302" y="45"/>
                    <a:pt x="303" y="43"/>
                    <a:pt x="303" y="42"/>
                  </a:cubicBezTo>
                  <a:cubicBezTo>
                    <a:pt x="302" y="41"/>
                    <a:pt x="302" y="41"/>
                    <a:pt x="301" y="41"/>
                  </a:cubicBezTo>
                  <a:cubicBezTo>
                    <a:pt x="300" y="39"/>
                    <a:pt x="305" y="36"/>
                    <a:pt x="302" y="34"/>
                  </a:cubicBezTo>
                  <a:cubicBezTo>
                    <a:pt x="302" y="33"/>
                    <a:pt x="301" y="34"/>
                    <a:pt x="300" y="33"/>
                  </a:cubicBezTo>
                  <a:cubicBezTo>
                    <a:pt x="300" y="33"/>
                    <a:pt x="299" y="33"/>
                    <a:pt x="298" y="33"/>
                  </a:cubicBezTo>
                  <a:cubicBezTo>
                    <a:pt x="297" y="33"/>
                    <a:pt x="296" y="33"/>
                    <a:pt x="295" y="33"/>
                  </a:cubicBezTo>
                  <a:cubicBezTo>
                    <a:pt x="293" y="34"/>
                    <a:pt x="292" y="35"/>
                    <a:pt x="292" y="37"/>
                  </a:cubicBezTo>
                  <a:cubicBezTo>
                    <a:pt x="291" y="38"/>
                    <a:pt x="291" y="39"/>
                    <a:pt x="290" y="39"/>
                  </a:cubicBezTo>
                  <a:cubicBezTo>
                    <a:pt x="290" y="40"/>
                    <a:pt x="289" y="40"/>
                    <a:pt x="288" y="40"/>
                  </a:cubicBezTo>
                  <a:cubicBezTo>
                    <a:pt x="287" y="42"/>
                    <a:pt x="286" y="44"/>
                    <a:pt x="286" y="46"/>
                  </a:cubicBezTo>
                  <a:cubicBezTo>
                    <a:pt x="287" y="49"/>
                    <a:pt x="289" y="49"/>
                    <a:pt x="291" y="52"/>
                  </a:cubicBezTo>
                  <a:cubicBezTo>
                    <a:pt x="292" y="53"/>
                    <a:pt x="291" y="54"/>
                    <a:pt x="291" y="56"/>
                  </a:cubicBezTo>
                  <a:cubicBezTo>
                    <a:pt x="291" y="57"/>
                    <a:pt x="291" y="57"/>
                    <a:pt x="291" y="58"/>
                  </a:cubicBezTo>
                  <a:cubicBezTo>
                    <a:pt x="291" y="61"/>
                    <a:pt x="286" y="57"/>
                    <a:pt x="285" y="57"/>
                  </a:cubicBezTo>
                  <a:cubicBezTo>
                    <a:pt x="282" y="56"/>
                    <a:pt x="278" y="56"/>
                    <a:pt x="276" y="53"/>
                  </a:cubicBezTo>
                  <a:cubicBezTo>
                    <a:pt x="275" y="53"/>
                    <a:pt x="274" y="50"/>
                    <a:pt x="273" y="50"/>
                  </a:cubicBezTo>
                  <a:cubicBezTo>
                    <a:pt x="272" y="49"/>
                    <a:pt x="270" y="49"/>
                    <a:pt x="269" y="49"/>
                  </a:cubicBezTo>
                  <a:cubicBezTo>
                    <a:pt x="268" y="49"/>
                    <a:pt x="268" y="49"/>
                    <a:pt x="267" y="49"/>
                  </a:cubicBezTo>
                  <a:cubicBezTo>
                    <a:pt x="265" y="49"/>
                    <a:pt x="262" y="49"/>
                    <a:pt x="262" y="51"/>
                  </a:cubicBezTo>
                  <a:cubicBezTo>
                    <a:pt x="261" y="54"/>
                    <a:pt x="267" y="56"/>
                    <a:pt x="262" y="57"/>
                  </a:cubicBezTo>
                  <a:cubicBezTo>
                    <a:pt x="259" y="58"/>
                    <a:pt x="259" y="55"/>
                    <a:pt x="257" y="55"/>
                  </a:cubicBezTo>
                  <a:cubicBezTo>
                    <a:pt x="254" y="55"/>
                    <a:pt x="253" y="57"/>
                    <a:pt x="251" y="58"/>
                  </a:cubicBezTo>
                  <a:cubicBezTo>
                    <a:pt x="250" y="59"/>
                    <a:pt x="249" y="59"/>
                    <a:pt x="248" y="58"/>
                  </a:cubicBezTo>
                  <a:cubicBezTo>
                    <a:pt x="248" y="58"/>
                    <a:pt x="247" y="58"/>
                    <a:pt x="247" y="58"/>
                  </a:cubicBezTo>
                  <a:cubicBezTo>
                    <a:pt x="245" y="59"/>
                    <a:pt x="240" y="60"/>
                    <a:pt x="238" y="59"/>
                  </a:cubicBezTo>
                  <a:cubicBezTo>
                    <a:pt x="237" y="59"/>
                    <a:pt x="239" y="58"/>
                    <a:pt x="238" y="57"/>
                  </a:cubicBezTo>
                  <a:cubicBezTo>
                    <a:pt x="237" y="57"/>
                    <a:pt x="236" y="56"/>
                    <a:pt x="235" y="56"/>
                  </a:cubicBezTo>
                  <a:cubicBezTo>
                    <a:pt x="233" y="56"/>
                    <a:pt x="231" y="57"/>
                    <a:pt x="229" y="58"/>
                  </a:cubicBezTo>
                  <a:cubicBezTo>
                    <a:pt x="228" y="58"/>
                    <a:pt x="227" y="59"/>
                    <a:pt x="226" y="60"/>
                  </a:cubicBezTo>
                  <a:cubicBezTo>
                    <a:pt x="225" y="61"/>
                    <a:pt x="224" y="60"/>
                    <a:pt x="222" y="62"/>
                  </a:cubicBezTo>
                  <a:cubicBezTo>
                    <a:pt x="221" y="63"/>
                    <a:pt x="221" y="66"/>
                    <a:pt x="220" y="67"/>
                  </a:cubicBezTo>
                  <a:cubicBezTo>
                    <a:pt x="218" y="68"/>
                    <a:pt x="215" y="67"/>
                    <a:pt x="214" y="67"/>
                  </a:cubicBezTo>
                  <a:cubicBezTo>
                    <a:pt x="213" y="66"/>
                    <a:pt x="212" y="66"/>
                    <a:pt x="211" y="65"/>
                  </a:cubicBezTo>
                  <a:cubicBezTo>
                    <a:pt x="211" y="62"/>
                    <a:pt x="212" y="63"/>
                    <a:pt x="213" y="63"/>
                  </a:cubicBezTo>
                  <a:cubicBezTo>
                    <a:pt x="215" y="62"/>
                    <a:pt x="215" y="62"/>
                    <a:pt x="215" y="61"/>
                  </a:cubicBezTo>
                  <a:cubicBezTo>
                    <a:pt x="215" y="60"/>
                    <a:pt x="214" y="60"/>
                    <a:pt x="214" y="59"/>
                  </a:cubicBezTo>
                  <a:cubicBezTo>
                    <a:pt x="214" y="58"/>
                    <a:pt x="214" y="58"/>
                    <a:pt x="213" y="57"/>
                  </a:cubicBezTo>
                  <a:cubicBezTo>
                    <a:pt x="212" y="56"/>
                    <a:pt x="210" y="55"/>
                    <a:pt x="209" y="56"/>
                  </a:cubicBezTo>
                  <a:cubicBezTo>
                    <a:pt x="207" y="56"/>
                    <a:pt x="207" y="57"/>
                    <a:pt x="207" y="59"/>
                  </a:cubicBezTo>
                  <a:cubicBezTo>
                    <a:pt x="207" y="61"/>
                    <a:pt x="211" y="67"/>
                    <a:pt x="206" y="68"/>
                  </a:cubicBezTo>
                  <a:cubicBezTo>
                    <a:pt x="206" y="68"/>
                    <a:pt x="205" y="68"/>
                    <a:pt x="205" y="67"/>
                  </a:cubicBezTo>
                  <a:cubicBezTo>
                    <a:pt x="204" y="67"/>
                    <a:pt x="204" y="67"/>
                    <a:pt x="203" y="67"/>
                  </a:cubicBezTo>
                  <a:cubicBezTo>
                    <a:pt x="201" y="67"/>
                    <a:pt x="200" y="70"/>
                    <a:pt x="199" y="71"/>
                  </a:cubicBezTo>
                  <a:cubicBezTo>
                    <a:pt x="197" y="71"/>
                    <a:pt x="196" y="70"/>
                    <a:pt x="195" y="72"/>
                  </a:cubicBezTo>
                  <a:cubicBezTo>
                    <a:pt x="194" y="74"/>
                    <a:pt x="195" y="76"/>
                    <a:pt x="194" y="77"/>
                  </a:cubicBezTo>
                  <a:cubicBezTo>
                    <a:pt x="192" y="79"/>
                    <a:pt x="190" y="78"/>
                    <a:pt x="189" y="77"/>
                  </a:cubicBezTo>
                  <a:cubicBezTo>
                    <a:pt x="188" y="76"/>
                    <a:pt x="187" y="75"/>
                    <a:pt x="185" y="76"/>
                  </a:cubicBezTo>
                  <a:cubicBezTo>
                    <a:pt x="183" y="77"/>
                    <a:pt x="186" y="82"/>
                    <a:pt x="182" y="80"/>
                  </a:cubicBezTo>
                  <a:cubicBezTo>
                    <a:pt x="181" y="79"/>
                    <a:pt x="180" y="78"/>
                    <a:pt x="179" y="78"/>
                  </a:cubicBezTo>
                  <a:cubicBezTo>
                    <a:pt x="178" y="78"/>
                    <a:pt x="177" y="78"/>
                    <a:pt x="177" y="78"/>
                  </a:cubicBezTo>
                  <a:cubicBezTo>
                    <a:pt x="176" y="78"/>
                    <a:pt x="175" y="78"/>
                    <a:pt x="175" y="76"/>
                  </a:cubicBezTo>
                  <a:cubicBezTo>
                    <a:pt x="174" y="74"/>
                    <a:pt x="175" y="72"/>
                    <a:pt x="174" y="70"/>
                  </a:cubicBezTo>
                  <a:cubicBezTo>
                    <a:pt x="172" y="68"/>
                    <a:pt x="166" y="69"/>
                    <a:pt x="166" y="65"/>
                  </a:cubicBezTo>
                  <a:cubicBezTo>
                    <a:pt x="170" y="63"/>
                    <a:pt x="171" y="67"/>
                    <a:pt x="174" y="68"/>
                  </a:cubicBezTo>
                  <a:cubicBezTo>
                    <a:pt x="175" y="68"/>
                    <a:pt x="176" y="68"/>
                    <a:pt x="178" y="68"/>
                  </a:cubicBezTo>
                  <a:cubicBezTo>
                    <a:pt x="179" y="68"/>
                    <a:pt x="180" y="68"/>
                    <a:pt x="181" y="68"/>
                  </a:cubicBezTo>
                  <a:cubicBezTo>
                    <a:pt x="185" y="70"/>
                    <a:pt x="189" y="69"/>
                    <a:pt x="193" y="68"/>
                  </a:cubicBezTo>
                  <a:cubicBezTo>
                    <a:pt x="194" y="68"/>
                    <a:pt x="197" y="67"/>
                    <a:pt x="198" y="65"/>
                  </a:cubicBezTo>
                  <a:cubicBezTo>
                    <a:pt x="198" y="62"/>
                    <a:pt x="194" y="61"/>
                    <a:pt x="192" y="60"/>
                  </a:cubicBezTo>
                  <a:cubicBezTo>
                    <a:pt x="189" y="59"/>
                    <a:pt x="185" y="61"/>
                    <a:pt x="183" y="57"/>
                  </a:cubicBezTo>
                  <a:cubicBezTo>
                    <a:pt x="182" y="54"/>
                    <a:pt x="181" y="54"/>
                    <a:pt x="178" y="53"/>
                  </a:cubicBezTo>
                  <a:cubicBezTo>
                    <a:pt x="171" y="52"/>
                    <a:pt x="165" y="54"/>
                    <a:pt x="161" y="48"/>
                  </a:cubicBezTo>
                  <a:cubicBezTo>
                    <a:pt x="158" y="44"/>
                    <a:pt x="153" y="43"/>
                    <a:pt x="149" y="44"/>
                  </a:cubicBezTo>
                  <a:cubicBezTo>
                    <a:pt x="147" y="44"/>
                    <a:pt x="145" y="45"/>
                    <a:pt x="144" y="46"/>
                  </a:cubicBezTo>
                  <a:cubicBezTo>
                    <a:pt x="142" y="46"/>
                    <a:pt x="141" y="47"/>
                    <a:pt x="140" y="48"/>
                  </a:cubicBezTo>
                  <a:cubicBezTo>
                    <a:pt x="138" y="48"/>
                    <a:pt x="137" y="47"/>
                    <a:pt x="136" y="47"/>
                  </a:cubicBezTo>
                  <a:cubicBezTo>
                    <a:pt x="133" y="47"/>
                    <a:pt x="132" y="49"/>
                    <a:pt x="130" y="51"/>
                  </a:cubicBezTo>
                  <a:cubicBezTo>
                    <a:pt x="128" y="53"/>
                    <a:pt x="126" y="53"/>
                    <a:pt x="123" y="54"/>
                  </a:cubicBezTo>
                  <a:cubicBezTo>
                    <a:pt x="119" y="55"/>
                    <a:pt x="119" y="61"/>
                    <a:pt x="114" y="63"/>
                  </a:cubicBezTo>
                  <a:cubicBezTo>
                    <a:pt x="111" y="64"/>
                    <a:pt x="108" y="68"/>
                    <a:pt x="104" y="69"/>
                  </a:cubicBezTo>
                  <a:cubicBezTo>
                    <a:pt x="101" y="70"/>
                    <a:pt x="98" y="72"/>
                    <a:pt x="97" y="75"/>
                  </a:cubicBezTo>
                  <a:cubicBezTo>
                    <a:pt x="96" y="76"/>
                    <a:pt x="96" y="77"/>
                    <a:pt x="96" y="78"/>
                  </a:cubicBezTo>
                  <a:cubicBezTo>
                    <a:pt x="95" y="80"/>
                    <a:pt x="92" y="80"/>
                    <a:pt x="91" y="81"/>
                  </a:cubicBezTo>
                  <a:cubicBezTo>
                    <a:pt x="91" y="82"/>
                    <a:pt x="91" y="84"/>
                    <a:pt x="90" y="84"/>
                  </a:cubicBezTo>
                  <a:cubicBezTo>
                    <a:pt x="89" y="86"/>
                    <a:pt x="87" y="85"/>
                    <a:pt x="85" y="86"/>
                  </a:cubicBezTo>
                  <a:cubicBezTo>
                    <a:pt x="83" y="87"/>
                    <a:pt x="81" y="89"/>
                    <a:pt x="79" y="90"/>
                  </a:cubicBezTo>
                  <a:cubicBezTo>
                    <a:pt x="77" y="91"/>
                    <a:pt x="76" y="92"/>
                    <a:pt x="76" y="95"/>
                  </a:cubicBezTo>
                  <a:cubicBezTo>
                    <a:pt x="75" y="97"/>
                    <a:pt x="76" y="99"/>
                    <a:pt x="76" y="101"/>
                  </a:cubicBezTo>
                  <a:cubicBezTo>
                    <a:pt x="76" y="103"/>
                    <a:pt x="76" y="102"/>
                    <a:pt x="78" y="104"/>
                  </a:cubicBezTo>
                  <a:cubicBezTo>
                    <a:pt x="79" y="105"/>
                    <a:pt x="79" y="106"/>
                    <a:pt x="80" y="108"/>
                  </a:cubicBezTo>
                  <a:cubicBezTo>
                    <a:pt x="81" y="110"/>
                    <a:pt x="83" y="111"/>
                    <a:pt x="85" y="110"/>
                  </a:cubicBezTo>
                  <a:cubicBezTo>
                    <a:pt x="89" y="109"/>
                    <a:pt x="90" y="105"/>
                    <a:pt x="93" y="103"/>
                  </a:cubicBezTo>
                  <a:cubicBezTo>
                    <a:pt x="96" y="101"/>
                    <a:pt x="96" y="105"/>
                    <a:pt x="97" y="107"/>
                  </a:cubicBezTo>
                  <a:cubicBezTo>
                    <a:pt x="97" y="107"/>
                    <a:pt x="97" y="109"/>
                    <a:pt x="97" y="110"/>
                  </a:cubicBezTo>
                  <a:cubicBezTo>
                    <a:pt x="98" y="111"/>
                    <a:pt x="100" y="111"/>
                    <a:pt x="101" y="113"/>
                  </a:cubicBezTo>
                  <a:cubicBezTo>
                    <a:pt x="102" y="115"/>
                    <a:pt x="101" y="119"/>
                    <a:pt x="102" y="120"/>
                  </a:cubicBezTo>
                  <a:cubicBezTo>
                    <a:pt x="102" y="121"/>
                    <a:pt x="106" y="122"/>
                    <a:pt x="106" y="122"/>
                  </a:cubicBezTo>
                  <a:cubicBezTo>
                    <a:pt x="108" y="122"/>
                    <a:pt x="109" y="121"/>
                    <a:pt x="110" y="120"/>
                  </a:cubicBezTo>
                  <a:cubicBezTo>
                    <a:pt x="111" y="119"/>
                    <a:pt x="112" y="118"/>
                    <a:pt x="113" y="117"/>
                  </a:cubicBezTo>
                  <a:cubicBezTo>
                    <a:pt x="113" y="116"/>
                    <a:pt x="113" y="116"/>
                    <a:pt x="112" y="115"/>
                  </a:cubicBezTo>
                  <a:cubicBezTo>
                    <a:pt x="112" y="111"/>
                    <a:pt x="115" y="110"/>
                    <a:pt x="117" y="108"/>
                  </a:cubicBezTo>
                  <a:cubicBezTo>
                    <a:pt x="118" y="106"/>
                    <a:pt x="120" y="102"/>
                    <a:pt x="119" y="100"/>
                  </a:cubicBezTo>
                  <a:cubicBezTo>
                    <a:pt x="119" y="98"/>
                    <a:pt x="116" y="99"/>
                    <a:pt x="116" y="96"/>
                  </a:cubicBezTo>
                  <a:cubicBezTo>
                    <a:pt x="115" y="92"/>
                    <a:pt x="118" y="89"/>
                    <a:pt x="120" y="88"/>
                  </a:cubicBezTo>
                  <a:cubicBezTo>
                    <a:pt x="122" y="87"/>
                    <a:pt x="123" y="87"/>
                    <a:pt x="124" y="85"/>
                  </a:cubicBezTo>
                  <a:cubicBezTo>
                    <a:pt x="125" y="84"/>
                    <a:pt x="124" y="82"/>
                    <a:pt x="125" y="81"/>
                  </a:cubicBezTo>
                  <a:cubicBezTo>
                    <a:pt x="125" y="79"/>
                    <a:pt x="128" y="79"/>
                    <a:pt x="129" y="78"/>
                  </a:cubicBezTo>
                  <a:cubicBezTo>
                    <a:pt x="130" y="76"/>
                    <a:pt x="130" y="75"/>
                    <a:pt x="131" y="73"/>
                  </a:cubicBezTo>
                  <a:cubicBezTo>
                    <a:pt x="133" y="71"/>
                    <a:pt x="134" y="71"/>
                    <a:pt x="136" y="71"/>
                  </a:cubicBezTo>
                  <a:cubicBezTo>
                    <a:pt x="137" y="71"/>
                    <a:pt x="138" y="71"/>
                    <a:pt x="139" y="71"/>
                  </a:cubicBezTo>
                  <a:cubicBezTo>
                    <a:pt x="139" y="72"/>
                    <a:pt x="140" y="73"/>
                    <a:pt x="140" y="73"/>
                  </a:cubicBezTo>
                  <a:cubicBezTo>
                    <a:pt x="141" y="74"/>
                    <a:pt x="142" y="73"/>
                    <a:pt x="143" y="74"/>
                  </a:cubicBezTo>
                  <a:cubicBezTo>
                    <a:pt x="148" y="77"/>
                    <a:pt x="138" y="81"/>
                    <a:pt x="137" y="82"/>
                  </a:cubicBezTo>
                  <a:cubicBezTo>
                    <a:pt x="135" y="83"/>
                    <a:pt x="132" y="85"/>
                    <a:pt x="131" y="87"/>
                  </a:cubicBezTo>
                  <a:cubicBezTo>
                    <a:pt x="131" y="88"/>
                    <a:pt x="132" y="90"/>
                    <a:pt x="131" y="91"/>
                  </a:cubicBezTo>
                  <a:cubicBezTo>
                    <a:pt x="131" y="93"/>
                    <a:pt x="129" y="93"/>
                    <a:pt x="129" y="96"/>
                  </a:cubicBezTo>
                  <a:cubicBezTo>
                    <a:pt x="130" y="97"/>
                    <a:pt x="131" y="97"/>
                    <a:pt x="131" y="99"/>
                  </a:cubicBezTo>
                  <a:cubicBezTo>
                    <a:pt x="135" y="101"/>
                    <a:pt x="137" y="101"/>
                    <a:pt x="141" y="99"/>
                  </a:cubicBezTo>
                  <a:cubicBezTo>
                    <a:pt x="143" y="98"/>
                    <a:pt x="144" y="98"/>
                    <a:pt x="145" y="99"/>
                  </a:cubicBezTo>
                  <a:cubicBezTo>
                    <a:pt x="146" y="99"/>
                    <a:pt x="147" y="99"/>
                    <a:pt x="148" y="99"/>
                  </a:cubicBezTo>
                  <a:cubicBezTo>
                    <a:pt x="150" y="99"/>
                    <a:pt x="160" y="98"/>
                    <a:pt x="158" y="102"/>
                  </a:cubicBezTo>
                  <a:cubicBezTo>
                    <a:pt x="156" y="105"/>
                    <a:pt x="152" y="106"/>
                    <a:pt x="149" y="105"/>
                  </a:cubicBezTo>
                  <a:cubicBezTo>
                    <a:pt x="148" y="104"/>
                    <a:pt x="147" y="103"/>
                    <a:pt x="145" y="103"/>
                  </a:cubicBezTo>
                  <a:cubicBezTo>
                    <a:pt x="144" y="103"/>
                    <a:pt x="142" y="103"/>
                    <a:pt x="141" y="103"/>
                  </a:cubicBezTo>
                  <a:cubicBezTo>
                    <a:pt x="137" y="104"/>
                    <a:pt x="138" y="106"/>
                    <a:pt x="141" y="109"/>
                  </a:cubicBezTo>
                  <a:cubicBezTo>
                    <a:pt x="143" y="111"/>
                    <a:pt x="143" y="115"/>
                    <a:pt x="140" y="117"/>
                  </a:cubicBezTo>
                  <a:cubicBezTo>
                    <a:pt x="139" y="118"/>
                    <a:pt x="138" y="118"/>
                    <a:pt x="137" y="117"/>
                  </a:cubicBezTo>
                  <a:cubicBezTo>
                    <a:pt x="135" y="116"/>
                    <a:pt x="136" y="114"/>
                    <a:pt x="135" y="113"/>
                  </a:cubicBezTo>
                  <a:cubicBezTo>
                    <a:pt x="134" y="110"/>
                    <a:pt x="130" y="113"/>
                    <a:pt x="130" y="115"/>
                  </a:cubicBezTo>
                  <a:cubicBezTo>
                    <a:pt x="130" y="118"/>
                    <a:pt x="131" y="119"/>
                    <a:pt x="130" y="121"/>
                  </a:cubicBezTo>
                  <a:cubicBezTo>
                    <a:pt x="129" y="123"/>
                    <a:pt x="126" y="124"/>
                    <a:pt x="124" y="125"/>
                  </a:cubicBezTo>
                  <a:cubicBezTo>
                    <a:pt x="122" y="126"/>
                    <a:pt x="120" y="127"/>
                    <a:pt x="117" y="127"/>
                  </a:cubicBezTo>
                  <a:cubicBezTo>
                    <a:pt x="115" y="126"/>
                    <a:pt x="114" y="126"/>
                    <a:pt x="112" y="127"/>
                  </a:cubicBezTo>
                  <a:cubicBezTo>
                    <a:pt x="111" y="127"/>
                    <a:pt x="110" y="128"/>
                    <a:pt x="109" y="129"/>
                  </a:cubicBezTo>
                  <a:cubicBezTo>
                    <a:pt x="107" y="129"/>
                    <a:pt x="105" y="129"/>
                    <a:pt x="103" y="129"/>
                  </a:cubicBezTo>
                  <a:cubicBezTo>
                    <a:pt x="102" y="129"/>
                    <a:pt x="101" y="128"/>
                    <a:pt x="100" y="128"/>
                  </a:cubicBezTo>
                  <a:cubicBezTo>
                    <a:pt x="99" y="128"/>
                    <a:pt x="98" y="128"/>
                    <a:pt x="98" y="128"/>
                  </a:cubicBezTo>
                  <a:cubicBezTo>
                    <a:pt x="96" y="129"/>
                    <a:pt x="94" y="129"/>
                    <a:pt x="93" y="128"/>
                  </a:cubicBezTo>
                  <a:cubicBezTo>
                    <a:pt x="92" y="127"/>
                    <a:pt x="91" y="124"/>
                    <a:pt x="91" y="123"/>
                  </a:cubicBezTo>
                  <a:cubicBezTo>
                    <a:pt x="91" y="121"/>
                    <a:pt x="92" y="122"/>
                    <a:pt x="92" y="121"/>
                  </a:cubicBezTo>
                  <a:cubicBezTo>
                    <a:pt x="92" y="120"/>
                    <a:pt x="93" y="120"/>
                    <a:pt x="92" y="119"/>
                  </a:cubicBezTo>
                  <a:cubicBezTo>
                    <a:pt x="92" y="119"/>
                    <a:pt x="90" y="119"/>
                    <a:pt x="89" y="120"/>
                  </a:cubicBezTo>
                  <a:cubicBezTo>
                    <a:pt x="88" y="120"/>
                    <a:pt x="88" y="122"/>
                    <a:pt x="87" y="123"/>
                  </a:cubicBezTo>
                  <a:cubicBezTo>
                    <a:pt x="87" y="124"/>
                    <a:pt x="87" y="125"/>
                    <a:pt x="87" y="126"/>
                  </a:cubicBezTo>
                  <a:cubicBezTo>
                    <a:pt x="87" y="127"/>
                    <a:pt x="87" y="127"/>
                    <a:pt x="87" y="128"/>
                  </a:cubicBezTo>
                  <a:cubicBezTo>
                    <a:pt x="87" y="130"/>
                    <a:pt x="86" y="129"/>
                    <a:pt x="85" y="130"/>
                  </a:cubicBezTo>
                  <a:cubicBezTo>
                    <a:pt x="84" y="131"/>
                    <a:pt x="84" y="132"/>
                    <a:pt x="83" y="132"/>
                  </a:cubicBezTo>
                  <a:cubicBezTo>
                    <a:pt x="83" y="133"/>
                    <a:pt x="82" y="132"/>
                    <a:pt x="81" y="132"/>
                  </a:cubicBezTo>
                  <a:cubicBezTo>
                    <a:pt x="80" y="132"/>
                    <a:pt x="80" y="132"/>
                    <a:pt x="79" y="132"/>
                  </a:cubicBezTo>
                  <a:cubicBezTo>
                    <a:pt x="76" y="133"/>
                    <a:pt x="75" y="137"/>
                    <a:pt x="73" y="138"/>
                  </a:cubicBezTo>
                  <a:cubicBezTo>
                    <a:pt x="71" y="139"/>
                    <a:pt x="69" y="140"/>
                    <a:pt x="67" y="141"/>
                  </a:cubicBezTo>
                  <a:cubicBezTo>
                    <a:pt x="66" y="142"/>
                    <a:pt x="64" y="142"/>
                    <a:pt x="63" y="142"/>
                  </a:cubicBezTo>
                  <a:cubicBezTo>
                    <a:pt x="60" y="143"/>
                    <a:pt x="61" y="145"/>
                    <a:pt x="60" y="147"/>
                  </a:cubicBezTo>
                  <a:cubicBezTo>
                    <a:pt x="59" y="147"/>
                    <a:pt x="57" y="149"/>
                    <a:pt x="55" y="148"/>
                  </a:cubicBezTo>
                  <a:cubicBezTo>
                    <a:pt x="54" y="148"/>
                    <a:pt x="55" y="146"/>
                    <a:pt x="54" y="146"/>
                  </a:cubicBezTo>
                  <a:cubicBezTo>
                    <a:pt x="51" y="145"/>
                    <a:pt x="54" y="150"/>
                    <a:pt x="52" y="151"/>
                  </a:cubicBezTo>
                  <a:cubicBezTo>
                    <a:pt x="51" y="152"/>
                    <a:pt x="50" y="150"/>
                    <a:pt x="48" y="150"/>
                  </a:cubicBezTo>
                  <a:cubicBezTo>
                    <a:pt x="47" y="150"/>
                    <a:pt x="47" y="150"/>
                    <a:pt x="46" y="150"/>
                  </a:cubicBezTo>
                  <a:cubicBezTo>
                    <a:pt x="45" y="151"/>
                    <a:pt x="45" y="151"/>
                    <a:pt x="44" y="151"/>
                  </a:cubicBezTo>
                  <a:cubicBezTo>
                    <a:pt x="42" y="155"/>
                    <a:pt x="51" y="157"/>
                    <a:pt x="53" y="160"/>
                  </a:cubicBezTo>
                  <a:cubicBezTo>
                    <a:pt x="54" y="163"/>
                    <a:pt x="54" y="169"/>
                    <a:pt x="50" y="169"/>
                  </a:cubicBezTo>
                  <a:cubicBezTo>
                    <a:pt x="47" y="170"/>
                    <a:pt x="43" y="170"/>
                    <a:pt x="40" y="171"/>
                  </a:cubicBezTo>
                  <a:cubicBezTo>
                    <a:pt x="38" y="171"/>
                    <a:pt x="37" y="172"/>
                    <a:pt x="35" y="172"/>
                  </a:cubicBezTo>
                  <a:cubicBezTo>
                    <a:pt x="33" y="172"/>
                    <a:pt x="32" y="170"/>
                    <a:pt x="30" y="173"/>
                  </a:cubicBezTo>
                  <a:cubicBezTo>
                    <a:pt x="29" y="174"/>
                    <a:pt x="29" y="176"/>
                    <a:pt x="29" y="177"/>
                  </a:cubicBezTo>
                  <a:cubicBezTo>
                    <a:pt x="28" y="180"/>
                    <a:pt x="28" y="181"/>
                    <a:pt x="28" y="184"/>
                  </a:cubicBezTo>
                  <a:cubicBezTo>
                    <a:pt x="28" y="185"/>
                    <a:pt x="29" y="187"/>
                    <a:pt x="29" y="188"/>
                  </a:cubicBezTo>
                  <a:cubicBezTo>
                    <a:pt x="29" y="190"/>
                    <a:pt x="28" y="193"/>
                    <a:pt x="29" y="194"/>
                  </a:cubicBezTo>
                  <a:cubicBezTo>
                    <a:pt x="30" y="196"/>
                    <a:pt x="32" y="196"/>
                    <a:pt x="34" y="196"/>
                  </a:cubicBezTo>
                  <a:cubicBezTo>
                    <a:pt x="35" y="196"/>
                    <a:pt x="36" y="195"/>
                    <a:pt x="36" y="196"/>
                  </a:cubicBezTo>
                  <a:cubicBezTo>
                    <a:pt x="37" y="196"/>
                    <a:pt x="37" y="196"/>
                    <a:pt x="37" y="197"/>
                  </a:cubicBezTo>
                  <a:cubicBezTo>
                    <a:pt x="39" y="197"/>
                    <a:pt x="39" y="196"/>
                    <a:pt x="41" y="196"/>
                  </a:cubicBezTo>
                  <a:cubicBezTo>
                    <a:pt x="42" y="196"/>
                    <a:pt x="43" y="196"/>
                    <a:pt x="43" y="196"/>
                  </a:cubicBezTo>
                  <a:cubicBezTo>
                    <a:pt x="45" y="197"/>
                    <a:pt x="46" y="197"/>
                    <a:pt x="47" y="197"/>
                  </a:cubicBezTo>
                  <a:cubicBezTo>
                    <a:pt x="50" y="196"/>
                    <a:pt x="52" y="195"/>
                    <a:pt x="55" y="193"/>
                  </a:cubicBezTo>
                  <a:cubicBezTo>
                    <a:pt x="56" y="193"/>
                    <a:pt x="58" y="191"/>
                    <a:pt x="59" y="191"/>
                  </a:cubicBezTo>
                  <a:cubicBezTo>
                    <a:pt x="59" y="189"/>
                    <a:pt x="57" y="188"/>
                    <a:pt x="57" y="187"/>
                  </a:cubicBezTo>
                  <a:cubicBezTo>
                    <a:pt x="56" y="184"/>
                    <a:pt x="61" y="184"/>
                    <a:pt x="63" y="182"/>
                  </a:cubicBezTo>
                  <a:cubicBezTo>
                    <a:pt x="64" y="182"/>
                    <a:pt x="63" y="180"/>
                    <a:pt x="64" y="179"/>
                  </a:cubicBezTo>
                  <a:cubicBezTo>
                    <a:pt x="65" y="179"/>
                    <a:pt x="66" y="179"/>
                    <a:pt x="67" y="178"/>
                  </a:cubicBezTo>
                  <a:cubicBezTo>
                    <a:pt x="67" y="178"/>
                    <a:pt x="68" y="178"/>
                    <a:pt x="69" y="177"/>
                  </a:cubicBezTo>
                  <a:cubicBezTo>
                    <a:pt x="69" y="175"/>
                    <a:pt x="65" y="172"/>
                    <a:pt x="71" y="172"/>
                  </a:cubicBezTo>
                  <a:cubicBezTo>
                    <a:pt x="71" y="172"/>
                    <a:pt x="72" y="172"/>
                    <a:pt x="72" y="172"/>
                  </a:cubicBezTo>
                  <a:cubicBezTo>
                    <a:pt x="73" y="173"/>
                    <a:pt x="74" y="173"/>
                    <a:pt x="74" y="173"/>
                  </a:cubicBezTo>
                  <a:cubicBezTo>
                    <a:pt x="76" y="173"/>
                    <a:pt x="77" y="171"/>
                    <a:pt x="78" y="171"/>
                  </a:cubicBezTo>
                  <a:cubicBezTo>
                    <a:pt x="80" y="170"/>
                    <a:pt x="81" y="170"/>
                    <a:pt x="83" y="170"/>
                  </a:cubicBezTo>
                  <a:cubicBezTo>
                    <a:pt x="85" y="170"/>
                    <a:pt x="85" y="170"/>
                    <a:pt x="87" y="169"/>
                  </a:cubicBezTo>
                  <a:cubicBezTo>
                    <a:pt x="89" y="168"/>
                    <a:pt x="91" y="167"/>
                    <a:pt x="92" y="169"/>
                  </a:cubicBezTo>
                  <a:cubicBezTo>
                    <a:pt x="93" y="171"/>
                    <a:pt x="93" y="173"/>
                    <a:pt x="95" y="174"/>
                  </a:cubicBezTo>
                  <a:cubicBezTo>
                    <a:pt x="95" y="174"/>
                    <a:pt x="95" y="174"/>
                    <a:pt x="96" y="174"/>
                  </a:cubicBezTo>
                  <a:cubicBezTo>
                    <a:pt x="96" y="174"/>
                    <a:pt x="97" y="174"/>
                    <a:pt x="97" y="174"/>
                  </a:cubicBezTo>
                  <a:cubicBezTo>
                    <a:pt x="98" y="175"/>
                    <a:pt x="98" y="176"/>
                    <a:pt x="98" y="176"/>
                  </a:cubicBezTo>
                  <a:cubicBezTo>
                    <a:pt x="99" y="178"/>
                    <a:pt x="101" y="180"/>
                    <a:pt x="103" y="180"/>
                  </a:cubicBezTo>
                  <a:cubicBezTo>
                    <a:pt x="104" y="181"/>
                    <a:pt x="106" y="180"/>
                    <a:pt x="107" y="182"/>
                  </a:cubicBezTo>
                  <a:cubicBezTo>
                    <a:pt x="108" y="182"/>
                    <a:pt x="107" y="183"/>
                    <a:pt x="108" y="184"/>
                  </a:cubicBezTo>
                  <a:cubicBezTo>
                    <a:pt x="108" y="185"/>
                    <a:pt x="110" y="187"/>
                    <a:pt x="111" y="187"/>
                  </a:cubicBezTo>
                  <a:cubicBezTo>
                    <a:pt x="112" y="188"/>
                    <a:pt x="112" y="187"/>
                    <a:pt x="113" y="189"/>
                  </a:cubicBezTo>
                  <a:cubicBezTo>
                    <a:pt x="113" y="190"/>
                    <a:pt x="113" y="192"/>
                    <a:pt x="112" y="193"/>
                  </a:cubicBezTo>
                  <a:cubicBezTo>
                    <a:pt x="114" y="194"/>
                    <a:pt x="115" y="194"/>
                    <a:pt x="116" y="192"/>
                  </a:cubicBezTo>
                  <a:cubicBezTo>
                    <a:pt x="117" y="191"/>
                    <a:pt x="117" y="190"/>
                    <a:pt x="117" y="189"/>
                  </a:cubicBezTo>
                  <a:cubicBezTo>
                    <a:pt x="117" y="188"/>
                    <a:pt x="115" y="188"/>
                    <a:pt x="114" y="187"/>
                  </a:cubicBezTo>
                  <a:cubicBezTo>
                    <a:pt x="113" y="185"/>
                    <a:pt x="115" y="185"/>
                    <a:pt x="117" y="185"/>
                  </a:cubicBezTo>
                  <a:cubicBezTo>
                    <a:pt x="118" y="185"/>
                    <a:pt x="120" y="185"/>
                    <a:pt x="120" y="184"/>
                  </a:cubicBezTo>
                  <a:cubicBezTo>
                    <a:pt x="121" y="181"/>
                    <a:pt x="113" y="179"/>
                    <a:pt x="111" y="179"/>
                  </a:cubicBezTo>
                  <a:cubicBezTo>
                    <a:pt x="110" y="179"/>
                    <a:pt x="107" y="179"/>
                    <a:pt x="107" y="178"/>
                  </a:cubicBezTo>
                  <a:cubicBezTo>
                    <a:pt x="106" y="177"/>
                    <a:pt x="106" y="176"/>
                    <a:pt x="106" y="175"/>
                  </a:cubicBezTo>
                  <a:cubicBezTo>
                    <a:pt x="105" y="172"/>
                    <a:pt x="104" y="173"/>
                    <a:pt x="103" y="171"/>
                  </a:cubicBezTo>
                  <a:cubicBezTo>
                    <a:pt x="101" y="170"/>
                    <a:pt x="100" y="168"/>
                    <a:pt x="100" y="165"/>
                  </a:cubicBezTo>
                  <a:cubicBezTo>
                    <a:pt x="101" y="162"/>
                    <a:pt x="104" y="162"/>
                    <a:pt x="106" y="163"/>
                  </a:cubicBezTo>
                  <a:cubicBezTo>
                    <a:pt x="110" y="165"/>
                    <a:pt x="111" y="170"/>
                    <a:pt x="115" y="171"/>
                  </a:cubicBezTo>
                  <a:cubicBezTo>
                    <a:pt x="116" y="172"/>
                    <a:pt x="117" y="171"/>
                    <a:pt x="118" y="173"/>
                  </a:cubicBezTo>
                  <a:cubicBezTo>
                    <a:pt x="119" y="174"/>
                    <a:pt x="119" y="174"/>
                    <a:pt x="120" y="175"/>
                  </a:cubicBezTo>
                  <a:cubicBezTo>
                    <a:pt x="121" y="176"/>
                    <a:pt x="122" y="177"/>
                    <a:pt x="123" y="178"/>
                  </a:cubicBezTo>
                  <a:cubicBezTo>
                    <a:pt x="123" y="178"/>
                    <a:pt x="123" y="179"/>
                    <a:pt x="123" y="179"/>
                  </a:cubicBezTo>
                  <a:cubicBezTo>
                    <a:pt x="123" y="180"/>
                    <a:pt x="124" y="180"/>
                    <a:pt x="125" y="180"/>
                  </a:cubicBezTo>
                  <a:cubicBezTo>
                    <a:pt x="126" y="184"/>
                    <a:pt x="124" y="187"/>
                    <a:pt x="127" y="190"/>
                  </a:cubicBezTo>
                  <a:cubicBezTo>
                    <a:pt x="128" y="191"/>
                    <a:pt x="130" y="192"/>
                    <a:pt x="131" y="193"/>
                  </a:cubicBezTo>
                  <a:cubicBezTo>
                    <a:pt x="131" y="194"/>
                    <a:pt x="131" y="195"/>
                    <a:pt x="131" y="195"/>
                  </a:cubicBezTo>
                  <a:cubicBezTo>
                    <a:pt x="131" y="196"/>
                    <a:pt x="134" y="197"/>
                    <a:pt x="134" y="197"/>
                  </a:cubicBezTo>
                  <a:cubicBezTo>
                    <a:pt x="137" y="198"/>
                    <a:pt x="138" y="195"/>
                    <a:pt x="137" y="193"/>
                  </a:cubicBezTo>
                  <a:cubicBezTo>
                    <a:pt x="136" y="190"/>
                    <a:pt x="134" y="190"/>
                    <a:pt x="135" y="186"/>
                  </a:cubicBezTo>
                  <a:cubicBezTo>
                    <a:pt x="136" y="185"/>
                    <a:pt x="136" y="185"/>
                    <a:pt x="137" y="184"/>
                  </a:cubicBezTo>
                  <a:cubicBezTo>
                    <a:pt x="137" y="183"/>
                    <a:pt x="137" y="182"/>
                    <a:pt x="137" y="181"/>
                  </a:cubicBezTo>
                  <a:cubicBezTo>
                    <a:pt x="139" y="179"/>
                    <a:pt x="142" y="181"/>
                    <a:pt x="143" y="182"/>
                  </a:cubicBezTo>
                  <a:cubicBezTo>
                    <a:pt x="144" y="183"/>
                    <a:pt x="145" y="182"/>
                    <a:pt x="146" y="183"/>
                  </a:cubicBezTo>
                  <a:cubicBezTo>
                    <a:pt x="147" y="184"/>
                    <a:pt x="149" y="186"/>
                    <a:pt x="149" y="187"/>
                  </a:cubicBezTo>
                  <a:cubicBezTo>
                    <a:pt x="149" y="188"/>
                    <a:pt x="147" y="189"/>
                    <a:pt x="148" y="191"/>
                  </a:cubicBezTo>
                  <a:cubicBezTo>
                    <a:pt x="148" y="191"/>
                    <a:pt x="148" y="191"/>
                    <a:pt x="149" y="192"/>
                  </a:cubicBezTo>
                  <a:cubicBezTo>
                    <a:pt x="149" y="193"/>
                    <a:pt x="149" y="194"/>
                    <a:pt x="149" y="195"/>
                  </a:cubicBezTo>
                  <a:cubicBezTo>
                    <a:pt x="151" y="196"/>
                    <a:pt x="154" y="196"/>
                    <a:pt x="156" y="197"/>
                  </a:cubicBezTo>
                  <a:cubicBezTo>
                    <a:pt x="159" y="197"/>
                    <a:pt x="160" y="198"/>
                    <a:pt x="162" y="200"/>
                  </a:cubicBezTo>
                  <a:cubicBezTo>
                    <a:pt x="166" y="201"/>
                    <a:pt x="166" y="202"/>
                    <a:pt x="169" y="200"/>
                  </a:cubicBezTo>
                  <a:cubicBezTo>
                    <a:pt x="172" y="199"/>
                    <a:pt x="173" y="200"/>
                    <a:pt x="176" y="200"/>
                  </a:cubicBezTo>
                  <a:cubicBezTo>
                    <a:pt x="177" y="200"/>
                    <a:pt x="177" y="200"/>
                    <a:pt x="178" y="200"/>
                  </a:cubicBezTo>
                  <a:cubicBezTo>
                    <a:pt x="180" y="199"/>
                    <a:pt x="181" y="199"/>
                    <a:pt x="182" y="200"/>
                  </a:cubicBezTo>
                  <a:cubicBezTo>
                    <a:pt x="183" y="201"/>
                    <a:pt x="179" y="205"/>
                    <a:pt x="179" y="206"/>
                  </a:cubicBezTo>
                  <a:cubicBezTo>
                    <a:pt x="177" y="208"/>
                    <a:pt x="177" y="209"/>
                    <a:pt x="177" y="212"/>
                  </a:cubicBezTo>
                  <a:cubicBezTo>
                    <a:pt x="177" y="215"/>
                    <a:pt x="178" y="216"/>
                    <a:pt x="175" y="218"/>
                  </a:cubicBezTo>
                  <a:cubicBezTo>
                    <a:pt x="172" y="220"/>
                    <a:pt x="173" y="218"/>
                    <a:pt x="170" y="218"/>
                  </a:cubicBezTo>
                  <a:cubicBezTo>
                    <a:pt x="170" y="217"/>
                    <a:pt x="169" y="217"/>
                    <a:pt x="168" y="217"/>
                  </a:cubicBezTo>
                  <a:cubicBezTo>
                    <a:pt x="168" y="217"/>
                    <a:pt x="167" y="218"/>
                    <a:pt x="167" y="217"/>
                  </a:cubicBezTo>
                  <a:cubicBezTo>
                    <a:pt x="164" y="217"/>
                    <a:pt x="161" y="216"/>
                    <a:pt x="157" y="216"/>
                  </a:cubicBezTo>
                  <a:cubicBezTo>
                    <a:pt x="156" y="217"/>
                    <a:pt x="154" y="217"/>
                    <a:pt x="152" y="217"/>
                  </a:cubicBezTo>
                  <a:cubicBezTo>
                    <a:pt x="151" y="217"/>
                    <a:pt x="149" y="216"/>
                    <a:pt x="148" y="216"/>
                  </a:cubicBezTo>
                  <a:cubicBezTo>
                    <a:pt x="146" y="216"/>
                    <a:pt x="145" y="217"/>
                    <a:pt x="143" y="216"/>
                  </a:cubicBezTo>
                  <a:cubicBezTo>
                    <a:pt x="141" y="216"/>
                    <a:pt x="140" y="215"/>
                    <a:pt x="139" y="215"/>
                  </a:cubicBezTo>
                  <a:cubicBezTo>
                    <a:pt x="138" y="215"/>
                    <a:pt x="138" y="215"/>
                    <a:pt x="137" y="214"/>
                  </a:cubicBezTo>
                  <a:cubicBezTo>
                    <a:pt x="136" y="214"/>
                    <a:pt x="136" y="212"/>
                    <a:pt x="135" y="212"/>
                  </a:cubicBezTo>
                  <a:cubicBezTo>
                    <a:pt x="134" y="211"/>
                    <a:pt x="130" y="211"/>
                    <a:pt x="128" y="213"/>
                  </a:cubicBezTo>
                  <a:cubicBezTo>
                    <a:pt x="125" y="216"/>
                    <a:pt x="129" y="221"/>
                    <a:pt x="122" y="221"/>
                  </a:cubicBezTo>
                  <a:cubicBezTo>
                    <a:pt x="120" y="221"/>
                    <a:pt x="119" y="220"/>
                    <a:pt x="117" y="219"/>
                  </a:cubicBezTo>
                  <a:cubicBezTo>
                    <a:pt x="116" y="218"/>
                    <a:pt x="115" y="218"/>
                    <a:pt x="114" y="217"/>
                  </a:cubicBezTo>
                  <a:cubicBezTo>
                    <a:pt x="112" y="217"/>
                    <a:pt x="112" y="216"/>
                    <a:pt x="111" y="215"/>
                  </a:cubicBezTo>
                  <a:cubicBezTo>
                    <a:pt x="109" y="214"/>
                    <a:pt x="106" y="214"/>
                    <a:pt x="104" y="214"/>
                  </a:cubicBezTo>
                  <a:cubicBezTo>
                    <a:pt x="102" y="213"/>
                    <a:pt x="100" y="213"/>
                    <a:pt x="99" y="212"/>
                  </a:cubicBezTo>
                  <a:cubicBezTo>
                    <a:pt x="97" y="212"/>
                    <a:pt x="96" y="211"/>
                    <a:pt x="95" y="210"/>
                  </a:cubicBezTo>
                  <a:cubicBezTo>
                    <a:pt x="94" y="210"/>
                    <a:pt x="94" y="210"/>
                    <a:pt x="93" y="210"/>
                  </a:cubicBezTo>
                  <a:cubicBezTo>
                    <a:pt x="89" y="208"/>
                    <a:pt x="92" y="207"/>
                    <a:pt x="93" y="205"/>
                  </a:cubicBezTo>
                  <a:cubicBezTo>
                    <a:pt x="95" y="203"/>
                    <a:pt x="95" y="198"/>
                    <a:pt x="93" y="196"/>
                  </a:cubicBezTo>
                  <a:cubicBezTo>
                    <a:pt x="92" y="195"/>
                    <a:pt x="89" y="196"/>
                    <a:pt x="88" y="196"/>
                  </a:cubicBezTo>
                  <a:cubicBezTo>
                    <a:pt x="86" y="196"/>
                    <a:pt x="85" y="198"/>
                    <a:pt x="83" y="198"/>
                  </a:cubicBezTo>
                  <a:cubicBezTo>
                    <a:pt x="81" y="198"/>
                    <a:pt x="80" y="198"/>
                    <a:pt x="79" y="198"/>
                  </a:cubicBezTo>
                  <a:cubicBezTo>
                    <a:pt x="77" y="197"/>
                    <a:pt x="77" y="197"/>
                    <a:pt x="75" y="197"/>
                  </a:cubicBezTo>
                  <a:cubicBezTo>
                    <a:pt x="74" y="197"/>
                    <a:pt x="72" y="198"/>
                    <a:pt x="71" y="198"/>
                  </a:cubicBezTo>
                  <a:cubicBezTo>
                    <a:pt x="70" y="198"/>
                    <a:pt x="69" y="197"/>
                    <a:pt x="68" y="197"/>
                  </a:cubicBezTo>
                  <a:cubicBezTo>
                    <a:pt x="67" y="197"/>
                    <a:pt x="66" y="198"/>
                    <a:pt x="65" y="198"/>
                  </a:cubicBezTo>
                  <a:cubicBezTo>
                    <a:pt x="65" y="198"/>
                    <a:pt x="64" y="198"/>
                    <a:pt x="64" y="198"/>
                  </a:cubicBezTo>
                  <a:cubicBezTo>
                    <a:pt x="63" y="198"/>
                    <a:pt x="62" y="198"/>
                    <a:pt x="62" y="198"/>
                  </a:cubicBezTo>
                  <a:cubicBezTo>
                    <a:pt x="60" y="199"/>
                    <a:pt x="61" y="200"/>
                    <a:pt x="60" y="201"/>
                  </a:cubicBezTo>
                  <a:cubicBezTo>
                    <a:pt x="59" y="202"/>
                    <a:pt x="57" y="202"/>
                    <a:pt x="55" y="203"/>
                  </a:cubicBezTo>
                  <a:cubicBezTo>
                    <a:pt x="54" y="203"/>
                    <a:pt x="53" y="204"/>
                    <a:pt x="52" y="204"/>
                  </a:cubicBezTo>
                  <a:cubicBezTo>
                    <a:pt x="50" y="204"/>
                    <a:pt x="50" y="203"/>
                    <a:pt x="48" y="203"/>
                  </a:cubicBezTo>
                  <a:cubicBezTo>
                    <a:pt x="47" y="202"/>
                    <a:pt x="46" y="203"/>
                    <a:pt x="45" y="202"/>
                  </a:cubicBezTo>
                  <a:cubicBezTo>
                    <a:pt x="43" y="202"/>
                    <a:pt x="43" y="201"/>
                    <a:pt x="42" y="200"/>
                  </a:cubicBezTo>
                  <a:cubicBezTo>
                    <a:pt x="37" y="198"/>
                    <a:pt x="38" y="206"/>
                    <a:pt x="37" y="207"/>
                  </a:cubicBezTo>
                  <a:cubicBezTo>
                    <a:pt x="36" y="209"/>
                    <a:pt x="32" y="209"/>
                    <a:pt x="31" y="211"/>
                  </a:cubicBezTo>
                  <a:cubicBezTo>
                    <a:pt x="28" y="213"/>
                    <a:pt x="28" y="215"/>
                    <a:pt x="27" y="218"/>
                  </a:cubicBezTo>
                  <a:cubicBezTo>
                    <a:pt x="27" y="220"/>
                    <a:pt x="26" y="221"/>
                    <a:pt x="25" y="223"/>
                  </a:cubicBezTo>
                  <a:cubicBezTo>
                    <a:pt x="24" y="225"/>
                    <a:pt x="24" y="227"/>
                    <a:pt x="21" y="228"/>
                  </a:cubicBezTo>
                  <a:cubicBezTo>
                    <a:pt x="20" y="229"/>
                    <a:pt x="18" y="229"/>
                    <a:pt x="17" y="229"/>
                  </a:cubicBezTo>
                  <a:cubicBezTo>
                    <a:pt x="14" y="230"/>
                    <a:pt x="13" y="232"/>
                    <a:pt x="11" y="234"/>
                  </a:cubicBezTo>
                  <a:cubicBezTo>
                    <a:pt x="9" y="236"/>
                    <a:pt x="8" y="235"/>
                    <a:pt x="7" y="238"/>
                  </a:cubicBezTo>
                  <a:cubicBezTo>
                    <a:pt x="7" y="240"/>
                    <a:pt x="6" y="243"/>
                    <a:pt x="4" y="245"/>
                  </a:cubicBezTo>
                  <a:cubicBezTo>
                    <a:pt x="3" y="247"/>
                    <a:pt x="3" y="247"/>
                    <a:pt x="3" y="249"/>
                  </a:cubicBezTo>
                  <a:cubicBezTo>
                    <a:pt x="2" y="252"/>
                    <a:pt x="3" y="252"/>
                    <a:pt x="4" y="255"/>
                  </a:cubicBezTo>
                  <a:cubicBezTo>
                    <a:pt x="4" y="257"/>
                    <a:pt x="3" y="259"/>
                    <a:pt x="3" y="261"/>
                  </a:cubicBezTo>
                  <a:cubicBezTo>
                    <a:pt x="3" y="262"/>
                    <a:pt x="4" y="263"/>
                    <a:pt x="4" y="264"/>
                  </a:cubicBezTo>
                  <a:cubicBezTo>
                    <a:pt x="4" y="266"/>
                    <a:pt x="3" y="267"/>
                    <a:pt x="3" y="268"/>
                  </a:cubicBezTo>
                  <a:cubicBezTo>
                    <a:pt x="3" y="269"/>
                    <a:pt x="3" y="271"/>
                    <a:pt x="3" y="272"/>
                  </a:cubicBezTo>
                  <a:cubicBezTo>
                    <a:pt x="2" y="273"/>
                    <a:pt x="2" y="272"/>
                    <a:pt x="2" y="274"/>
                  </a:cubicBezTo>
                  <a:cubicBezTo>
                    <a:pt x="0" y="276"/>
                    <a:pt x="2" y="278"/>
                    <a:pt x="4" y="280"/>
                  </a:cubicBezTo>
                  <a:cubicBezTo>
                    <a:pt x="6" y="282"/>
                    <a:pt x="8" y="284"/>
                    <a:pt x="9" y="287"/>
                  </a:cubicBezTo>
                  <a:cubicBezTo>
                    <a:pt x="10" y="289"/>
                    <a:pt x="11" y="292"/>
                    <a:pt x="13" y="294"/>
                  </a:cubicBezTo>
                  <a:cubicBezTo>
                    <a:pt x="15" y="295"/>
                    <a:pt x="17" y="295"/>
                    <a:pt x="18" y="297"/>
                  </a:cubicBezTo>
                  <a:cubicBezTo>
                    <a:pt x="20" y="298"/>
                    <a:pt x="19" y="300"/>
                    <a:pt x="20" y="301"/>
                  </a:cubicBezTo>
                  <a:cubicBezTo>
                    <a:pt x="21" y="302"/>
                    <a:pt x="22" y="302"/>
                    <a:pt x="23" y="302"/>
                  </a:cubicBezTo>
                  <a:cubicBezTo>
                    <a:pt x="25" y="303"/>
                    <a:pt x="25" y="304"/>
                    <a:pt x="26" y="304"/>
                  </a:cubicBezTo>
                  <a:cubicBezTo>
                    <a:pt x="28" y="305"/>
                    <a:pt x="28" y="305"/>
                    <a:pt x="30" y="305"/>
                  </a:cubicBezTo>
                  <a:cubicBezTo>
                    <a:pt x="31" y="305"/>
                    <a:pt x="33" y="308"/>
                    <a:pt x="35" y="308"/>
                  </a:cubicBezTo>
                  <a:cubicBezTo>
                    <a:pt x="35" y="307"/>
                    <a:pt x="37" y="306"/>
                    <a:pt x="37" y="306"/>
                  </a:cubicBezTo>
                  <a:cubicBezTo>
                    <a:pt x="39" y="305"/>
                    <a:pt x="39" y="305"/>
                    <a:pt x="41" y="305"/>
                  </a:cubicBezTo>
                  <a:cubicBezTo>
                    <a:pt x="43" y="305"/>
                    <a:pt x="45" y="305"/>
                    <a:pt x="48" y="306"/>
                  </a:cubicBezTo>
                  <a:cubicBezTo>
                    <a:pt x="50" y="306"/>
                    <a:pt x="53" y="306"/>
                    <a:pt x="55" y="306"/>
                  </a:cubicBezTo>
                  <a:cubicBezTo>
                    <a:pt x="57" y="305"/>
                    <a:pt x="59" y="303"/>
                    <a:pt x="61" y="302"/>
                  </a:cubicBezTo>
                  <a:cubicBezTo>
                    <a:pt x="63" y="300"/>
                    <a:pt x="69" y="299"/>
                    <a:pt x="72" y="301"/>
                  </a:cubicBezTo>
                  <a:cubicBezTo>
                    <a:pt x="73" y="302"/>
                    <a:pt x="73" y="303"/>
                    <a:pt x="74" y="304"/>
                  </a:cubicBezTo>
                  <a:cubicBezTo>
                    <a:pt x="75" y="304"/>
                    <a:pt x="76" y="304"/>
                    <a:pt x="77" y="304"/>
                  </a:cubicBezTo>
                  <a:cubicBezTo>
                    <a:pt x="78" y="304"/>
                    <a:pt x="79" y="304"/>
                    <a:pt x="80" y="304"/>
                  </a:cubicBezTo>
                  <a:cubicBezTo>
                    <a:pt x="82" y="305"/>
                    <a:pt x="83" y="307"/>
                    <a:pt x="85" y="307"/>
                  </a:cubicBezTo>
                  <a:cubicBezTo>
                    <a:pt x="90" y="308"/>
                    <a:pt x="93" y="310"/>
                    <a:pt x="91" y="315"/>
                  </a:cubicBezTo>
                  <a:cubicBezTo>
                    <a:pt x="91" y="316"/>
                    <a:pt x="91" y="317"/>
                    <a:pt x="91" y="318"/>
                  </a:cubicBezTo>
                  <a:cubicBezTo>
                    <a:pt x="91" y="319"/>
                    <a:pt x="91" y="319"/>
                    <a:pt x="91" y="319"/>
                  </a:cubicBezTo>
                  <a:cubicBezTo>
                    <a:pt x="91" y="319"/>
                    <a:pt x="90" y="319"/>
                    <a:pt x="90" y="320"/>
                  </a:cubicBezTo>
                  <a:cubicBezTo>
                    <a:pt x="87" y="325"/>
                    <a:pt x="94" y="328"/>
                    <a:pt x="97" y="332"/>
                  </a:cubicBezTo>
                  <a:cubicBezTo>
                    <a:pt x="98" y="334"/>
                    <a:pt x="98" y="337"/>
                    <a:pt x="99" y="339"/>
                  </a:cubicBezTo>
                  <a:cubicBezTo>
                    <a:pt x="100" y="340"/>
                    <a:pt x="101" y="339"/>
                    <a:pt x="102" y="340"/>
                  </a:cubicBezTo>
                  <a:cubicBezTo>
                    <a:pt x="102" y="341"/>
                    <a:pt x="103" y="343"/>
                    <a:pt x="103" y="344"/>
                  </a:cubicBezTo>
                  <a:cubicBezTo>
                    <a:pt x="105" y="348"/>
                    <a:pt x="104" y="353"/>
                    <a:pt x="104" y="358"/>
                  </a:cubicBezTo>
                  <a:cubicBezTo>
                    <a:pt x="104" y="360"/>
                    <a:pt x="102" y="362"/>
                    <a:pt x="101" y="363"/>
                  </a:cubicBezTo>
                  <a:cubicBezTo>
                    <a:pt x="100" y="365"/>
                    <a:pt x="101" y="368"/>
                    <a:pt x="100" y="370"/>
                  </a:cubicBezTo>
                  <a:cubicBezTo>
                    <a:pt x="99" y="372"/>
                    <a:pt x="97" y="373"/>
                    <a:pt x="97" y="376"/>
                  </a:cubicBezTo>
                  <a:cubicBezTo>
                    <a:pt x="97" y="377"/>
                    <a:pt x="99" y="378"/>
                    <a:pt x="99" y="379"/>
                  </a:cubicBezTo>
                  <a:cubicBezTo>
                    <a:pt x="100" y="380"/>
                    <a:pt x="100" y="382"/>
                    <a:pt x="100" y="383"/>
                  </a:cubicBezTo>
                  <a:cubicBezTo>
                    <a:pt x="101" y="385"/>
                    <a:pt x="102" y="386"/>
                    <a:pt x="103" y="387"/>
                  </a:cubicBezTo>
                  <a:cubicBezTo>
                    <a:pt x="104" y="387"/>
                    <a:pt x="104" y="387"/>
                    <a:pt x="105" y="388"/>
                  </a:cubicBezTo>
                  <a:cubicBezTo>
                    <a:pt x="105" y="388"/>
                    <a:pt x="105" y="388"/>
                    <a:pt x="105" y="388"/>
                  </a:cubicBezTo>
                  <a:cubicBezTo>
                    <a:pt x="106" y="388"/>
                    <a:pt x="106" y="388"/>
                    <a:pt x="106" y="388"/>
                  </a:cubicBezTo>
                  <a:cubicBezTo>
                    <a:pt x="108" y="389"/>
                    <a:pt x="107" y="392"/>
                    <a:pt x="108" y="394"/>
                  </a:cubicBezTo>
                  <a:cubicBezTo>
                    <a:pt x="109" y="396"/>
                    <a:pt x="110" y="398"/>
                    <a:pt x="111" y="400"/>
                  </a:cubicBezTo>
                  <a:cubicBezTo>
                    <a:pt x="111" y="402"/>
                    <a:pt x="111" y="405"/>
                    <a:pt x="111" y="407"/>
                  </a:cubicBezTo>
                  <a:cubicBezTo>
                    <a:pt x="112" y="408"/>
                    <a:pt x="111" y="410"/>
                    <a:pt x="112" y="411"/>
                  </a:cubicBezTo>
                  <a:cubicBezTo>
                    <a:pt x="112" y="413"/>
                    <a:pt x="113" y="412"/>
                    <a:pt x="114" y="413"/>
                  </a:cubicBezTo>
                  <a:cubicBezTo>
                    <a:pt x="115" y="415"/>
                    <a:pt x="115" y="417"/>
                    <a:pt x="116" y="419"/>
                  </a:cubicBezTo>
                  <a:cubicBezTo>
                    <a:pt x="116" y="421"/>
                    <a:pt x="118" y="423"/>
                    <a:pt x="119" y="425"/>
                  </a:cubicBezTo>
                  <a:cubicBezTo>
                    <a:pt x="120" y="428"/>
                    <a:pt x="121" y="433"/>
                    <a:pt x="124" y="435"/>
                  </a:cubicBezTo>
                  <a:cubicBezTo>
                    <a:pt x="126" y="436"/>
                    <a:pt x="127" y="435"/>
                    <a:pt x="128" y="435"/>
                  </a:cubicBezTo>
                  <a:cubicBezTo>
                    <a:pt x="130" y="434"/>
                    <a:pt x="132" y="434"/>
                    <a:pt x="134" y="434"/>
                  </a:cubicBezTo>
                  <a:cubicBezTo>
                    <a:pt x="135" y="434"/>
                    <a:pt x="136" y="435"/>
                    <a:pt x="137" y="435"/>
                  </a:cubicBezTo>
                  <a:cubicBezTo>
                    <a:pt x="139" y="435"/>
                    <a:pt x="140" y="434"/>
                    <a:pt x="141" y="434"/>
                  </a:cubicBezTo>
                  <a:cubicBezTo>
                    <a:pt x="142" y="433"/>
                    <a:pt x="144" y="434"/>
                    <a:pt x="144" y="433"/>
                  </a:cubicBezTo>
                  <a:cubicBezTo>
                    <a:pt x="146" y="432"/>
                    <a:pt x="146" y="430"/>
                    <a:pt x="148" y="430"/>
                  </a:cubicBezTo>
                  <a:cubicBezTo>
                    <a:pt x="148" y="429"/>
                    <a:pt x="149" y="429"/>
                    <a:pt x="150" y="430"/>
                  </a:cubicBezTo>
                  <a:cubicBezTo>
                    <a:pt x="151" y="430"/>
                    <a:pt x="152" y="430"/>
                    <a:pt x="153" y="429"/>
                  </a:cubicBezTo>
                  <a:cubicBezTo>
                    <a:pt x="156" y="428"/>
                    <a:pt x="157" y="425"/>
                    <a:pt x="159" y="423"/>
                  </a:cubicBezTo>
                  <a:cubicBezTo>
                    <a:pt x="161" y="421"/>
                    <a:pt x="164" y="418"/>
                    <a:pt x="166" y="416"/>
                  </a:cubicBezTo>
                  <a:cubicBezTo>
                    <a:pt x="167" y="414"/>
                    <a:pt x="171" y="412"/>
                    <a:pt x="171" y="410"/>
                  </a:cubicBezTo>
                  <a:cubicBezTo>
                    <a:pt x="171" y="408"/>
                    <a:pt x="167" y="407"/>
                    <a:pt x="168" y="405"/>
                  </a:cubicBezTo>
                  <a:cubicBezTo>
                    <a:pt x="168" y="404"/>
                    <a:pt x="170" y="404"/>
                    <a:pt x="171" y="404"/>
                  </a:cubicBezTo>
                  <a:cubicBezTo>
                    <a:pt x="172" y="404"/>
                    <a:pt x="173" y="404"/>
                    <a:pt x="173" y="404"/>
                  </a:cubicBezTo>
                  <a:cubicBezTo>
                    <a:pt x="175" y="403"/>
                    <a:pt x="179" y="398"/>
                    <a:pt x="178" y="396"/>
                  </a:cubicBezTo>
                  <a:cubicBezTo>
                    <a:pt x="178" y="395"/>
                    <a:pt x="177" y="395"/>
                    <a:pt x="177" y="394"/>
                  </a:cubicBezTo>
                  <a:cubicBezTo>
                    <a:pt x="176" y="393"/>
                    <a:pt x="176" y="392"/>
                    <a:pt x="176" y="390"/>
                  </a:cubicBezTo>
                  <a:cubicBezTo>
                    <a:pt x="176" y="388"/>
                    <a:pt x="177" y="388"/>
                    <a:pt x="177" y="386"/>
                  </a:cubicBezTo>
                  <a:cubicBezTo>
                    <a:pt x="172" y="386"/>
                    <a:pt x="183" y="378"/>
                    <a:pt x="184" y="377"/>
                  </a:cubicBezTo>
                  <a:cubicBezTo>
                    <a:pt x="186" y="376"/>
                    <a:pt x="188" y="374"/>
                    <a:pt x="190" y="373"/>
                  </a:cubicBezTo>
                  <a:cubicBezTo>
                    <a:pt x="192" y="372"/>
                    <a:pt x="194" y="371"/>
                    <a:pt x="195" y="370"/>
                  </a:cubicBezTo>
                  <a:cubicBezTo>
                    <a:pt x="198" y="366"/>
                    <a:pt x="196" y="362"/>
                    <a:pt x="195" y="358"/>
                  </a:cubicBezTo>
                  <a:cubicBezTo>
                    <a:pt x="195" y="357"/>
                    <a:pt x="195" y="356"/>
                    <a:pt x="195" y="355"/>
                  </a:cubicBezTo>
                  <a:cubicBezTo>
                    <a:pt x="194" y="353"/>
                    <a:pt x="194" y="352"/>
                    <a:pt x="193" y="350"/>
                  </a:cubicBezTo>
                  <a:cubicBezTo>
                    <a:pt x="192" y="347"/>
                    <a:pt x="194" y="343"/>
                    <a:pt x="190" y="341"/>
                  </a:cubicBezTo>
                  <a:cubicBezTo>
                    <a:pt x="190" y="340"/>
                    <a:pt x="189" y="341"/>
                    <a:pt x="188" y="340"/>
                  </a:cubicBezTo>
                  <a:cubicBezTo>
                    <a:pt x="188" y="339"/>
                    <a:pt x="189" y="338"/>
                    <a:pt x="189" y="337"/>
                  </a:cubicBezTo>
                  <a:cubicBezTo>
                    <a:pt x="191" y="335"/>
                    <a:pt x="193" y="335"/>
                    <a:pt x="194" y="333"/>
                  </a:cubicBezTo>
                  <a:cubicBezTo>
                    <a:pt x="196" y="331"/>
                    <a:pt x="196" y="328"/>
                    <a:pt x="198" y="326"/>
                  </a:cubicBezTo>
                  <a:cubicBezTo>
                    <a:pt x="199" y="325"/>
                    <a:pt x="200" y="324"/>
                    <a:pt x="201" y="322"/>
                  </a:cubicBezTo>
                  <a:cubicBezTo>
                    <a:pt x="201" y="320"/>
                    <a:pt x="201" y="320"/>
                    <a:pt x="203" y="319"/>
                  </a:cubicBezTo>
                  <a:cubicBezTo>
                    <a:pt x="204" y="318"/>
                    <a:pt x="206" y="318"/>
                    <a:pt x="207" y="317"/>
                  </a:cubicBezTo>
                  <a:cubicBezTo>
                    <a:pt x="209" y="317"/>
                    <a:pt x="212" y="316"/>
                    <a:pt x="213" y="315"/>
                  </a:cubicBezTo>
                  <a:cubicBezTo>
                    <a:pt x="213" y="314"/>
                    <a:pt x="213" y="313"/>
                    <a:pt x="213" y="312"/>
                  </a:cubicBezTo>
                  <a:cubicBezTo>
                    <a:pt x="213" y="311"/>
                    <a:pt x="214" y="310"/>
                    <a:pt x="215" y="309"/>
                  </a:cubicBezTo>
                  <a:cubicBezTo>
                    <a:pt x="216" y="307"/>
                    <a:pt x="217" y="306"/>
                    <a:pt x="220" y="305"/>
                  </a:cubicBezTo>
                  <a:cubicBezTo>
                    <a:pt x="222" y="304"/>
                    <a:pt x="223" y="303"/>
                    <a:pt x="225" y="301"/>
                  </a:cubicBezTo>
                  <a:cubicBezTo>
                    <a:pt x="226" y="300"/>
                    <a:pt x="227" y="298"/>
                    <a:pt x="227" y="296"/>
                  </a:cubicBezTo>
                  <a:cubicBezTo>
                    <a:pt x="227" y="295"/>
                    <a:pt x="227" y="294"/>
                    <a:pt x="227" y="293"/>
                  </a:cubicBezTo>
                  <a:cubicBezTo>
                    <a:pt x="228" y="289"/>
                    <a:pt x="230" y="288"/>
                    <a:pt x="231" y="284"/>
                  </a:cubicBezTo>
                  <a:cubicBezTo>
                    <a:pt x="232" y="280"/>
                    <a:pt x="227" y="283"/>
                    <a:pt x="225" y="284"/>
                  </a:cubicBezTo>
                  <a:cubicBezTo>
                    <a:pt x="223" y="285"/>
                    <a:pt x="221" y="285"/>
                    <a:pt x="219" y="285"/>
                  </a:cubicBezTo>
                  <a:cubicBezTo>
                    <a:pt x="217" y="284"/>
                    <a:pt x="218" y="285"/>
                    <a:pt x="216" y="285"/>
                  </a:cubicBezTo>
                  <a:cubicBezTo>
                    <a:pt x="214" y="286"/>
                    <a:pt x="213" y="286"/>
                    <a:pt x="211" y="286"/>
                  </a:cubicBezTo>
                  <a:cubicBezTo>
                    <a:pt x="209" y="286"/>
                    <a:pt x="208" y="285"/>
                    <a:pt x="207" y="284"/>
                  </a:cubicBezTo>
                  <a:cubicBezTo>
                    <a:pt x="204" y="282"/>
                    <a:pt x="204" y="280"/>
                    <a:pt x="202" y="277"/>
                  </a:cubicBezTo>
                  <a:cubicBezTo>
                    <a:pt x="201" y="275"/>
                    <a:pt x="198" y="277"/>
                    <a:pt x="196" y="275"/>
                  </a:cubicBezTo>
                  <a:cubicBezTo>
                    <a:pt x="196" y="274"/>
                    <a:pt x="196" y="273"/>
                    <a:pt x="195" y="272"/>
                  </a:cubicBezTo>
                  <a:cubicBezTo>
                    <a:pt x="195" y="271"/>
                    <a:pt x="194" y="272"/>
                    <a:pt x="193" y="271"/>
                  </a:cubicBezTo>
                  <a:cubicBezTo>
                    <a:pt x="191" y="270"/>
                    <a:pt x="192" y="268"/>
                    <a:pt x="192" y="266"/>
                  </a:cubicBezTo>
                  <a:cubicBezTo>
                    <a:pt x="189" y="265"/>
                    <a:pt x="188" y="265"/>
                    <a:pt x="187" y="262"/>
                  </a:cubicBezTo>
                  <a:cubicBezTo>
                    <a:pt x="187" y="261"/>
                    <a:pt x="187" y="260"/>
                    <a:pt x="187" y="259"/>
                  </a:cubicBezTo>
                  <a:cubicBezTo>
                    <a:pt x="186" y="258"/>
                    <a:pt x="185" y="258"/>
                    <a:pt x="184" y="258"/>
                  </a:cubicBezTo>
                  <a:cubicBezTo>
                    <a:pt x="181" y="255"/>
                    <a:pt x="182" y="249"/>
                    <a:pt x="179" y="246"/>
                  </a:cubicBezTo>
                  <a:cubicBezTo>
                    <a:pt x="177" y="244"/>
                    <a:pt x="177" y="241"/>
                    <a:pt x="175" y="239"/>
                  </a:cubicBezTo>
                  <a:cubicBezTo>
                    <a:pt x="173" y="237"/>
                    <a:pt x="172" y="236"/>
                    <a:pt x="171" y="233"/>
                  </a:cubicBezTo>
                  <a:cubicBezTo>
                    <a:pt x="171" y="231"/>
                    <a:pt x="170" y="230"/>
                    <a:pt x="170" y="229"/>
                  </a:cubicBezTo>
                  <a:cubicBezTo>
                    <a:pt x="170" y="226"/>
                    <a:pt x="174" y="226"/>
                    <a:pt x="177" y="226"/>
                  </a:cubicBezTo>
                  <a:cubicBezTo>
                    <a:pt x="177" y="227"/>
                    <a:pt x="177" y="228"/>
                    <a:pt x="178" y="230"/>
                  </a:cubicBezTo>
                  <a:cubicBezTo>
                    <a:pt x="179" y="231"/>
                    <a:pt x="179" y="232"/>
                    <a:pt x="181" y="233"/>
                  </a:cubicBezTo>
                  <a:cubicBezTo>
                    <a:pt x="182" y="234"/>
                    <a:pt x="182" y="235"/>
                    <a:pt x="183" y="237"/>
                  </a:cubicBezTo>
                  <a:cubicBezTo>
                    <a:pt x="183" y="239"/>
                    <a:pt x="185" y="240"/>
                    <a:pt x="186" y="241"/>
                  </a:cubicBezTo>
                  <a:cubicBezTo>
                    <a:pt x="187" y="243"/>
                    <a:pt x="188" y="244"/>
                    <a:pt x="189" y="246"/>
                  </a:cubicBezTo>
                  <a:cubicBezTo>
                    <a:pt x="191" y="247"/>
                    <a:pt x="192" y="248"/>
                    <a:pt x="193" y="250"/>
                  </a:cubicBezTo>
                  <a:cubicBezTo>
                    <a:pt x="194" y="252"/>
                    <a:pt x="194" y="254"/>
                    <a:pt x="195" y="255"/>
                  </a:cubicBezTo>
                  <a:cubicBezTo>
                    <a:pt x="196" y="256"/>
                    <a:pt x="196" y="256"/>
                    <a:pt x="197" y="256"/>
                  </a:cubicBezTo>
                  <a:cubicBezTo>
                    <a:pt x="199" y="258"/>
                    <a:pt x="198" y="260"/>
                    <a:pt x="200" y="262"/>
                  </a:cubicBezTo>
                  <a:cubicBezTo>
                    <a:pt x="201" y="263"/>
                    <a:pt x="201" y="263"/>
                    <a:pt x="202" y="265"/>
                  </a:cubicBezTo>
                  <a:cubicBezTo>
                    <a:pt x="202" y="267"/>
                    <a:pt x="202" y="268"/>
                    <a:pt x="203" y="269"/>
                  </a:cubicBezTo>
                  <a:cubicBezTo>
                    <a:pt x="205" y="271"/>
                    <a:pt x="205" y="271"/>
                    <a:pt x="205" y="274"/>
                  </a:cubicBezTo>
                  <a:cubicBezTo>
                    <a:pt x="205" y="276"/>
                    <a:pt x="206" y="277"/>
                    <a:pt x="207" y="278"/>
                  </a:cubicBezTo>
                  <a:cubicBezTo>
                    <a:pt x="210" y="279"/>
                    <a:pt x="212" y="278"/>
                    <a:pt x="214" y="276"/>
                  </a:cubicBezTo>
                  <a:cubicBezTo>
                    <a:pt x="217" y="275"/>
                    <a:pt x="219" y="275"/>
                    <a:pt x="222" y="274"/>
                  </a:cubicBezTo>
                  <a:cubicBezTo>
                    <a:pt x="226" y="273"/>
                    <a:pt x="229" y="271"/>
                    <a:pt x="232" y="269"/>
                  </a:cubicBezTo>
                  <a:cubicBezTo>
                    <a:pt x="235" y="267"/>
                    <a:pt x="236" y="265"/>
                    <a:pt x="240" y="265"/>
                  </a:cubicBezTo>
                  <a:cubicBezTo>
                    <a:pt x="246" y="264"/>
                    <a:pt x="249" y="263"/>
                    <a:pt x="253" y="258"/>
                  </a:cubicBezTo>
                  <a:cubicBezTo>
                    <a:pt x="254" y="257"/>
                    <a:pt x="255" y="257"/>
                    <a:pt x="256" y="256"/>
                  </a:cubicBezTo>
                  <a:cubicBezTo>
                    <a:pt x="257" y="255"/>
                    <a:pt x="258" y="254"/>
                    <a:pt x="258" y="252"/>
                  </a:cubicBezTo>
                  <a:cubicBezTo>
                    <a:pt x="259" y="251"/>
                    <a:pt x="260" y="250"/>
                    <a:pt x="259" y="249"/>
                  </a:cubicBezTo>
                  <a:cubicBezTo>
                    <a:pt x="259" y="248"/>
                    <a:pt x="258" y="248"/>
                    <a:pt x="257" y="247"/>
                  </a:cubicBezTo>
                  <a:cubicBezTo>
                    <a:pt x="256" y="246"/>
                    <a:pt x="256" y="246"/>
                    <a:pt x="255" y="245"/>
                  </a:cubicBezTo>
                  <a:cubicBezTo>
                    <a:pt x="254" y="243"/>
                    <a:pt x="254" y="243"/>
                    <a:pt x="252" y="242"/>
                  </a:cubicBezTo>
                  <a:cubicBezTo>
                    <a:pt x="249" y="240"/>
                    <a:pt x="251" y="237"/>
                    <a:pt x="247" y="237"/>
                  </a:cubicBezTo>
                  <a:cubicBezTo>
                    <a:pt x="245" y="237"/>
                    <a:pt x="244" y="238"/>
                    <a:pt x="242" y="239"/>
                  </a:cubicBezTo>
                  <a:cubicBezTo>
                    <a:pt x="241" y="240"/>
                    <a:pt x="239" y="242"/>
                    <a:pt x="237" y="241"/>
                  </a:cubicBezTo>
                  <a:cubicBezTo>
                    <a:pt x="236" y="240"/>
                    <a:pt x="235" y="238"/>
                    <a:pt x="235" y="237"/>
                  </a:cubicBezTo>
                  <a:cubicBezTo>
                    <a:pt x="234" y="236"/>
                    <a:pt x="233" y="236"/>
                    <a:pt x="231" y="236"/>
                  </a:cubicBezTo>
                  <a:cubicBezTo>
                    <a:pt x="231" y="236"/>
                    <a:pt x="230" y="236"/>
                    <a:pt x="230" y="236"/>
                  </a:cubicBezTo>
                  <a:cubicBezTo>
                    <a:pt x="229" y="234"/>
                    <a:pt x="230" y="234"/>
                    <a:pt x="228" y="233"/>
                  </a:cubicBezTo>
                  <a:cubicBezTo>
                    <a:pt x="227" y="232"/>
                    <a:pt x="226" y="232"/>
                    <a:pt x="225" y="230"/>
                  </a:cubicBezTo>
                  <a:cubicBezTo>
                    <a:pt x="224" y="229"/>
                    <a:pt x="225" y="227"/>
                    <a:pt x="224" y="226"/>
                  </a:cubicBezTo>
                  <a:cubicBezTo>
                    <a:pt x="223" y="224"/>
                    <a:pt x="222" y="225"/>
                    <a:pt x="220" y="223"/>
                  </a:cubicBezTo>
                  <a:cubicBezTo>
                    <a:pt x="217" y="220"/>
                    <a:pt x="224" y="219"/>
                    <a:pt x="226" y="221"/>
                  </a:cubicBezTo>
                  <a:cubicBezTo>
                    <a:pt x="227" y="222"/>
                    <a:pt x="227" y="223"/>
                    <a:pt x="228" y="224"/>
                  </a:cubicBezTo>
                  <a:cubicBezTo>
                    <a:pt x="230" y="225"/>
                    <a:pt x="232" y="226"/>
                    <a:pt x="233" y="227"/>
                  </a:cubicBezTo>
                  <a:cubicBezTo>
                    <a:pt x="234" y="227"/>
                    <a:pt x="234" y="229"/>
                    <a:pt x="235" y="229"/>
                  </a:cubicBezTo>
                  <a:cubicBezTo>
                    <a:pt x="236" y="230"/>
                    <a:pt x="237" y="229"/>
                    <a:pt x="238" y="230"/>
                  </a:cubicBezTo>
                  <a:cubicBezTo>
                    <a:pt x="240" y="232"/>
                    <a:pt x="239" y="232"/>
                    <a:pt x="241" y="232"/>
                  </a:cubicBezTo>
                  <a:cubicBezTo>
                    <a:pt x="242" y="232"/>
                    <a:pt x="243" y="232"/>
                    <a:pt x="244" y="232"/>
                  </a:cubicBezTo>
                  <a:cubicBezTo>
                    <a:pt x="246" y="231"/>
                    <a:pt x="247" y="231"/>
                    <a:pt x="249" y="231"/>
                  </a:cubicBezTo>
                  <a:cubicBezTo>
                    <a:pt x="251" y="232"/>
                    <a:pt x="250" y="234"/>
                    <a:pt x="252" y="236"/>
                  </a:cubicBezTo>
                  <a:cubicBezTo>
                    <a:pt x="257" y="236"/>
                    <a:pt x="257" y="236"/>
                    <a:pt x="257" y="236"/>
                  </a:cubicBezTo>
                  <a:cubicBezTo>
                    <a:pt x="261" y="240"/>
                    <a:pt x="266" y="238"/>
                    <a:pt x="270" y="237"/>
                  </a:cubicBezTo>
                  <a:cubicBezTo>
                    <a:pt x="275" y="236"/>
                    <a:pt x="280" y="235"/>
                    <a:pt x="284" y="239"/>
                  </a:cubicBezTo>
                  <a:cubicBezTo>
                    <a:pt x="285" y="240"/>
                    <a:pt x="286" y="241"/>
                    <a:pt x="287" y="243"/>
                  </a:cubicBezTo>
                  <a:cubicBezTo>
                    <a:pt x="288" y="243"/>
                    <a:pt x="289" y="243"/>
                    <a:pt x="290" y="244"/>
                  </a:cubicBezTo>
                  <a:cubicBezTo>
                    <a:pt x="291" y="245"/>
                    <a:pt x="290" y="246"/>
                    <a:pt x="290" y="247"/>
                  </a:cubicBezTo>
                  <a:cubicBezTo>
                    <a:pt x="292" y="250"/>
                    <a:pt x="299" y="253"/>
                    <a:pt x="301" y="249"/>
                  </a:cubicBezTo>
                  <a:cubicBezTo>
                    <a:pt x="304" y="252"/>
                    <a:pt x="303" y="257"/>
                    <a:pt x="305" y="261"/>
                  </a:cubicBezTo>
                  <a:cubicBezTo>
                    <a:pt x="306" y="265"/>
                    <a:pt x="307" y="268"/>
                    <a:pt x="309" y="272"/>
                  </a:cubicBezTo>
                  <a:cubicBezTo>
                    <a:pt x="311" y="277"/>
                    <a:pt x="312" y="282"/>
                    <a:pt x="315" y="286"/>
                  </a:cubicBezTo>
                  <a:cubicBezTo>
                    <a:pt x="318" y="290"/>
                    <a:pt x="320" y="294"/>
                    <a:pt x="324" y="289"/>
                  </a:cubicBezTo>
                  <a:cubicBezTo>
                    <a:pt x="328" y="284"/>
                    <a:pt x="326" y="280"/>
                    <a:pt x="328" y="274"/>
                  </a:cubicBezTo>
                  <a:cubicBezTo>
                    <a:pt x="328" y="271"/>
                    <a:pt x="330" y="270"/>
                    <a:pt x="332" y="268"/>
                  </a:cubicBezTo>
                  <a:cubicBezTo>
                    <a:pt x="336" y="264"/>
                    <a:pt x="339" y="258"/>
                    <a:pt x="343" y="254"/>
                  </a:cubicBezTo>
                  <a:cubicBezTo>
                    <a:pt x="345" y="252"/>
                    <a:pt x="350" y="250"/>
                    <a:pt x="353" y="249"/>
                  </a:cubicBezTo>
                  <a:cubicBezTo>
                    <a:pt x="355" y="249"/>
                    <a:pt x="357" y="249"/>
                    <a:pt x="358" y="249"/>
                  </a:cubicBezTo>
                  <a:cubicBezTo>
                    <a:pt x="360" y="248"/>
                    <a:pt x="362" y="247"/>
                    <a:pt x="364" y="247"/>
                  </a:cubicBezTo>
                  <a:cubicBezTo>
                    <a:pt x="368" y="246"/>
                    <a:pt x="368" y="251"/>
                    <a:pt x="369" y="256"/>
                  </a:cubicBezTo>
                  <a:cubicBezTo>
                    <a:pt x="370" y="262"/>
                    <a:pt x="371" y="267"/>
                    <a:pt x="378" y="266"/>
                  </a:cubicBezTo>
                  <a:cubicBezTo>
                    <a:pt x="380" y="266"/>
                    <a:pt x="384" y="264"/>
                    <a:pt x="386" y="264"/>
                  </a:cubicBezTo>
                  <a:cubicBezTo>
                    <a:pt x="388" y="265"/>
                    <a:pt x="389" y="269"/>
                    <a:pt x="390" y="272"/>
                  </a:cubicBezTo>
                  <a:cubicBezTo>
                    <a:pt x="390" y="274"/>
                    <a:pt x="392" y="275"/>
                    <a:pt x="393" y="277"/>
                  </a:cubicBezTo>
                  <a:cubicBezTo>
                    <a:pt x="394" y="281"/>
                    <a:pt x="393" y="285"/>
                    <a:pt x="392" y="289"/>
                  </a:cubicBezTo>
                  <a:cubicBezTo>
                    <a:pt x="391" y="294"/>
                    <a:pt x="393" y="295"/>
                    <a:pt x="395" y="300"/>
                  </a:cubicBezTo>
                  <a:cubicBezTo>
                    <a:pt x="397" y="304"/>
                    <a:pt x="399" y="310"/>
                    <a:pt x="403" y="314"/>
                  </a:cubicBezTo>
                  <a:cubicBezTo>
                    <a:pt x="406" y="317"/>
                    <a:pt x="410" y="318"/>
                    <a:pt x="411" y="312"/>
                  </a:cubicBezTo>
                  <a:cubicBezTo>
                    <a:pt x="411" y="306"/>
                    <a:pt x="410" y="303"/>
                    <a:pt x="405" y="300"/>
                  </a:cubicBezTo>
                  <a:cubicBezTo>
                    <a:pt x="401" y="297"/>
                    <a:pt x="398" y="296"/>
                    <a:pt x="396" y="291"/>
                  </a:cubicBezTo>
                  <a:cubicBezTo>
                    <a:pt x="396" y="288"/>
                    <a:pt x="394" y="281"/>
                    <a:pt x="397" y="279"/>
                  </a:cubicBezTo>
                  <a:cubicBezTo>
                    <a:pt x="399" y="277"/>
                    <a:pt x="404" y="281"/>
                    <a:pt x="405" y="282"/>
                  </a:cubicBezTo>
                  <a:cubicBezTo>
                    <a:pt x="409" y="285"/>
                    <a:pt x="408" y="288"/>
                    <a:pt x="410" y="291"/>
                  </a:cubicBezTo>
                  <a:cubicBezTo>
                    <a:pt x="414" y="296"/>
                    <a:pt x="419" y="289"/>
                    <a:pt x="422" y="286"/>
                  </a:cubicBezTo>
                  <a:cubicBezTo>
                    <a:pt x="425" y="283"/>
                    <a:pt x="429" y="279"/>
                    <a:pt x="427" y="273"/>
                  </a:cubicBezTo>
                  <a:cubicBezTo>
                    <a:pt x="425" y="268"/>
                    <a:pt x="419" y="268"/>
                    <a:pt x="416" y="263"/>
                  </a:cubicBezTo>
                  <a:cubicBezTo>
                    <a:pt x="414" y="258"/>
                    <a:pt x="415" y="252"/>
                    <a:pt x="421" y="250"/>
                  </a:cubicBezTo>
                  <a:cubicBezTo>
                    <a:pt x="423" y="250"/>
                    <a:pt x="425" y="250"/>
                    <a:pt x="428" y="250"/>
                  </a:cubicBezTo>
                  <a:cubicBezTo>
                    <a:pt x="429" y="250"/>
                    <a:pt x="430" y="250"/>
                    <a:pt x="432" y="250"/>
                  </a:cubicBezTo>
                  <a:cubicBezTo>
                    <a:pt x="436" y="250"/>
                    <a:pt x="439" y="249"/>
                    <a:pt x="443" y="247"/>
                  </a:cubicBezTo>
                  <a:cubicBezTo>
                    <a:pt x="450" y="243"/>
                    <a:pt x="459" y="241"/>
                    <a:pt x="465" y="236"/>
                  </a:cubicBezTo>
                  <a:cubicBezTo>
                    <a:pt x="470" y="232"/>
                    <a:pt x="471" y="229"/>
                    <a:pt x="470" y="223"/>
                  </a:cubicBezTo>
                  <a:cubicBezTo>
                    <a:pt x="470" y="220"/>
                    <a:pt x="469" y="220"/>
                    <a:pt x="468" y="218"/>
                  </a:cubicBezTo>
                  <a:cubicBezTo>
                    <a:pt x="467" y="215"/>
                    <a:pt x="468" y="213"/>
                    <a:pt x="467" y="211"/>
                  </a:cubicBezTo>
                  <a:cubicBezTo>
                    <a:pt x="466" y="207"/>
                    <a:pt x="460" y="206"/>
                    <a:pt x="461" y="203"/>
                  </a:cubicBezTo>
                  <a:cubicBezTo>
                    <a:pt x="461" y="199"/>
                    <a:pt x="466" y="199"/>
                    <a:pt x="468" y="198"/>
                  </a:cubicBezTo>
                  <a:cubicBezTo>
                    <a:pt x="474" y="195"/>
                    <a:pt x="468" y="196"/>
                    <a:pt x="467" y="193"/>
                  </a:cubicBezTo>
                  <a:cubicBezTo>
                    <a:pt x="466" y="193"/>
                    <a:pt x="465" y="193"/>
                    <a:pt x="463" y="193"/>
                  </a:cubicBezTo>
                  <a:cubicBezTo>
                    <a:pt x="459" y="193"/>
                    <a:pt x="455" y="193"/>
                    <a:pt x="455" y="190"/>
                  </a:cubicBezTo>
                  <a:cubicBezTo>
                    <a:pt x="455" y="188"/>
                    <a:pt x="459" y="183"/>
                    <a:pt x="461" y="182"/>
                  </a:cubicBezTo>
                  <a:cubicBezTo>
                    <a:pt x="463" y="180"/>
                    <a:pt x="465" y="179"/>
                    <a:pt x="467" y="180"/>
                  </a:cubicBezTo>
                  <a:cubicBezTo>
                    <a:pt x="468" y="182"/>
                    <a:pt x="468" y="184"/>
                    <a:pt x="468" y="186"/>
                  </a:cubicBezTo>
                  <a:cubicBezTo>
                    <a:pt x="470" y="188"/>
                    <a:pt x="472" y="188"/>
                    <a:pt x="473" y="187"/>
                  </a:cubicBezTo>
                  <a:cubicBezTo>
                    <a:pt x="475" y="186"/>
                    <a:pt x="476" y="185"/>
                    <a:pt x="478" y="187"/>
                  </a:cubicBezTo>
                  <a:cubicBezTo>
                    <a:pt x="480" y="191"/>
                    <a:pt x="480" y="191"/>
                    <a:pt x="480" y="191"/>
                  </a:cubicBezTo>
                  <a:cubicBezTo>
                    <a:pt x="481" y="193"/>
                    <a:pt x="481" y="195"/>
                    <a:pt x="481" y="197"/>
                  </a:cubicBezTo>
                  <a:cubicBezTo>
                    <a:pt x="482" y="199"/>
                    <a:pt x="483" y="206"/>
                    <a:pt x="486" y="206"/>
                  </a:cubicBezTo>
                  <a:cubicBezTo>
                    <a:pt x="488" y="207"/>
                    <a:pt x="493" y="201"/>
                    <a:pt x="494" y="199"/>
                  </a:cubicBezTo>
                  <a:cubicBezTo>
                    <a:pt x="495" y="195"/>
                    <a:pt x="492" y="192"/>
                    <a:pt x="491" y="188"/>
                  </a:cubicBezTo>
                  <a:cubicBezTo>
                    <a:pt x="490" y="184"/>
                    <a:pt x="492" y="184"/>
                    <a:pt x="494" y="182"/>
                  </a:cubicBezTo>
                  <a:cubicBezTo>
                    <a:pt x="497" y="177"/>
                    <a:pt x="499" y="173"/>
                    <a:pt x="505" y="173"/>
                  </a:cubicBezTo>
                  <a:cubicBezTo>
                    <a:pt x="511" y="173"/>
                    <a:pt x="514" y="172"/>
                    <a:pt x="517" y="167"/>
                  </a:cubicBezTo>
                  <a:cubicBezTo>
                    <a:pt x="519" y="164"/>
                    <a:pt x="520" y="161"/>
                    <a:pt x="522" y="159"/>
                  </a:cubicBezTo>
                  <a:cubicBezTo>
                    <a:pt x="525" y="155"/>
                    <a:pt x="528" y="153"/>
                    <a:pt x="529" y="149"/>
                  </a:cubicBezTo>
                  <a:cubicBezTo>
                    <a:pt x="530" y="146"/>
                    <a:pt x="530" y="144"/>
                    <a:pt x="531" y="141"/>
                  </a:cubicBezTo>
                  <a:cubicBezTo>
                    <a:pt x="532" y="138"/>
                    <a:pt x="533" y="136"/>
                    <a:pt x="533" y="133"/>
                  </a:cubicBezTo>
                  <a:cubicBezTo>
                    <a:pt x="533" y="130"/>
                    <a:pt x="532" y="128"/>
                    <a:pt x="529" y="128"/>
                  </a:cubicBezTo>
                  <a:cubicBezTo>
                    <a:pt x="526" y="127"/>
                    <a:pt x="526" y="129"/>
                    <a:pt x="524" y="131"/>
                  </a:cubicBezTo>
                  <a:cubicBezTo>
                    <a:pt x="524" y="130"/>
                    <a:pt x="523" y="129"/>
                    <a:pt x="523" y="128"/>
                  </a:cubicBezTo>
                  <a:cubicBezTo>
                    <a:pt x="521" y="129"/>
                    <a:pt x="520" y="128"/>
                    <a:pt x="518" y="127"/>
                  </a:cubicBezTo>
                  <a:cubicBezTo>
                    <a:pt x="517" y="127"/>
                    <a:pt x="516" y="126"/>
                    <a:pt x="514" y="126"/>
                  </a:cubicBezTo>
                  <a:cubicBezTo>
                    <a:pt x="512" y="118"/>
                    <a:pt x="527" y="114"/>
                    <a:pt x="532" y="110"/>
                  </a:cubicBezTo>
                  <a:cubicBezTo>
                    <a:pt x="535" y="107"/>
                    <a:pt x="536" y="105"/>
                    <a:pt x="540" y="104"/>
                  </a:cubicBezTo>
                  <a:cubicBezTo>
                    <a:pt x="543" y="103"/>
                    <a:pt x="548" y="103"/>
                    <a:pt x="552" y="103"/>
                  </a:cubicBezTo>
                  <a:cubicBezTo>
                    <a:pt x="554" y="103"/>
                    <a:pt x="556" y="105"/>
                    <a:pt x="559" y="104"/>
                  </a:cubicBezTo>
                  <a:cubicBezTo>
                    <a:pt x="562" y="103"/>
                    <a:pt x="564" y="100"/>
                    <a:pt x="568" y="102"/>
                  </a:cubicBezTo>
                  <a:cubicBezTo>
                    <a:pt x="571" y="103"/>
                    <a:pt x="571" y="106"/>
                    <a:pt x="575" y="106"/>
                  </a:cubicBezTo>
                  <a:cubicBezTo>
                    <a:pt x="581" y="105"/>
                    <a:pt x="578" y="102"/>
                    <a:pt x="579" y="99"/>
                  </a:cubicBezTo>
                  <a:cubicBezTo>
                    <a:pt x="580" y="95"/>
                    <a:pt x="587" y="92"/>
                    <a:pt x="590" y="91"/>
                  </a:cubicBezTo>
                  <a:cubicBezTo>
                    <a:pt x="591" y="90"/>
                    <a:pt x="595" y="90"/>
                    <a:pt x="596" y="90"/>
                  </a:cubicBezTo>
                  <a:cubicBezTo>
                    <a:pt x="597" y="91"/>
                    <a:pt x="597" y="93"/>
                    <a:pt x="598" y="94"/>
                  </a:cubicBezTo>
                  <a:cubicBezTo>
                    <a:pt x="602" y="96"/>
                    <a:pt x="604" y="91"/>
                    <a:pt x="605" y="89"/>
                  </a:cubicBezTo>
                  <a:cubicBezTo>
                    <a:pt x="608" y="87"/>
                    <a:pt x="612" y="87"/>
                    <a:pt x="615" y="88"/>
                  </a:cubicBezTo>
                  <a:cubicBezTo>
                    <a:pt x="611" y="90"/>
                    <a:pt x="611" y="95"/>
                    <a:pt x="608" y="98"/>
                  </a:cubicBezTo>
                  <a:cubicBezTo>
                    <a:pt x="607" y="100"/>
                    <a:pt x="603" y="101"/>
                    <a:pt x="601" y="103"/>
                  </a:cubicBezTo>
                  <a:cubicBezTo>
                    <a:pt x="599" y="105"/>
                    <a:pt x="597" y="106"/>
                    <a:pt x="595" y="108"/>
                  </a:cubicBezTo>
                  <a:cubicBezTo>
                    <a:pt x="593" y="109"/>
                    <a:pt x="591" y="110"/>
                    <a:pt x="589" y="112"/>
                  </a:cubicBezTo>
                  <a:cubicBezTo>
                    <a:pt x="588" y="113"/>
                    <a:pt x="587" y="116"/>
                    <a:pt x="586" y="118"/>
                  </a:cubicBezTo>
                  <a:cubicBezTo>
                    <a:pt x="584" y="121"/>
                    <a:pt x="583" y="122"/>
                    <a:pt x="584" y="126"/>
                  </a:cubicBezTo>
                  <a:cubicBezTo>
                    <a:pt x="584" y="129"/>
                    <a:pt x="585" y="134"/>
                    <a:pt x="586" y="136"/>
                  </a:cubicBezTo>
                  <a:cubicBezTo>
                    <a:pt x="590" y="144"/>
                    <a:pt x="592" y="134"/>
                    <a:pt x="594" y="131"/>
                  </a:cubicBezTo>
                  <a:cubicBezTo>
                    <a:pt x="596" y="127"/>
                    <a:pt x="600" y="129"/>
                    <a:pt x="603" y="126"/>
                  </a:cubicBezTo>
                  <a:cubicBezTo>
                    <a:pt x="604" y="125"/>
                    <a:pt x="606" y="120"/>
                    <a:pt x="607" y="118"/>
                  </a:cubicBezTo>
                  <a:cubicBezTo>
                    <a:pt x="611" y="112"/>
                    <a:pt x="605" y="109"/>
                    <a:pt x="607" y="104"/>
                  </a:cubicBezTo>
                  <a:cubicBezTo>
                    <a:pt x="610" y="98"/>
                    <a:pt x="612" y="99"/>
                    <a:pt x="616" y="100"/>
                  </a:cubicBezTo>
                  <a:cubicBezTo>
                    <a:pt x="617" y="101"/>
                    <a:pt x="619" y="101"/>
                    <a:pt x="621" y="101"/>
                  </a:cubicBezTo>
                  <a:cubicBezTo>
                    <a:pt x="627" y="101"/>
                    <a:pt x="631" y="95"/>
                    <a:pt x="637" y="94"/>
                  </a:cubicBezTo>
                  <a:cubicBezTo>
                    <a:pt x="642" y="92"/>
                    <a:pt x="646" y="90"/>
                    <a:pt x="652" y="90"/>
                  </a:cubicBezTo>
                  <a:cubicBezTo>
                    <a:pt x="656" y="91"/>
                    <a:pt x="661" y="92"/>
                    <a:pt x="662" y="87"/>
                  </a:cubicBezTo>
                  <a:cubicBezTo>
                    <a:pt x="663" y="84"/>
                    <a:pt x="662" y="82"/>
                    <a:pt x="660" y="8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8"/>
            <p:cNvSpPr/>
            <p:nvPr/>
          </p:nvSpPr>
          <p:spPr bwMode="auto">
            <a:xfrm>
              <a:off x="7924007" y="-585787"/>
              <a:ext cx="130175" cy="88900"/>
            </a:xfrm>
            <a:custGeom>
              <a:avLst/>
              <a:gdLst>
                <a:gd name="T0" fmla="*/ 4 w 31"/>
                <a:gd name="T1" fmla="*/ 20 h 21"/>
                <a:gd name="T2" fmla="*/ 8 w 31"/>
                <a:gd name="T3" fmla="*/ 19 h 21"/>
                <a:gd name="T4" fmla="*/ 10 w 31"/>
                <a:gd name="T5" fmla="*/ 20 h 21"/>
                <a:gd name="T6" fmla="*/ 15 w 31"/>
                <a:gd name="T7" fmla="*/ 16 h 21"/>
                <a:gd name="T8" fmla="*/ 16 w 31"/>
                <a:gd name="T9" fmla="*/ 14 h 21"/>
                <a:gd name="T10" fmla="*/ 17 w 31"/>
                <a:gd name="T11" fmla="*/ 11 h 21"/>
                <a:gd name="T12" fmla="*/ 22 w 31"/>
                <a:gd name="T13" fmla="*/ 11 h 21"/>
                <a:gd name="T14" fmla="*/ 27 w 31"/>
                <a:gd name="T15" fmla="*/ 7 h 21"/>
                <a:gd name="T16" fmla="*/ 30 w 31"/>
                <a:gd name="T17" fmla="*/ 6 h 21"/>
                <a:gd name="T18" fmla="*/ 27 w 31"/>
                <a:gd name="T19" fmla="*/ 4 h 21"/>
                <a:gd name="T20" fmla="*/ 26 w 31"/>
                <a:gd name="T21" fmla="*/ 2 h 21"/>
                <a:gd name="T22" fmla="*/ 24 w 31"/>
                <a:gd name="T23" fmla="*/ 0 h 21"/>
                <a:gd name="T24" fmla="*/ 24 w 31"/>
                <a:gd name="T25" fmla="*/ 0 h 21"/>
                <a:gd name="T26" fmla="*/ 20 w 31"/>
                <a:gd name="T27" fmla="*/ 1 h 21"/>
                <a:gd name="T28" fmla="*/ 17 w 31"/>
                <a:gd name="T29" fmla="*/ 6 h 21"/>
                <a:gd name="T30" fmla="*/ 14 w 31"/>
                <a:gd name="T31" fmla="*/ 8 h 21"/>
                <a:gd name="T32" fmla="*/ 13 w 31"/>
                <a:gd name="T33" fmla="*/ 9 h 21"/>
                <a:gd name="T34" fmla="*/ 10 w 31"/>
                <a:gd name="T35" fmla="*/ 11 h 21"/>
                <a:gd name="T36" fmla="*/ 8 w 31"/>
                <a:gd name="T37" fmla="*/ 13 h 21"/>
                <a:gd name="T38" fmla="*/ 4 w 31"/>
                <a:gd name="T39" fmla="*/ 14 h 21"/>
                <a:gd name="T40" fmla="*/ 2 w 31"/>
                <a:gd name="T41" fmla="*/ 17 h 21"/>
                <a:gd name="T42" fmla="*/ 0 w 31"/>
                <a:gd name="T43" fmla="*/ 19 h 21"/>
                <a:gd name="T44" fmla="*/ 4 w 31"/>
                <a:gd name="T45"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4" y="20"/>
                  </a:moveTo>
                  <a:cubicBezTo>
                    <a:pt x="6" y="20"/>
                    <a:pt x="7" y="19"/>
                    <a:pt x="8" y="19"/>
                  </a:cubicBezTo>
                  <a:cubicBezTo>
                    <a:pt x="9" y="19"/>
                    <a:pt x="10" y="19"/>
                    <a:pt x="10" y="20"/>
                  </a:cubicBezTo>
                  <a:cubicBezTo>
                    <a:pt x="12" y="20"/>
                    <a:pt x="14" y="18"/>
                    <a:pt x="15" y="16"/>
                  </a:cubicBezTo>
                  <a:cubicBezTo>
                    <a:pt x="15" y="16"/>
                    <a:pt x="15" y="15"/>
                    <a:pt x="16" y="14"/>
                  </a:cubicBezTo>
                  <a:cubicBezTo>
                    <a:pt x="16" y="14"/>
                    <a:pt x="16" y="12"/>
                    <a:pt x="17" y="11"/>
                  </a:cubicBezTo>
                  <a:cubicBezTo>
                    <a:pt x="18" y="10"/>
                    <a:pt x="21" y="11"/>
                    <a:pt x="22" y="11"/>
                  </a:cubicBezTo>
                  <a:cubicBezTo>
                    <a:pt x="24" y="10"/>
                    <a:pt x="25" y="8"/>
                    <a:pt x="27" y="7"/>
                  </a:cubicBezTo>
                  <a:cubicBezTo>
                    <a:pt x="28" y="7"/>
                    <a:pt x="30" y="8"/>
                    <a:pt x="30" y="6"/>
                  </a:cubicBezTo>
                  <a:cubicBezTo>
                    <a:pt x="31" y="4"/>
                    <a:pt x="29" y="4"/>
                    <a:pt x="27" y="4"/>
                  </a:cubicBezTo>
                  <a:cubicBezTo>
                    <a:pt x="25" y="3"/>
                    <a:pt x="26" y="3"/>
                    <a:pt x="26" y="2"/>
                  </a:cubicBezTo>
                  <a:cubicBezTo>
                    <a:pt x="25" y="1"/>
                    <a:pt x="25" y="0"/>
                    <a:pt x="24" y="0"/>
                  </a:cubicBezTo>
                  <a:cubicBezTo>
                    <a:pt x="24" y="0"/>
                    <a:pt x="24" y="0"/>
                    <a:pt x="24" y="0"/>
                  </a:cubicBezTo>
                  <a:cubicBezTo>
                    <a:pt x="22" y="0"/>
                    <a:pt x="21" y="0"/>
                    <a:pt x="20" y="1"/>
                  </a:cubicBezTo>
                  <a:cubicBezTo>
                    <a:pt x="19" y="3"/>
                    <a:pt x="19" y="5"/>
                    <a:pt x="17" y="6"/>
                  </a:cubicBezTo>
                  <a:cubicBezTo>
                    <a:pt x="16" y="6"/>
                    <a:pt x="15" y="7"/>
                    <a:pt x="14" y="8"/>
                  </a:cubicBezTo>
                  <a:cubicBezTo>
                    <a:pt x="14" y="8"/>
                    <a:pt x="14" y="9"/>
                    <a:pt x="13" y="9"/>
                  </a:cubicBezTo>
                  <a:cubicBezTo>
                    <a:pt x="12" y="10"/>
                    <a:pt x="11" y="10"/>
                    <a:pt x="10" y="11"/>
                  </a:cubicBezTo>
                  <a:cubicBezTo>
                    <a:pt x="9" y="11"/>
                    <a:pt x="9" y="12"/>
                    <a:pt x="8" y="13"/>
                  </a:cubicBezTo>
                  <a:cubicBezTo>
                    <a:pt x="7" y="14"/>
                    <a:pt x="5" y="13"/>
                    <a:pt x="4" y="14"/>
                  </a:cubicBezTo>
                  <a:cubicBezTo>
                    <a:pt x="3" y="14"/>
                    <a:pt x="3" y="16"/>
                    <a:pt x="2" y="17"/>
                  </a:cubicBezTo>
                  <a:cubicBezTo>
                    <a:pt x="1" y="18"/>
                    <a:pt x="0" y="17"/>
                    <a:pt x="0" y="19"/>
                  </a:cubicBezTo>
                  <a:cubicBezTo>
                    <a:pt x="0" y="21"/>
                    <a:pt x="3" y="20"/>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9"/>
            <p:cNvSpPr/>
            <p:nvPr/>
          </p:nvSpPr>
          <p:spPr bwMode="auto">
            <a:xfrm>
              <a:off x="8068469" y="-841374"/>
              <a:ext cx="25400" cy="55563"/>
            </a:xfrm>
            <a:custGeom>
              <a:avLst/>
              <a:gdLst>
                <a:gd name="T0" fmla="*/ 6 w 6"/>
                <a:gd name="T1" fmla="*/ 3 h 13"/>
                <a:gd name="T2" fmla="*/ 4 w 6"/>
                <a:gd name="T3" fmla="*/ 0 h 13"/>
                <a:gd name="T4" fmla="*/ 3 w 6"/>
                <a:gd name="T5" fmla="*/ 0 h 13"/>
                <a:gd name="T6" fmla="*/ 0 w 6"/>
                <a:gd name="T7" fmla="*/ 7 h 13"/>
                <a:gd name="T8" fmla="*/ 0 w 6"/>
                <a:gd name="T9" fmla="*/ 11 h 13"/>
                <a:gd name="T10" fmla="*/ 4 w 6"/>
                <a:gd name="T11" fmla="*/ 10 h 13"/>
                <a:gd name="T12" fmla="*/ 4 w 6"/>
                <a:gd name="T13" fmla="*/ 6 h 13"/>
                <a:gd name="T14" fmla="*/ 6 w 6"/>
                <a:gd name="T15" fmla="*/ 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3">
                  <a:moveTo>
                    <a:pt x="6" y="3"/>
                  </a:moveTo>
                  <a:cubicBezTo>
                    <a:pt x="6" y="1"/>
                    <a:pt x="5" y="0"/>
                    <a:pt x="4" y="0"/>
                  </a:cubicBezTo>
                  <a:cubicBezTo>
                    <a:pt x="3" y="0"/>
                    <a:pt x="3" y="0"/>
                    <a:pt x="3" y="0"/>
                  </a:cubicBezTo>
                  <a:cubicBezTo>
                    <a:pt x="2" y="2"/>
                    <a:pt x="0" y="5"/>
                    <a:pt x="0" y="7"/>
                  </a:cubicBezTo>
                  <a:cubicBezTo>
                    <a:pt x="0" y="8"/>
                    <a:pt x="0" y="10"/>
                    <a:pt x="0" y="11"/>
                  </a:cubicBezTo>
                  <a:cubicBezTo>
                    <a:pt x="1" y="13"/>
                    <a:pt x="3" y="12"/>
                    <a:pt x="4" y="10"/>
                  </a:cubicBezTo>
                  <a:cubicBezTo>
                    <a:pt x="4" y="9"/>
                    <a:pt x="4" y="7"/>
                    <a:pt x="4" y="6"/>
                  </a:cubicBezTo>
                  <a:cubicBezTo>
                    <a:pt x="4" y="5"/>
                    <a:pt x="5" y="4"/>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10"/>
            <p:cNvSpPr/>
            <p:nvPr/>
          </p:nvSpPr>
          <p:spPr bwMode="auto">
            <a:xfrm>
              <a:off x="8058944" y="-752474"/>
              <a:ext cx="68263" cy="93663"/>
            </a:xfrm>
            <a:custGeom>
              <a:avLst/>
              <a:gdLst>
                <a:gd name="T0" fmla="*/ 0 w 16"/>
                <a:gd name="T1" fmla="*/ 11 h 22"/>
                <a:gd name="T2" fmla="*/ 2 w 16"/>
                <a:gd name="T3" fmla="*/ 12 h 22"/>
                <a:gd name="T4" fmla="*/ 2 w 16"/>
                <a:gd name="T5" fmla="*/ 14 h 22"/>
                <a:gd name="T6" fmla="*/ 4 w 16"/>
                <a:gd name="T7" fmla="*/ 16 h 22"/>
                <a:gd name="T8" fmla="*/ 4 w 16"/>
                <a:gd name="T9" fmla="*/ 19 h 22"/>
                <a:gd name="T10" fmla="*/ 6 w 16"/>
                <a:gd name="T11" fmla="*/ 22 h 22"/>
                <a:gd name="T12" fmla="*/ 9 w 16"/>
                <a:gd name="T13" fmla="*/ 19 h 22"/>
                <a:gd name="T14" fmla="*/ 12 w 16"/>
                <a:gd name="T15" fmla="*/ 19 h 22"/>
                <a:gd name="T16" fmla="*/ 15 w 16"/>
                <a:gd name="T17" fmla="*/ 21 h 22"/>
                <a:gd name="T18" fmla="*/ 13 w 16"/>
                <a:gd name="T19" fmla="*/ 17 h 22"/>
                <a:gd name="T20" fmla="*/ 10 w 16"/>
                <a:gd name="T21" fmla="*/ 16 h 22"/>
                <a:gd name="T22" fmla="*/ 9 w 16"/>
                <a:gd name="T23" fmla="*/ 14 h 22"/>
                <a:gd name="T24" fmla="*/ 7 w 16"/>
                <a:gd name="T25" fmla="*/ 11 h 22"/>
                <a:gd name="T26" fmla="*/ 10 w 16"/>
                <a:gd name="T27" fmla="*/ 7 h 22"/>
                <a:gd name="T28" fmla="*/ 9 w 16"/>
                <a:gd name="T29" fmla="*/ 5 h 22"/>
                <a:gd name="T30" fmla="*/ 9 w 16"/>
                <a:gd name="T31" fmla="*/ 5 h 22"/>
                <a:gd name="T32" fmla="*/ 8 w 16"/>
                <a:gd name="T33" fmla="*/ 3 h 22"/>
                <a:gd name="T34" fmla="*/ 7 w 16"/>
                <a:gd name="T35" fmla="*/ 1 h 22"/>
                <a:gd name="T36" fmla="*/ 3 w 16"/>
                <a:gd name="T37" fmla="*/ 1 h 22"/>
                <a:gd name="T38" fmla="*/ 3 w 16"/>
                <a:gd name="T39" fmla="*/ 1 h 22"/>
                <a:gd name="T40" fmla="*/ 3 w 16"/>
                <a:gd name="T41" fmla="*/ 4 h 22"/>
                <a:gd name="T42" fmla="*/ 1 w 16"/>
                <a:gd name="T43" fmla="*/ 8 h 22"/>
                <a:gd name="T44" fmla="*/ 0 w 16"/>
                <a:gd name="T45"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2">
                  <a:moveTo>
                    <a:pt x="0" y="11"/>
                  </a:moveTo>
                  <a:cubicBezTo>
                    <a:pt x="0" y="12"/>
                    <a:pt x="1" y="12"/>
                    <a:pt x="2" y="12"/>
                  </a:cubicBezTo>
                  <a:cubicBezTo>
                    <a:pt x="2" y="13"/>
                    <a:pt x="2" y="14"/>
                    <a:pt x="2" y="14"/>
                  </a:cubicBezTo>
                  <a:cubicBezTo>
                    <a:pt x="3" y="15"/>
                    <a:pt x="3" y="15"/>
                    <a:pt x="4" y="16"/>
                  </a:cubicBezTo>
                  <a:cubicBezTo>
                    <a:pt x="4" y="17"/>
                    <a:pt x="4" y="18"/>
                    <a:pt x="4" y="19"/>
                  </a:cubicBezTo>
                  <a:cubicBezTo>
                    <a:pt x="5" y="20"/>
                    <a:pt x="5" y="22"/>
                    <a:pt x="6" y="22"/>
                  </a:cubicBezTo>
                  <a:cubicBezTo>
                    <a:pt x="8" y="22"/>
                    <a:pt x="8" y="20"/>
                    <a:pt x="9" y="19"/>
                  </a:cubicBezTo>
                  <a:cubicBezTo>
                    <a:pt x="9" y="19"/>
                    <a:pt x="11" y="19"/>
                    <a:pt x="12" y="19"/>
                  </a:cubicBezTo>
                  <a:cubicBezTo>
                    <a:pt x="13" y="19"/>
                    <a:pt x="14" y="22"/>
                    <a:pt x="15" y="21"/>
                  </a:cubicBezTo>
                  <a:cubicBezTo>
                    <a:pt x="16" y="19"/>
                    <a:pt x="15" y="18"/>
                    <a:pt x="13" y="17"/>
                  </a:cubicBezTo>
                  <a:cubicBezTo>
                    <a:pt x="12" y="17"/>
                    <a:pt x="11" y="17"/>
                    <a:pt x="10" y="16"/>
                  </a:cubicBezTo>
                  <a:cubicBezTo>
                    <a:pt x="10" y="16"/>
                    <a:pt x="9" y="15"/>
                    <a:pt x="9" y="14"/>
                  </a:cubicBezTo>
                  <a:cubicBezTo>
                    <a:pt x="8" y="13"/>
                    <a:pt x="7" y="13"/>
                    <a:pt x="7" y="11"/>
                  </a:cubicBezTo>
                  <a:cubicBezTo>
                    <a:pt x="7" y="9"/>
                    <a:pt x="9" y="9"/>
                    <a:pt x="10" y="7"/>
                  </a:cubicBezTo>
                  <a:cubicBezTo>
                    <a:pt x="10" y="6"/>
                    <a:pt x="10" y="6"/>
                    <a:pt x="9" y="5"/>
                  </a:cubicBezTo>
                  <a:cubicBezTo>
                    <a:pt x="9" y="5"/>
                    <a:pt x="9" y="5"/>
                    <a:pt x="9" y="5"/>
                  </a:cubicBezTo>
                  <a:cubicBezTo>
                    <a:pt x="8" y="4"/>
                    <a:pt x="8" y="4"/>
                    <a:pt x="8" y="3"/>
                  </a:cubicBezTo>
                  <a:cubicBezTo>
                    <a:pt x="8" y="2"/>
                    <a:pt x="8" y="2"/>
                    <a:pt x="7" y="1"/>
                  </a:cubicBezTo>
                  <a:cubicBezTo>
                    <a:pt x="5" y="0"/>
                    <a:pt x="4" y="1"/>
                    <a:pt x="3" y="1"/>
                  </a:cubicBezTo>
                  <a:cubicBezTo>
                    <a:pt x="3" y="1"/>
                    <a:pt x="3" y="1"/>
                    <a:pt x="3" y="1"/>
                  </a:cubicBezTo>
                  <a:cubicBezTo>
                    <a:pt x="3" y="2"/>
                    <a:pt x="3" y="3"/>
                    <a:pt x="3" y="4"/>
                  </a:cubicBezTo>
                  <a:cubicBezTo>
                    <a:pt x="2" y="5"/>
                    <a:pt x="2" y="6"/>
                    <a:pt x="1" y="8"/>
                  </a:cubicBezTo>
                  <a:cubicBezTo>
                    <a:pt x="1" y="8"/>
                    <a:pt x="0" y="10"/>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11"/>
            <p:cNvSpPr/>
            <p:nvPr/>
          </p:nvSpPr>
          <p:spPr bwMode="auto">
            <a:xfrm>
              <a:off x="8089107" y="-649287"/>
              <a:ext cx="71438" cy="84138"/>
            </a:xfrm>
            <a:custGeom>
              <a:avLst/>
              <a:gdLst>
                <a:gd name="T0" fmla="*/ 14 w 17"/>
                <a:gd name="T1" fmla="*/ 8 h 20"/>
                <a:gd name="T2" fmla="*/ 11 w 17"/>
                <a:gd name="T3" fmla="*/ 8 h 20"/>
                <a:gd name="T4" fmla="*/ 7 w 17"/>
                <a:gd name="T5" fmla="*/ 10 h 20"/>
                <a:gd name="T6" fmla="*/ 6 w 17"/>
                <a:gd name="T7" fmla="*/ 5 h 20"/>
                <a:gd name="T8" fmla="*/ 6 w 17"/>
                <a:gd name="T9" fmla="*/ 2 h 20"/>
                <a:gd name="T10" fmla="*/ 4 w 17"/>
                <a:gd name="T11" fmla="*/ 0 h 20"/>
                <a:gd name="T12" fmla="*/ 0 w 17"/>
                <a:gd name="T13" fmla="*/ 1 h 20"/>
                <a:gd name="T14" fmla="*/ 2 w 17"/>
                <a:gd name="T15" fmla="*/ 5 h 20"/>
                <a:gd name="T16" fmla="*/ 2 w 17"/>
                <a:gd name="T17" fmla="*/ 7 h 20"/>
                <a:gd name="T18" fmla="*/ 4 w 17"/>
                <a:gd name="T19" fmla="*/ 9 h 20"/>
                <a:gd name="T20" fmla="*/ 2 w 17"/>
                <a:gd name="T21" fmla="*/ 13 h 20"/>
                <a:gd name="T22" fmla="*/ 2 w 17"/>
                <a:gd name="T23" fmla="*/ 15 h 20"/>
                <a:gd name="T24" fmla="*/ 7 w 17"/>
                <a:gd name="T25" fmla="*/ 13 h 20"/>
                <a:gd name="T26" fmla="*/ 9 w 17"/>
                <a:gd name="T27" fmla="*/ 18 h 20"/>
                <a:gd name="T28" fmla="*/ 13 w 17"/>
                <a:gd name="T29" fmla="*/ 20 h 20"/>
                <a:gd name="T30" fmla="*/ 14 w 17"/>
                <a:gd name="T31" fmla="*/ 17 h 20"/>
                <a:gd name="T32" fmla="*/ 16 w 17"/>
                <a:gd name="T33" fmla="*/ 12 h 20"/>
                <a:gd name="T34" fmla="*/ 14 w 17"/>
                <a:gd name="T3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20">
                  <a:moveTo>
                    <a:pt x="14" y="8"/>
                  </a:moveTo>
                  <a:cubicBezTo>
                    <a:pt x="14" y="8"/>
                    <a:pt x="11" y="8"/>
                    <a:pt x="11" y="8"/>
                  </a:cubicBezTo>
                  <a:cubicBezTo>
                    <a:pt x="10" y="9"/>
                    <a:pt x="9" y="12"/>
                    <a:pt x="7" y="10"/>
                  </a:cubicBezTo>
                  <a:cubicBezTo>
                    <a:pt x="6" y="9"/>
                    <a:pt x="6" y="6"/>
                    <a:pt x="6" y="5"/>
                  </a:cubicBezTo>
                  <a:cubicBezTo>
                    <a:pt x="5" y="4"/>
                    <a:pt x="6" y="3"/>
                    <a:pt x="6" y="2"/>
                  </a:cubicBezTo>
                  <a:cubicBezTo>
                    <a:pt x="5" y="1"/>
                    <a:pt x="5" y="1"/>
                    <a:pt x="4" y="0"/>
                  </a:cubicBezTo>
                  <a:cubicBezTo>
                    <a:pt x="3" y="0"/>
                    <a:pt x="1" y="0"/>
                    <a:pt x="0" y="1"/>
                  </a:cubicBezTo>
                  <a:cubicBezTo>
                    <a:pt x="0" y="3"/>
                    <a:pt x="1" y="3"/>
                    <a:pt x="2" y="5"/>
                  </a:cubicBezTo>
                  <a:cubicBezTo>
                    <a:pt x="2" y="5"/>
                    <a:pt x="2" y="6"/>
                    <a:pt x="2" y="7"/>
                  </a:cubicBezTo>
                  <a:cubicBezTo>
                    <a:pt x="2" y="7"/>
                    <a:pt x="3" y="8"/>
                    <a:pt x="4" y="9"/>
                  </a:cubicBezTo>
                  <a:cubicBezTo>
                    <a:pt x="5" y="11"/>
                    <a:pt x="3" y="12"/>
                    <a:pt x="2" y="13"/>
                  </a:cubicBezTo>
                  <a:cubicBezTo>
                    <a:pt x="1" y="14"/>
                    <a:pt x="0" y="15"/>
                    <a:pt x="2" y="15"/>
                  </a:cubicBezTo>
                  <a:cubicBezTo>
                    <a:pt x="4" y="17"/>
                    <a:pt x="5" y="13"/>
                    <a:pt x="7" y="13"/>
                  </a:cubicBezTo>
                  <a:cubicBezTo>
                    <a:pt x="8" y="14"/>
                    <a:pt x="8" y="17"/>
                    <a:pt x="9" y="18"/>
                  </a:cubicBezTo>
                  <a:cubicBezTo>
                    <a:pt x="10" y="18"/>
                    <a:pt x="12" y="20"/>
                    <a:pt x="13" y="20"/>
                  </a:cubicBezTo>
                  <a:cubicBezTo>
                    <a:pt x="14" y="20"/>
                    <a:pt x="14" y="18"/>
                    <a:pt x="14" y="17"/>
                  </a:cubicBezTo>
                  <a:cubicBezTo>
                    <a:pt x="17" y="17"/>
                    <a:pt x="17" y="13"/>
                    <a:pt x="16" y="12"/>
                  </a:cubicBezTo>
                  <a:cubicBezTo>
                    <a:pt x="16" y="10"/>
                    <a:pt x="16"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Rectangle 12"/>
            <p:cNvSpPr>
              <a:spLocks noChangeArrowheads="1"/>
            </p:cNvSpPr>
            <p:nvPr/>
          </p:nvSpPr>
          <p:spPr bwMode="auto">
            <a:xfrm>
              <a:off x="8089107" y="-646112"/>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9" name="Freeform 13"/>
            <p:cNvSpPr/>
            <p:nvPr/>
          </p:nvSpPr>
          <p:spPr bwMode="auto">
            <a:xfrm>
              <a:off x="7876382" y="-466724"/>
              <a:ext cx="152400" cy="160338"/>
            </a:xfrm>
            <a:custGeom>
              <a:avLst/>
              <a:gdLst>
                <a:gd name="T0" fmla="*/ 36 w 36"/>
                <a:gd name="T1" fmla="*/ 30 h 38"/>
                <a:gd name="T2" fmla="*/ 35 w 36"/>
                <a:gd name="T3" fmla="*/ 29 h 38"/>
                <a:gd name="T4" fmla="*/ 36 w 36"/>
                <a:gd name="T5" fmla="*/ 27 h 38"/>
                <a:gd name="T6" fmla="*/ 29 w 36"/>
                <a:gd name="T7" fmla="*/ 22 h 38"/>
                <a:gd name="T8" fmla="*/ 27 w 36"/>
                <a:gd name="T9" fmla="*/ 16 h 38"/>
                <a:gd name="T10" fmla="*/ 23 w 36"/>
                <a:gd name="T11" fmla="*/ 14 h 38"/>
                <a:gd name="T12" fmla="*/ 18 w 36"/>
                <a:gd name="T13" fmla="*/ 9 h 38"/>
                <a:gd name="T14" fmla="*/ 13 w 36"/>
                <a:gd name="T15" fmla="*/ 5 h 38"/>
                <a:gd name="T16" fmla="*/ 12 w 36"/>
                <a:gd name="T17" fmla="*/ 3 h 38"/>
                <a:gd name="T18" fmla="*/ 10 w 36"/>
                <a:gd name="T19" fmla="*/ 2 h 38"/>
                <a:gd name="T20" fmla="*/ 3 w 36"/>
                <a:gd name="T21" fmla="*/ 0 h 38"/>
                <a:gd name="T22" fmla="*/ 0 w 36"/>
                <a:gd name="T23" fmla="*/ 0 h 38"/>
                <a:gd name="T24" fmla="*/ 2 w 36"/>
                <a:gd name="T25" fmla="*/ 3 h 38"/>
                <a:gd name="T26" fmla="*/ 4 w 36"/>
                <a:gd name="T27" fmla="*/ 5 h 38"/>
                <a:gd name="T28" fmla="*/ 6 w 36"/>
                <a:gd name="T29" fmla="*/ 8 h 38"/>
                <a:gd name="T30" fmla="*/ 12 w 36"/>
                <a:gd name="T31" fmla="*/ 12 h 38"/>
                <a:gd name="T32" fmla="*/ 14 w 36"/>
                <a:gd name="T33" fmla="*/ 19 h 38"/>
                <a:gd name="T34" fmla="*/ 15 w 36"/>
                <a:gd name="T35" fmla="*/ 22 h 38"/>
                <a:gd name="T36" fmla="*/ 17 w 36"/>
                <a:gd name="T37" fmla="*/ 23 h 38"/>
                <a:gd name="T38" fmla="*/ 20 w 36"/>
                <a:gd name="T39" fmla="*/ 27 h 38"/>
                <a:gd name="T40" fmla="*/ 28 w 36"/>
                <a:gd name="T41" fmla="*/ 34 h 38"/>
                <a:gd name="T42" fmla="*/ 30 w 36"/>
                <a:gd name="T43" fmla="*/ 37 h 38"/>
                <a:gd name="T44" fmla="*/ 35 w 36"/>
                <a:gd name="T45" fmla="*/ 35 h 38"/>
                <a:gd name="T46" fmla="*/ 36 w 36"/>
                <a:gd name="T47"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8">
                  <a:moveTo>
                    <a:pt x="36" y="30"/>
                  </a:moveTo>
                  <a:cubicBezTo>
                    <a:pt x="36" y="30"/>
                    <a:pt x="35" y="29"/>
                    <a:pt x="35" y="29"/>
                  </a:cubicBezTo>
                  <a:cubicBezTo>
                    <a:pt x="35" y="28"/>
                    <a:pt x="36" y="28"/>
                    <a:pt x="36" y="27"/>
                  </a:cubicBezTo>
                  <a:cubicBezTo>
                    <a:pt x="36" y="23"/>
                    <a:pt x="31" y="24"/>
                    <a:pt x="29" y="22"/>
                  </a:cubicBezTo>
                  <a:cubicBezTo>
                    <a:pt x="28" y="20"/>
                    <a:pt x="28" y="18"/>
                    <a:pt x="27" y="16"/>
                  </a:cubicBezTo>
                  <a:cubicBezTo>
                    <a:pt x="26" y="15"/>
                    <a:pt x="24" y="15"/>
                    <a:pt x="23" y="14"/>
                  </a:cubicBezTo>
                  <a:cubicBezTo>
                    <a:pt x="20" y="13"/>
                    <a:pt x="19" y="11"/>
                    <a:pt x="18" y="9"/>
                  </a:cubicBezTo>
                  <a:cubicBezTo>
                    <a:pt x="17" y="6"/>
                    <a:pt x="15" y="7"/>
                    <a:pt x="13" y="5"/>
                  </a:cubicBezTo>
                  <a:cubicBezTo>
                    <a:pt x="12" y="5"/>
                    <a:pt x="12" y="4"/>
                    <a:pt x="12" y="3"/>
                  </a:cubicBezTo>
                  <a:cubicBezTo>
                    <a:pt x="11" y="2"/>
                    <a:pt x="10" y="2"/>
                    <a:pt x="10" y="2"/>
                  </a:cubicBezTo>
                  <a:cubicBezTo>
                    <a:pt x="7" y="1"/>
                    <a:pt x="5" y="1"/>
                    <a:pt x="3" y="0"/>
                  </a:cubicBezTo>
                  <a:cubicBezTo>
                    <a:pt x="0" y="0"/>
                    <a:pt x="0" y="0"/>
                    <a:pt x="0" y="0"/>
                  </a:cubicBezTo>
                  <a:cubicBezTo>
                    <a:pt x="1" y="2"/>
                    <a:pt x="0" y="2"/>
                    <a:pt x="2" y="3"/>
                  </a:cubicBezTo>
                  <a:cubicBezTo>
                    <a:pt x="3" y="4"/>
                    <a:pt x="4" y="4"/>
                    <a:pt x="4" y="5"/>
                  </a:cubicBezTo>
                  <a:cubicBezTo>
                    <a:pt x="5" y="6"/>
                    <a:pt x="5" y="7"/>
                    <a:pt x="6" y="8"/>
                  </a:cubicBezTo>
                  <a:cubicBezTo>
                    <a:pt x="8" y="9"/>
                    <a:pt x="11" y="10"/>
                    <a:pt x="12" y="12"/>
                  </a:cubicBezTo>
                  <a:cubicBezTo>
                    <a:pt x="14" y="14"/>
                    <a:pt x="14" y="17"/>
                    <a:pt x="14" y="19"/>
                  </a:cubicBezTo>
                  <a:cubicBezTo>
                    <a:pt x="15" y="20"/>
                    <a:pt x="15" y="21"/>
                    <a:pt x="15" y="22"/>
                  </a:cubicBezTo>
                  <a:cubicBezTo>
                    <a:pt x="15" y="22"/>
                    <a:pt x="16" y="22"/>
                    <a:pt x="17" y="23"/>
                  </a:cubicBezTo>
                  <a:cubicBezTo>
                    <a:pt x="18" y="24"/>
                    <a:pt x="19" y="26"/>
                    <a:pt x="20" y="27"/>
                  </a:cubicBezTo>
                  <a:cubicBezTo>
                    <a:pt x="22" y="30"/>
                    <a:pt x="26" y="31"/>
                    <a:pt x="28" y="34"/>
                  </a:cubicBezTo>
                  <a:cubicBezTo>
                    <a:pt x="29" y="35"/>
                    <a:pt x="29" y="37"/>
                    <a:pt x="30" y="37"/>
                  </a:cubicBezTo>
                  <a:cubicBezTo>
                    <a:pt x="32" y="38"/>
                    <a:pt x="35" y="37"/>
                    <a:pt x="35" y="35"/>
                  </a:cubicBezTo>
                  <a:cubicBezTo>
                    <a:pt x="36" y="34"/>
                    <a:pt x="36" y="31"/>
                    <a:pt x="3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14"/>
            <p:cNvSpPr/>
            <p:nvPr/>
          </p:nvSpPr>
          <p:spPr bwMode="auto">
            <a:xfrm>
              <a:off x="8020844" y="-319087"/>
              <a:ext cx="254000" cy="73025"/>
            </a:xfrm>
            <a:custGeom>
              <a:avLst/>
              <a:gdLst>
                <a:gd name="T0" fmla="*/ 32 w 60"/>
                <a:gd name="T1" fmla="*/ 11 h 17"/>
                <a:gd name="T2" fmla="*/ 34 w 60"/>
                <a:gd name="T3" fmla="*/ 12 h 17"/>
                <a:gd name="T4" fmla="*/ 36 w 60"/>
                <a:gd name="T5" fmla="*/ 13 h 17"/>
                <a:gd name="T6" fmla="*/ 39 w 60"/>
                <a:gd name="T7" fmla="*/ 13 h 17"/>
                <a:gd name="T8" fmla="*/ 45 w 60"/>
                <a:gd name="T9" fmla="*/ 13 h 17"/>
                <a:gd name="T10" fmla="*/ 47 w 60"/>
                <a:gd name="T11" fmla="*/ 16 h 17"/>
                <a:gd name="T12" fmla="*/ 51 w 60"/>
                <a:gd name="T13" fmla="*/ 16 h 17"/>
                <a:gd name="T14" fmla="*/ 51 w 60"/>
                <a:gd name="T15" fmla="*/ 13 h 17"/>
                <a:gd name="T16" fmla="*/ 55 w 60"/>
                <a:gd name="T17" fmla="*/ 11 h 17"/>
                <a:gd name="T18" fmla="*/ 58 w 60"/>
                <a:gd name="T19" fmla="*/ 9 h 17"/>
                <a:gd name="T20" fmla="*/ 59 w 60"/>
                <a:gd name="T21" fmla="*/ 8 h 17"/>
                <a:gd name="T22" fmla="*/ 49 w 60"/>
                <a:gd name="T23" fmla="*/ 8 h 17"/>
                <a:gd name="T24" fmla="*/ 44 w 60"/>
                <a:gd name="T25" fmla="*/ 9 h 17"/>
                <a:gd name="T26" fmla="*/ 32 w 60"/>
                <a:gd name="T27" fmla="*/ 8 h 17"/>
                <a:gd name="T28" fmla="*/ 25 w 60"/>
                <a:gd name="T29" fmla="*/ 7 h 17"/>
                <a:gd name="T30" fmla="*/ 24 w 60"/>
                <a:gd name="T31" fmla="*/ 5 h 17"/>
                <a:gd name="T32" fmla="*/ 22 w 60"/>
                <a:gd name="T33" fmla="*/ 5 h 17"/>
                <a:gd name="T34" fmla="*/ 19 w 60"/>
                <a:gd name="T35" fmla="*/ 4 h 17"/>
                <a:gd name="T36" fmla="*/ 12 w 60"/>
                <a:gd name="T37" fmla="*/ 3 h 17"/>
                <a:gd name="T38" fmla="*/ 4 w 60"/>
                <a:gd name="T39" fmla="*/ 1 h 17"/>
                <a:gd name="T40" fmla="*/ 4 w 60"/>
                <a:gd name="T41" fmla="*/ 2 h 17"/>
                <a:gd name="T42" fmla="*/ 2 w 60"/>
                <a:gd name="T43" fmla="*/ 5 h 17"/>
                <a:gd name="T44" fmla="*/ 14 w 60"/>
                <a:gd name="T45" fmla="*/ 6 h 17"/>
                <a:gd name="T46" fmla="*/ 19 w 60"/>
                <a:gd name="T47" fmla="*/ 9 h 17"/>
                <a:gd name="T48" fmla="*/ 24 w 60"/>
                <a:gd name="T49" fmla="*/ 10 h 17"/>
                <a:gd name="T50" fmla="*/ 29 w 60"/>
                <a:gd name="T51" fmla="*/ 11 h 17"/>
                <a:gd name="T52" fmla="*/ 32 w 60"/>
                <a:gd name="T5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17">
                  <a:moveTo>
                    <a:pt x="32" y="11"/>
                  </a:moveTo>
                  <a:cubicBezTo>
                    <a:pt x="33" y="12"/>
                    <a:pt x="33" y="12"/>
                    <a:pt x="34" y="12"/>
                  </a:cubicBezTo>
                  <a:cubicBezTo>
                    <a:pt x="34" y="13"/>
                    <a:pt x="35" y="13"/>
                    <a:pt x="36" y="13"/>
                  </a:cubicBezTo>
                  <a:cubicBezTo>
                    <a:pt x="37" y="13"/>
                    <a:pt x="38" y="13"/>
                    <a:pt x="39" y="13"/>
                  </a:cubicBezTo>
                  <a:cubicBezTo>
                    <a:pt x="41" y="13"/>
                    <a:pt x="44" y="12"/>
                    <a:pt x="45" y="13"/>
                  </a:cubicBezTo>
                  <a:cubicBezTo>
                    <a:pt x="46" y="14"/>
                    <a:pt x="46" y="15"/>
                    <a:pt x="47" y="16"/>
                  </a:cubicBezTo>
                  <a:cubicBezTo>
                    <a:pt x="47" y="16"/>
                    <a:pt x="50" y="17"/>
                    <a:pt x="51" y="16"/>
                  </a:cubicBezTo>
                  <a:cubicBezTo>
                    <a:pt x="53" y="15"/>
                    <a:pt x="50" y="14"/>
                    <a:pt x="51" y="13"/>
                  </a:cubicBezTo>
                  <a:cubicBezTo>
                    <a:pt x="51" y="12"/>
                    <a:pt x="54" y="12"/>
                    <a:pt x="55" y="11"/>
                  </a:cubicBezTo>
                  <a:cubicBezTo>
                    <a:pt x="56" y="11"/>
                    <a:pt x="57" y="10"/>
                    <a:pt x="58" y="9"/>
                  </a:cubicBezTo>
                  <a:cubicBezTo>
                    <a:pt x="59" y="9"/>
                    <a:pt x="60" y="9"/>
                    <a:pt x="59" y="8"/>
                  </a:cubicBezTo>
                  <a:cubicBezTo>
                    <a:pt x="57" y="7"/>
                    <a:pt x="51" y="8"/>
                    <a:pt x="49" y="8"/>
                  </a:cubicBezTo>
                  <a:cubicBezTo>
                    <a:pt x="47" y="8"/>
                    <a:pt x="46" y="9"/>
                    <a:pt x="44" y="9"/>
                  </a:cubicBezTo>
                  <a:cubicBezTo>
                    <a:pt x="40" y="10"/>
                    <a:pt x="35" y="9"/>
                    <a:pt x="32" y="8"/>
                  </a:cubicBezTo>
                  <a:cubicBezTo>
                    <a:pt x="30" y="7"/>
                    <a:pt x="27" y="8"/>
                    <a:pt x="25" y="7"/>
                  </a:cubicBezTo>
                  <a:cubicBezTo>
                    <a:pt x="25" y="6"/>
                    <a:pt x="24" y="6"/>
                    <a:pt x="24" y="5"/>
                  </a:cubicBezTo>
                  <a:cubicBezTo>
                    <a:pt x="23" y="5"/>
                    <a:pt x="22" y="5"/>
                    <a:pt x="22" y="5"/>
                  </a:cubicBezTo>
                  <a:cubicBezTo>
                    <a:pt x="21" y="5"/>
                    <a:pt x="20" y="4"/>
                    <a:pt x="19" y="4"/>
                  </a:cubicBezTo>
                  <a:cubicBezTo>
                    <a:pt x="17" y="3"/>
                    <a:pt x="14" y="4"/>
                    <a:pt x="12" y="3"/>
                  </a:cubicBezTo>
                  <a:cubicBezTo>
                    <a:pt x="10" y="2"/>
                    <a:pt x="6" y="0"/>
                    <a:pt x="4" y="1"/>
                  </a:cubicBezTo>
                  <a:cubicBezTo>
                    <a:pt x="4" y="2"/>
                    <a:pt x="4" y="2"/>
                    <a:pt x="4" y="2"/>
                  </a:cubicBezTo>
                  <a:cubicBezTo>
                    <a:pt x="2" y="0"/>
                    <a:pt x="0" y="4"/>
                    <a:pt x="2" y="5"/>
                  </a:cubicBezTo>
                  <a:cubicBezTo>
                    <a:pt x="4" y="8"/>
                    <a:pt x="10" y="6"/>
                    <a:pt x="14" y="6"/>
                  </a:cubicBezTo>
                  <a:cubicBezTo>
                    <a:pt x="16" y="6"/>
                    <a:pt x="17" y="9"/>
                    <a:pt x="19" y="9"/>
                  </a:cubicBezTo>
                  <a:cubicBezTo>
                    <a:pt x="21" y="10"/>
                    <a:pt x="23" y="10"/>
                    <a:pt x="24" y="10"/>
                  </a:cubicBezTo>
                  <a:cubicBezTo>
                    <a:pt x="26" y="11"/>
                    <a:pt x="27" y="11"/>
                    <a:pt x="29" y="11"/>
                  </a:cubicBezTo>
                  <a:cubicBezTo>
                    <a:pt x="30" y="11"/>
                    <a:pt x="31" y="11"/>
                    <a:pt x="3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15"/>
            <p:cNvSpPr/>
            <p:nvPr/>
          </p:nvSpPr>
          <p:spPr bwMode="auto">
            <a:xfrm>
              <a:off x="8068469" y="-450849"/>
              <a:ext cx="152400" cy="119063"/>
            </a:xfrm>
            <a:custGeom>
              <a:avLst/>
              <a:gdLst>
                <a:gd name="T0" fmla="*/ 30 w 36"/>
                <a:gd name="T1" fmla="*/ 2 h 28"/>
                <a:gd name="T2" fmla="*/ 26 w 36"/>
                <a:gd name="T3" fmla="*/ 0 h 28"/>
                <a:gd name="T4" fmla="*/ 22 w 36"/>
                <a:gd name="T5" fmla="*/ 5 h 28"/>
                <a:gd name="T6" fmla="*/ 19 w 36"/>
                <a:gd name="T7" fmla="*/ 9 h 28"/>
                <a:gd name="T8" fmla="*/ 17 w 36"/>
                <a:gd name="T9" fmla="*/ 9 h 28"/>
                <a:gd name="T10" fmla="*/ 15 w 36"/>
                <a:gd name="T11" fmla="*/ 10 h 28"/>
                <a:gd name="T12" fmla="*/ 11 w 36"/>
                <a:gd name="T13" fmla="*/ 10 h 28"/>
                <a:gd name="T14" fmla="*/ 9 w 36"/>
                <a:gd name="T15" fmla="*/ 10 h 28"/>
                <a:gd name="T16" fmla="*/ 6 w 36"/>
                <a:gd name="T17" fmla="*/ 9 h 28"/>
                <a:gd name="T18" fmla="*/ 6 w 36"/>
                <a:gd name="T19" fmla="*/ 10 h 28"/>
                <a:gd name="T20" fmla="*/ 0 w 36"/>
                <a:gd name="T21" fmla="*/ 12 h 28"/>
                <a:gd name="T22" fmla="*/ 3 w 36"/>
                <a:gd name="T23" fmla="*/ 17 h 28"/>
                <a:gd name="T24" fmla="*/ 3 w 36"/>
                <a:gd name="T25" fmla="*/ 19 h 28"/>
                <a:gd name="T26" fmla="*/ 5 w 36"/>
                <a:gd name="T27" fmla="*/ 22 h 28"/>
                <a:gd name="T28" fmla="*/ 5 w 36"/>
                <a:gd name="T29" fmla="*/ 24 h 28"/>
                <a:gd name="T30" fmla="*/ 9 w 36"/>
                <a:gd name="T31" fmla="*/ 24 h 28"/>
                <a:gd name="T32" fmla="*/ 14 w 36"/>
                <a:gd name="T33" fmla="*/ 24 h 28"/>
                <a:gd name="T34" fmla="*/ 17 w 36"/>
                <a:gd name="T35" fmla="*/ 25 h 28"/>
                <a:gd name="T36" fmla="*/ 26 w 36"/>
                <a:gd name="T37" fmla="*/ 24 h 28"/>
                <a:gd name="T38" fmla="*/ 26 w 36"/>
                <a:gd name="T39" fmla="*/ 20 h 28"/>
                <a:gd name="T40" fmla="*/ 29 w 36"/>
                <a:gd name="T41" fmla="*/ 18 h 28"/>
                <a:gd name="T42" fmla="*/ 30 w 36"/>
                <a:gd name="T43" fmla="*/ 14 h 28"/>
                <a:gd name="T44" fmla="*/ 33 w 36"/>
                <a:gd name="T45" fmla="*/ 12 h 28"/>
                <a:gd name="T46" fmla="*/ 30 w 36"/>
                <a:gd name="T47" fmla="*/ 4 h 28"/>
                <a:gd name="T48" fmla="*/ 30 w 36"/>
                <a:gd name="T4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28">
                  <a:moveTo>
                    <a:pt x="30" y="2"/>
                  </a:moveTo>
                  <a:cubicBezTo>
                    <a:pt x="30" y="1"/>
                    <a:pt x="28" y="0"/>
                    <a:pt x="26" y="0"/>
                  </a:cubicBezTo>
                  <a:cubicBezTo>
                    <a:pt x="24" y="0"/>
                    <a:pt x="23" y="3"/>
                    <a:pt x="22" y="5"/>
                  </a:cubicBezTo>
                  <a:cubicBezTo>
                    <a:pt x="22" y="7"/>
                    <a:pt x="21" y="9"/>
                    <a:pt x="19" y="9"/>
                  </a:cubicBezTo>
                  <a:cubicBezTo>
                    <a:pt x="18" y="9"/>
                    <a:pt x="17" y="9"/>
                    <a:pt x="17" y="9"/>
                  </a:cubicBezTo>
                  <a:cubicBezTo>
                    <a:pt x="16" y="9"/>
                    <a:pt x="15" y="9"/>
                    <a:pt x="15" y="10"/>
                  </a:cubicBezTo>
                  <a:cubicBezTo>
                    <a:pt x="13" y="10"/>
                    <a:pt x="12" y="9"/>
                    <a:pt x="11" y="10"/>
                  </a:cubicBezTo>
                  <a:cubicBezTo>
                    <a:pt x="10" y="10"/>
                    <a:pt x="10" y="10"/>
                    <a:pt x="9" y="10"/>
                  </a:cubicBezTo>
                  <a:cubicBezTo>
                    <a:pt x="8" y="10"/>
                    <a:pt x="7" y="10"/>
                    <a:pt x="6" y="9"/>
                  </a:cubicBezTo>
                  <a:cubicBezTo>
                    <a:pt x="6" y="10"/>
                    <a:pt x="6" y="10"/>
                    <a:pt x="6" y="10"/>
                  </a:cubicBezTo>
                  <a:cubicBezTo>
                    <a:pt x="4" y="6"/>
                    <a:pt x="0" y="9"/>
                    <a:pt x="0" y="12"/>
                  </a:cubicBezTo>
                  <a:cubicBezTo>
                    <a:pt x="0" y="14"/>
                    <a:pt x="2" y="15"/>
                    <a:pt x="3" y="17"/>
                  </a:cubicBezTo>
                  <a:cubicBezTo>
                    <a:pt x="3" y="18"/>
                    <a:pt x="3" y="18"/>
                    <a:pt x="3" y="19"/>
                  </a:cubicBezTo>
                  <a:cubicBezTo>
                    <a:pt x="3" y="20"/>
                    <a:pt x="5" y="21"/>
                    <a:pt x="5" y="22"/>
                  </a:cubicBezTo>
                  <a:cubicBezTo>
                    <a:pt x="5" y="22"/>
                    <a:pt x="5" y="23"/>
                    <a:pt x="5" y="24"/>
                  </a:cubicBezTo>
                  <a:cubicBezTo>
                    <a:pt x="6" y="25"/>
                    <a:pt x="8" y="24"/>
                    <a:pt x="9" y="24"/>
                  </a:cubicBezTo>
                  <a:cubicBezTo>
                    <a:pt x="10" y="24"/>
                    <a:pt x="12" y="24"/>
                    <a:pt x="14" y="24"/>
                  </a:cubicBezTo>
                  <a:cubicBezTo>
                    <a:pt x="15" y="24"/>
                    <a:pt x="16" y="25"/>
                    <a:pt x="17" y="25"/>
                  </a:cubicBezTo>
                  <a:cubicBezTo>
                    <a:pt x="20" y="27"/>
                    <a:pt x="24" y="28"/>
                    <a:pt x="26" y="24"/>
                  </a:cubicBezTo>
                  <a:cubicBezTo>
                    <a:pt x="26" y="22"/>
                    <a:pt x="25" y="21"/>
                    <a:pt x="26" y="20"/>
                  </a:cubicBezTo>
                  <a:cubicBezTo>
                    <a:pt x="27" y="19"/>
                    <a:pt x="28" y="19"/>
                    <a:pt x="29" y="18"/>
                  </a:cubicBezTo>
                  <a:cubicBezTo>
                    <a:pt x="30" y="17"/>
                    <a:pt x="29" y="15"/>
                    <a:pt x="30" y="14"/>
                  </a:cubicBezTo>
                  <a:cubicBezTo>
                    <a:pt x="30" y="12"/>
                    <a:pt x="32" y="13"/>
                    <a:pt x="33" y="12"/>
                  </a:cubicBezTo>
                  <a:cubicBezTo>
                    <a:pt x="36" y="10"/>
                    <a:pt x="30" y="6"/>
                    <a:pt x="30" y="4"/>
                  </a:cubicBezTo>
                  <a:cubicBezTo>
                    <a:pt x="29" y="4"/>
                    <a:pt x="30" y="2"/>
                    <a:pt x="3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16"/>
            <p:cNvSpPr/>
            <p:nvPr/>
          </p:nvSpPr>
          <p:spPr bwMode="auto">
            <a:xfrm>
              <a:off x="8216107" y="-407987"/>
              <a:ext cx="80963" cy="93663"/>
            </a:xfrm>
            <a:custGeom>
              <a:avLst/>
              <a:gdLst>
                <a:gd name="T0" fmla="*/ 10 w 19"/>
                <a:gd name="T1" fmla="*/ 7 h 22"/>
                <a:gd name="T2" fmla="*/ 14 w 19"/>
                <a:gd name="T3" fmla="*/ 4 h 22"/>
                <a:gd name="T4" fmla="*/ 18 w 19"/>
                <a:gd name="T5" fmla="*/ 3 h 22"/>
                <a:gd name="T6" fmla="*/ 19 w 19"/>
                <a:gd name="T7" fmla="*/ 1 h 22"/>
                <a:gd name="T8" fmla="*/ 19 w 19"/>
                <a:gd name="T9" fmla="*/ 0 h 22"/>
                <a:gd name="T10" fmla="*/ 14 w 19"/>
                <a:gd name="T11" fmla="*/ 1 h 22"/>
                <a:gd name="T12" fmla="*/ 12 w 19"/>
                <a:gd name="T13" fmla="*/ 0 h 22"/>
                <a:gd name="T14" fmla="*/ 9 w 19"/>
                <a:gd name="T15" fmla="*/ 1 h 22"/>
                <a:gd name="T16" fmla="*/ 6 w 19"/>
                <a:gd name="T17" fmla="*/ 1 h 22"/>
                <a:gd name="T18" fmla="*/ 3 w 19"/>
                <a:gd name="T19" fmla="*/ 4 h 22"/>
                <a:gd name="T20" fmla="*/ 1 w 19"/>
                <a:gd name="T21" fmla="*/ 8 h 22"/>
                <a:gd name="T22" fmla="*/ 0 w 19"/>
                <a:gd name="T23" fmla="*/ 12 h 22"/>
                <a:gd name="T24" fmla="*/ 1 w 19"/>
                <a:gd name="T25" fmla="*/ 15 h 22"/>
                <a:gd name="T26" fmla="*/ 1 w 19"/>
                <a:gd name="T27" fmla="*/ 17 h 22"/>
                <a:gd name="T28" fmla="*/ 3 w 19"/>
                <a:gd name="T29" fmla="*/ 22 h 22"/>
                <a:gd name="T30" fmla="*/ 4 w 19"/>
                <a:gd name="T31" fmla="*/ 22 h 22"/>
                <a:gd name="T32" fmla="*/ 5 w 19"/>
                <a:gd name="T33" fmla="*/ 17 h 22"/>
                <a:gd name="T34" fmla="*/ 5 w 19"/>
                <a:gd name="T35" fmla="*/ 14 h 22"/>
                <a:gd name="T36" fmla="*/ 8 w 19"/>
                <a:gd name="T37" fmla="*/ 16 h 22"/>
                <a:gd name="T38" fmla="*/ 9 w 19"/>
                <a:gd name="T39" fmla="*/ 18 h 22"/>
                <a:gd name="T40" fmla="*/ 11 w 19"/>
                <a:gd name="T41" fmla="*/ 16 h 22"/>
                <a:gd name="T42" fmla="*/ 10 w 19"/>
                <a:gd name="T43" fmla="*/ 12 h 22"/>
                <a:gd name="T44" fmla="*/ 8 w 19"/>
                <a:gd name="T45" fmla="*/ 11 h 22"/>
                <a:gd name="T46" fmla="*/ 10 w 19"/>
                <a:gd name="T47"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22">
                  <a:moveTo>
                    <a:pt x="10" y="7"/>
                  </a:moveTo>
                  <a:cubicBezTo>
                    <a:pt x="11" y="6"/>
                    <a:pt x="13" y="4"/>
                    <a:pt x="14" y="4"/>
                  </a:cubicBezTo>
                  <a:cubicBezTo>
                    <a:pt x="16" y="4"/>
                    <a:pt x="17" y="4"/>
                    <a:pt x="18" y="3"/>
                  </a:cubicBezTo>
                  <a:cubicBezTo>
                    <a:pt x="19" y="3"/>
                    <a:pt x="19" y="2"/>
                    <a:pt x="19" y="1"/>
                  </a:cubicBezTo>
                  <a:cubicBezTo>
                    <a:pt x="19" y="0"/>
                    <a:pt x="19" y="0"/>
                    <a:pt x="19" y="0"/>
                  </a:cubicBezTo>
                  <a:cubicBezTo>
                    <a:pt x="17" y="0"/>
                    <a:pt x="15" y="1"/>
                    <a:pt x="14" y="1"/>
                  </a:cubicBezTo>
                  <a:cubicBezTo>
                    <a:pt x="13" y="1"/>
                    <a:pt x="13" y="0"/>
                    <a:pt x="12" y="0"/>
                  </a:cubicBezTo>
                  <a:cubicBezTo>
                    <a:pt x="11" y="0"/>
                    <a:pt x="10" y="1"/>
                    <a:pt x="9" y="1"/>
                  </a:cubicBezTo>
                  <a:cubicBezTo>
                    <a:pt x="8" y="1"/>
                    <a:pt x="7" y="0"/>
                    <a:pt x="6" y="1"/>
                  </a:cubicBezTo>
                  <a:cubicBezTo>
                    <a:pt x="5" y="1"/>
                    <a:pt x="4" y="3"/>
                    <a:pt x="3" y="4"/>
                  </a:cubicBezTo>
                  <a:cubicBezTo>
                    <a:pt x="2" y="5"/>
                    <a:pt x="2" y="7"/>
                    <a:pt x="1" y="8"/>
                  </a:cubicBezTo>
                  <a:cubicBezTo>
                    <a:pt x="1" y="10"/>
                    <a:pt x="0" y="11"/>
                    <a:pt x="0" y="12"/>
                  </a:cubicBezTo>
                  <a:cubicBezTo>
                    <a:pt x="0" y="14"/>
                    <a:pt x="1" y="13"/>
                    <a:pt x="1" y="15"/>
                  </a:cubicBezTo>
                  <a:cubicBezTo>
                    <a:pt x="2" y="16"/>
                    <a:pt x="1" y="16"/>
                    <a:pt x="1" y="17"/>
                  </a:cubicBezTo>
                  <a:cubicBezTo>
                    <a:pt x="1" y="19"/>
                    <a:pt x="1" y="21"/>
                    <a:pt x="3" y="22"/>
                  </a:cubicBezTo>
                  <a:cubicBezTo>
                    <a:pt x="3" y="22"/>
                    <a:pt x="3" y="22"/>
                    <a:pt x="4" y="22"/>
                  </a:cubicBezTo>
                  <a:cubicBezTo>
                    <a:pt x="5" y="21"/>
                    <a:pt x="5" y="18"/>
                    <a:pt x="5" y="17"/>
                  </a:cubicBezTo>
                  <a:cubicBezTo>
                    <a:pt x="5" y="16"/>
                    <a:pt x="4" y="14"/>
                    <a:pt x="5" y="14"/>
                  </a:cubicBezTo>
                  <a:cubicBezTo>
                    <a:pt x="7" y="13"/>
                    <a:pt x="8" y="15"/>
                    <a:pt x="8" y="16"/>
                  </a:cubicBezTo>
                  <a:cubicBezTo>
                    <a:pt x="8" y="17"/>
                    <a:pt x="8" y="18"/>
                    <a:pt x="9" y="18"/>
                  </a:cubicBezTo>
                  <a:cubicBezTo>
                    <a:pt x="11" y="18"/>
                    <a:pt x="11" y="17"/>
                    <a:pt x="11" y="16"/>
                  </a:cubicBezTo>
                  <a:cubicBezTo>
                    <a:pt x="11" y="15"/>
                    <a:pt x="11" y="13"/>
                    <a:pt x="10" y="12"/>
                  </a:cubicBezTo>
                  <a:cubicBezTo>
                    <a:pt x="10" y="11"/>
                    <a:pt x="8" y="11"/>
                    <a:pt x="8" y="11"/>
                  </a:cubicBezTo>
                  <a:cubicBezTo>
                    <a:pt x="6" y="9"/>
                    <a:pt x="9" y="7"/>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Rectangle 17"/>
            <p:cNvSpPr>
              <a:spLocks noChangeArrowheads="1"/>
            </p:cNvSpPr>
            <p:nvPr/>
          </p:nvSpPr>
          <p:spPr bwMode="auto">
            <a:xfrm>
              <a:off x="8297069" y="-407987"/>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4" name="Freeform 18"/>
            <p:cNvSpPr/>
            <p:nvPr/>
          </p:nvSpPr>
          <p:spPr bwMode="auto">
            <a:xfrm>
              <a:off x="8335169" y="-420687"/>
              <a:ext cx="25400" cy="50800"/>
            </a:xfrm>
            <a:custGeom>
              <a:avLst/>
              <a:gdLst>
                <a:gd name="T0" fmla="*/ 1 w 6"/>
                <a:gd name="T1" fmla="*/ 8 h 12"/>
                <a:gd name="T2" fmla="*/ 4 w 6"/>
                <a:gd name="T3" fmla="*/ 10 h 12"/>
                <a:gd name="T4" fmla="*/ 3 w 6"/>
                <a:gd name="T5" fmla="*/ 6 h 12"/>
                <a:gd name="T6" fmla="*/ 5 w 6"/>
                <a:gd name="T7" fmla="*/ 4 h 12"/>
                <a:gd name="T8" fmla="*/ 0 w 6"/>
                <a:gd name="T9" fmla="*/ 2 h 12"/>
                <a:gd name="T10" fmla="*/ 1 w 6"/>
                <a:gd name="T11" fmla="*/ 2 h 12"/>
                <a:gd name="T12" fmla="*/ 1 w 6"/>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6" h="12">
                  <a:moveTo>
                    <a:pt x="1" y="8"/>
                  </a:moveTo>
                  <a:cubicBezTo>
                    <a:pt x="1" y="9"/>
                    <a:pt x="3" y="12"/>
                    <a:pt x="4" y="10"/>
                  </a:cubicBezTo>
                  <a:cubicBezTo>
                    <a:pt x="6" y="8"/>
                    <a:pt x="3" y="7"/>
                    <a:pt x="3" y="6"/>
                  </a:cubicBezTo>
                  <a:cubicBezTo>
                    <a:pt x="4" y="5"/>
                    <a:pt x="5" y="5"/>
                    <a:pt x="5" y="4"/>
                  </a:cubicBezTo>
                  <a:cubicBezTo>
                    <a:pt x="5" y="2"/>
                    <a:pt x="1" y="0"/>
                    <a:pt x="0" y="2"/>
                  </a:cubicBezTo>
                  <a:cubicBezTo>
                    <a:pt x="1" y="2"/>
                    <a:pt x="1" y="2"/>
                    <a:pt x="1" y="2"/>
                  </a:cubicBezTo>
                  <a:cubicBezTo>
                    <a:pt x="0" y="4"/>
                    <a:pt x="0" y="6"/>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
            <p:cNvSpPr/>
            <p:nvPr/>
          </p:nvSpPr>
          <p:spPr bwMode="auto">
            <a:xfrm>
              <a:off x="8284369" y="-280987"/>
              <a:ext cx="50800" cy="38100"/>
            </a:xfrm>
            <a:custGeom>
              <a:avLst/>
              <a:gdLst>
                <a:gd name="T0" fmla="*/ 4 w 12"/>
                <a:gd name="T1" fmla="*/ 6 h 9"/>
                <a:gd name="T2" fmla="*/ 10 w 12"/>
                <a:gd name="T3" fmla="*/ 5 h 9"/>
                <a:gd name="T4" fmla="*/ 8 w 12"/>
                <a:gd name="T5" fmla="*/ 1 h 9"/>
                <a:gd name="T6" fmla="*/ 9 w 12"/>
                <a:gd name="T7" fmla="*/ 1 h 9"/>
                <a:gd name="T8" fmla="*/ 4 w 12"/>
                <a:gd name="T9" fmla="*/ 1 h 9"/>
                <a:gd name="T10" fmla="*/ 3 w 12"/>
                <a:gd name="T11" fmla="*/ 3 h 9"/>
                <a:gd name="T12" fmla="*/ 2 w 12"/>
                <a:gd name="T13" fmla="*/ 3 h 9"/>
                <a:gd name="T14" fmla="*/ 0 w 12"/>
                <a:gd name="T15" fmla="*/ 9 h 9"/>
                <a:gd name="T16" fmla="*/ 4 w 12"/>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9">
                  <a:moveTo>
                    <a:pt x="4" y="6"/>
                  </a:moveTo>
                  <a:cubicBezTo>
                    <a:pt x="6" y="5"/>
                    <a:pt x="8" y="6"/>
                    <a:pt x="10" y="5"/>
                  </a:cubicBezTo>
                  <a:cubicBezTo>
                    <a:pt x="12" y="3"/>
                    <a:pt x="10" y="1"/>
                    <a:pt x="8" y="1"/>
                  </a:cubicBezTo>
                  <a:cubicBezTo>
                    <a:pt x="9" y="1"/>
                    <a:pt x="9" y="1"/>
                    <a:pt x="9" y="1"/>
                  </a:cubicBezTo>
                  <a:cubicBezTo>
                    <a:pt x="7" y="1"/>
                    <a:pt x="5" y="0"/>
                    <a:pt x="4" y="1"/>
                  </a:cubicBezTo>
                  <a:cubicBezTo>
                    <a:pt x="3" y="2"/>
                    <a:pt x="3" y="2"/>
                    <a:pt x="3" y="3"/>
                  </a:cubicBezTo>
                  <a:cubicBezTo>
                    <a:pt x="2" y="3"/>
                    <a:pt x="2" y="3"/>
                    <a:pt x="2" y="3"/>
                  </a:cubicBezTo>
                  <a:cubicBezTo>
                    <a:pt x="1" y="5"/>
                    <a:pt x="0" y="6"/>
                    <a:pt x="0" y="9"/>
                  </a:cubicBezTo>
                  <a:cubicBezTo>
                    <a:pt x="2" y="9"/>
                    <a:pt x="3"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20"/>
            <p:cNvSpPr/>
            <p:nvPr/>
          </p:nvSpPr>
          <p:spPr bwMode="auto">
            <a:xfrm>
              <a:off x="8322469" y="-357187"/>
              <a:ext cx="63500" cy="30163"/>
            </a:xfrm>
            <a:custGeom>
              <a:avLst/>
              <a:gdLst>
                <a:gd name="T0" fmla="*/ 9 w 15"/>
                <a:gd name="T1" fmla="*/ 1 h 7"/>
                <a:gd name="T2" fmla="*/ 4 w 15"/>
                <a:gd name="T3" fmla="*/ 1 h 7"/>
                <a:gd name="T4" fmla="*/ 2 w 15"/>
                <a:gd name="T5" fmla="*/ 2 h 7"/>
                <a:gd name="T6" fmla="*/ 0 w 15"/>
                <a:gd name="T7" fmla="*/ 3 h 7"/>
                <a:gd name="T8" fmla="*/ 0 w 15"/>
                <a:gd name="T9" fmla="*/ 5 h 7"/>
                <a:gd name="T10" fmla="*/ 6 w 15"/>
                <a:gd name="T11" fmla="*/ 5 h 7"/>
                <a:gd name="T12" fmla="*/ 11 w 15"/>
                <a:gd name="T13" fmla="*/ 6 h 7"/>
                <a:gd name="T14" fmla="*/ 13 w 15"/>
                <a:gd name="T15" fmla="*/ 2 h 7"/>
                <a:gd name="T16" fmla="*/ 14 w 15"/>
                <a:gd name="T17" fmla="*/ 2 h 7"/>
                <a:gd name="T18" fmla="*/ 9 w 15"/>
                <a:gd name="T1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7">
                  <a:moveTo>
                    <a:pt x="9" y="1"/>
                  </a:moveTo>
                  <a:cubicBezTo>
                    <a:pt x="7" y="1"/>
                    <a:pt x="6" y="0"/>
                    <a:pt x="4" y="1"/>
                  </a:cubicBezTo>
                  <a:cubicBezTo>
                    <a:pt x="3" y="1"/>
                    <a:pt x="2" y="2"/>
                    <a:pt x="2" y="2"/>
                  </a:cubicBezTo>
                  <a:cubicBezTo>
                    <a:pt x="1" y="2"/>
                    <a:pt x="1" y="2"/>
                    <a:pt x="0" y="3"/>
                  </a:cubicBezTo>
                  <a:cubicBezTo>
                    <a:pt x="0" y="5"/>
                    <a:pt x="0" y="5"/>
                    <a:pt x="0" y="5"/>
                  </a:cubicBezTo>
                  <a:cubicBezTo>
                    <a:pt x="1" y="7"/>
                    <a:pt x="5" y="5"/>
                    <a:pt x="6" y="5"/>
                  </a:cubicBezTo>
                  <a:cubicBezTo>
                    <a:pt x="9" y="5"/>
                    <a:pt x="9" y="7"/>
                    <a:pt x="11" y="6"/>
                  </a:cubicBezTo>
                  <a:cubicBezTo>
                    <a:pt x="14" y="6"/>
                    <a:pt x="15" y="4"/>
                    <a:pt x="13" y="2"/>
                  </a:cubicBezTo>
                  <a:cubicBezTo>
                    <a:pt x="14" y="2"/>
                    <a:pt x="14" y="2"/>
                    <a:pt x="14" y="2"/>
                  </a:cubicBezTo>
                  <a:cubicBezTo>
                    <a:pt x="14" y="0"/>
                    <a:pt x="10"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21"/>
            <p:cNvSpPr/>
            <p:nvPr/>
          </p:nvSpPr>
          <p:spPr bwMode="auto">
            <a:xfrm>
              <a:off x="8393907" y="-387349"/>
              <a:ext cx="276225" cy="144463"/>
            </a:xfrm>
            <a:custGeom>
              <a:avLst/>
              <a:gdLst>
                <a:gd name="T0" fmla="*/ 56 w 65"/>
                <a:gd name="T1" fmla="*/ 24 h 34"/>
                <a:gd name="T2" fmla="*/ 54 w 65"/>
                <a:gd name="T3" fmla="*/ 21 h 34"/>
                <a:gd name="T4" fmla="*/ 50 w 65"/>
                <a:gd name="T5" fmla="*/ 18 h 34"/>
                <a:gd name="T6" fmla="*/ 48 w 65"/>
                <a:gd name="T7" fmla="*/ 16 h 34"/>
                <a:gd name="T8" fmla="*/ 42 w 65"/>
                <a:gd name="T9" fmla="*/ 11 h 34"/>
                <a:gd name="T10" fmla="*/ 36 w 65"/>
                <a:gd name="T11" fmla="*/ 9 h 34"/>
                <a:gd name="T12" fmla="*/ 30 w 65"/>
                <a:gd name="T13" fmla="*/ 6 h 34"/>
                <a:gd name="T14" fmla="*/ 27 w 65"/>
                <a:gd name="T15" fmla="*/ 6 h 34"/>
                <a:gd name="T16" fmla="*/ 21 w 65"/>
                <a:gd name="T17" fmla="*/ 4 h 34"/>
                <a:gd name="T18" fmla="*/ 14 w 65"/>
                <a:gd name="T19" fmla="*/ 7 h 34"/>
                <a:gd name="T20" fmla="*/ 11 w 65"/>
                <a:gd name="T21" fmla="*/ 7 h 34"/>
                <a:gd name="T22" fmla="*/ 9 w 65"/>
                <a:gd name="T23" fmla="*/ 2 h 34"/>
                <a:gd name="T24" fmla="*/ 3 w 65"/>
                <a:gd name="T25" fmla="*/ 0 h 34"/>
                <a:gd name="T26" fmla="*/ 0 w 65"/>
                <a:gd name="T27" fmla="*/ 3 h 34"/>
                <a:gd name="T28" fmla="*/ 0 w 65"/>
                <a:gd name="T29" fmla="*/ 2 h 34"/>
                <a:gd name="T30" fmla="*/ 2 w 65"/>
                <a:gd name="T31" fmla="*/ 9 h 34"/>
                <a:gd name="T32" fmla="*/ 4 w 65"/>
                <a:gd name="T33" fmla="*/ 12 h 34"/>
                <a:gd name="T34" fmla="*/ 9 w 65"/>
                <a:gd name="T35" fmla="*/ 13 h 34"/>
                <a:gd name="T36" fmla="*/ 13 w 65"/>
                <a:gd name="T37" fmla="*/ 13 h 34"/>
                <a:gd name="T38" fmla="*/ 17 w 65"/>
                <a:gd name="T39" fmla="*/ 13 h 34"/>
                <a:gd name="T40" fmla="*/ 22 w 65"/>
                <a:gd name="T41" fmla="*/ 17 h 34"/>
                <a:gd name="T42" fmla="*/ 23 w 65"/>
                <a:gd name="T43" fmla="*/ 20 h 34"/>
                <a:gd name="T44" fmla="*/ 25 w 65"/>
                <a:gd name="T45" fmla="*/ 23 h 34"/>
                <a:gd name="T46" fmla="*/ 23 w 65"/>
                <a:gd name="T47" fmla="*/ 27 h 34"/>
                <a:gd name="T48" fmla="*/ 25 w 65"/>
                <a:gd name="T49" fmla="*/ 26 h 34"/>
                <a:gd name="T50" fmla="*/ 28 w 65"/>
                <a:gd name="T51" fmla="*/ 26 h 34"/>
                <a:gd name="T52" fmla="*/ 29 w 65"/>
                <a:gd name="T53" fmla="*/ 28 h 34"/>
                <a:gd name="T54" fmla="*/ 34 w 65"/>
                <a:gd name="T55" fmla="*/ 29 h 34"/>
                <a:gd name="T56" fmla="*/ 34 w 65"/>
                <a:gd name="T57" fmla="*/ 29 h 34"/>
                <a:gd name="T58" fmla="*/ 39 w 65"/>
                <a:gd name="T59" fmla="*/ 28 h 34"/>
                <a:gd name="T60" fmla="*/ 41 w 65"/>
                <a:gd name="T61" fmla="*/ 24 h 34"/>
                <a:gd name="T62" fmla="*/ 48 w 65"/>
                <a:gd name="T63" fmla="*/ 27 h 34"/>
                <a:gd name="T64" fmla="*/ 53 w 65"/>
                <a:gd name="T65" fmla="*/ 28 h 34"/>
                <a:gd name="T66" fmla="*/ 56 w 65"/>
                <a:gd name="T67" fmla="*/ 33 h 34"/>
                <a:gd name="T68" fmla="*/ 63 w 65"/>
                <a:gd name="T69" fmla="*/ 33 h 34"/>
                <a:gd name="T70" fmla="*/ 63 w 65"/>
                <a:gd name="T71" fmla="*/ 34 h 34"/>
                <a:gd name="T72" fmla="*/ 64 w 65"/>
                <a:gd name="T73" fmla="*/ 34 h 34"/>
                <a:gd name="T74" fmla="*/ 60 w 65"/>
                <a:gd name="T75" fmla="*/ 29 h 34"/>
                <a:gd name="T76" fmla="*/ 60 w 65"/>
                <a:gd name="T77" fmla="*/ 28 h 34"/>
                <a:gd name="T78" fmla="*/ 58 w 65"/>
                <a:gd name="T79" fmla="*/ 27 h 34"/>
                <a:gd name="T80" fmla="*/ 56 w 65"/>
                <a:gd name="T8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34">
                  <a:moveTo>
                    <a:pt x="56" y="24"/>
                  </a:moveTo>
                  <a:cubicBezTo>
                    <a:pt x="55" y="23"/>
                    <a:pt x="54" y="23"/>
                    <a:pt x="54" y="21"/>
                  </a:cubicBezTo>
                  <a:cubicBezTo>
                    <a:pt x="54" y="19"/>
                    <a:pt x="52" y="19"/>
                    <a:pt x="50" y="18"/>
                  </a:cubicBezTo>
                  <a:cubicBezTo>
                    <a:pt x="49" y="18"/>
                    <a:pt x="49" y="17"/>
                    <a:pt x="48" y="16"/>
                  </a:cubicBezTo>
                  <a:cubicBezTo>
                    <a:pt x="47" y="14"/>
                    <a:pt x="45" y="11"/>
                    <a:pt x="42" y="11"/>
                  </a:cubicBezTo>
                  <a:cubicBezTo>
                    <a:pt x="40" y="10"/>
                    <a:pt x="38" y="9"/>
                    <a:pt x="36" y="9"/>
                  </a:cubicBezTo>
                  <a:cubicBezTo>
                    <a:pt x="34" y="8"/>
                    <a:pt x="32" y="6"/>
                    <a:pt x="30" y="6"/>
                  </a:cubicBezTo>
                  <a:cubicBezTo>
                    <a:pt x="30" y="7"/>
                    <a:pt x="28" y="6"/>
                    <a:pt x="27" y="6"/>
                  </a:cubicBezTo>
                  <a:cubicBezTo>
                    <a:pt x="25" y="5"/>
                    <a:pt x="23" y="4"/>
                    <a:pt x="21" y="4"/>
                  </a:cubicBezTo>
                  <a:cubicBezTo>
                    <a:pt x="18" y="4"/>
                    <a:pt x="17" y="5"/>
                    <a:pt x="14" y="7"/>
                  </a:cubicBezTo>
                  <a:cubicBezTo>
                    <a:pt x="13" y="8"/>
                    <a:pt x="12" y="8"/>
                    <a:pt x="11" y="7"/>
                  </a:cubicBezTo>
                  <a:cubicBezTo>
                    <a:pt x="9" y="6"/>
                    <a:pt x="10" y="3"/>
                    <a:pt x="9" y="2"/>
                  </a:cubicBezTo>
                  <a:cubicBezTo>
                    <a:pt x="7" y="0"/>
                    <a:pt x="5" y="0"/>
                    <a:pt x="3" y="0"/>
                  </a:cubicBezTo>
                  <a:cubicBezTo>
                    <a:pt x="1" y="0"/>
                    <a:pt x="1" y="2"/>
                    <a:pt x="0" y="3"/>
                  </a:cubicBezTo>
                  <a:cubicBezTo>
                    <a:pt x="0" y="2"/>
                    <a:pt x="0" y="2"/>
                    <a:pt x="0" y="2"/>
                  </a:cubicBezTo>
                  <a:cubicBezTo>
                    <a:pt x="0" y="5"/>
                    <a:pt x="1" y="7"/>
                    <a:pt x="2" y="9"/>
                  </a:cubicBezTo>
                  <a:cubicBezTo>
                    <a:pt x="3" y="9"/>
                    <a:pt x="4" y="12"/>
                    <a:pt x="4" y="12"/>
                  </a:cubicBezTo>
                  <a:cubicBezTo>
                    <a:pt x="5" y="13"/>
                    <a:pt x="8" y="13"/>
                    <a:pt x="9" y="13"/>
                  </a:cubicBezTo>
                  <a:cubicBezTo>
                    <a:pt x="10" y="13"/>
                    <a:pt x="11" y="12"/>
                    <a:pt x="13" y="13"/>
                  </a:cubicBezTo>
                  <a:cubicBezTo>
                    <a:pt x="14" y="13"/>
                    <a:pt x="16" y="13"/>
                    <a:pt x="17" y="13"/>
                  </a:cubicBezTo>
                  <a:cubicBezTo>
                    <a:pt x="18" y="14"/>
                    <a:pt x="21" y="16"/>
                    <a:pt x="22" y="17"/>
                  </a:cubicBezTo>
                  <a:cubicBezTo>
                    <a:pt x="22" y="18"/>
                    <a:pt x="22" y="19"/>
                    <a:pt x="23" y="20"/>
                  </a:cubicBezTo>
                  <a:cubicBezTo>
                    <a:pt x="23" y="21"/>
                    <a:pt x="25" y="22"/>
                    <a:pt x="25" y="23"/>
                  </a:cubicBezTo>
                  <a:cubicBezTo>
                    <a:pt x="24" y="24"/>
                    <a:pt x="20" y="27"/>
                    <a:pt x="23" y="27"/>
                  </a:cubicBezTo>
                  <a:cubicBezTo>
                    <a:pt x="24" y="27"/>
                    <a:pt x="25" y="26"/>
                    <a:pt x="25" y="26"/>
                  </a:cubicBezTo>
                  <a:cubicBezTo>
                    <a:pt x="26" y="26"/>
                    <a:pt x="27" y="26"/>
                    <a:pt x="28" y="26"/>
                  </a:cubicBezTo>
                  <a:cubicBezTo>
                    <a:pt x="29" y="27"/>
                    <a:pt x="28" y="28"/>
                    <a:pt x="29" y="28"/>
                  </a:cubicBezTo>
                  <a:cubicBezTo>
                    <a:pt x="30" y="29"/>
                    <a:pt x="32" y="29"/>
                    <a:pt x="34" y="29"/>
                  </a:cubicBezTo>
                  <a:cubicBezTo>
                    <a:pt x="34" y="29"/>
                    <a:pt x="34" y="29"/>
                    <a:pt x="34" y="29"/>
                  </a:cubicBezTo>
                  <a:cubicBezTo>
                    <a:pt x="35" y="29"/>
                    <a:pt x="38" y="28"/>
                    <a:pt x="39" y="28"/>
                  </a:cubicBezTo>
                  <a:cubicBezTo>
                    <a:pt x="40" y="27"/>
                    <a:pt x="40" y="25"/>
                    <a:pt x="41" y="24"/>
                  </a:cubicBezTo>
                  <a:cubicBezTo>
                    <a:pt x="44" y="23"/>
                    <a:pt x="46" y="26"/>
                    <a:pt x="48" y="27"/>
                  </a:cubicBezTo>
                  <a:cubicBezTo>
                    <a:pt x="49" y="28"/>
                    <a:pt x="51" y="28"/>
                    <a:pt x="53" y="28"/>
                  </a:cubicBezTo>
                  <a:cubicBezTo>
                    <a:pt x="54" y="30"/>
                    <a:pt x="55" y="32"/>
                    <a:pt x="56" y="33"/>
                  </a:cubicBezTo>
                  <a:cubicBezTo>
                    <a:pt x="58" y="34"/>
                    <a:pt x="61" y="33"/>
                    <a:pt x="63" y="33"/>
                  </a:cubicBezTo>
                  <a:cubicBezTo>
                    <a:pt x="63" y="34"/>
                    <a:pt x="63" y="34"/>
                    <a:pt x="63" y="34"/>
                  </a:cubicBezTo>
                  <a:cubicBezTo>
                    <a:pt x="64" y="34"/>
                    <a:pt x="64" y="34"/>
                    <a:pt x="64" y="34"/>
                  </a:cubicBezTo>
                  <a:cubicBezTo>
                    <a:pt x="65" y="32"/>
                    <a:pt x="61" y="30"/>
                    <a:pt x="60" y="29"/>
                  </a:cubicBezTo>
                  <a:cubicBezTo>
                    <a:pt x="60" y="28"/>
                    <a:pt x="60" y="28"/>
                    <a:pt x="60" y="28"/>
                  </a:cubicBezTo>
                  <a:cubicBezTo>
                    <a:pt x="59" y="27"/>
                    <a:pt x="58" y="27"/>
                    <a:pt x="58" y="27"/>
                  </a:cubicBezTo>
                  <a:cubicBezTo>
                    <a:pt x="57" y="26"/>
                    <a:pt x="56" y="25"/>
                    <a:pt x="56"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Rectangle 22"/>
            <p:cNvSpPr>
              <a:spLocks noChangeArrowheads="1"/>
            </p:cNvSpPr>
            <p:nvPr/>
          </p:nvSpPr>
          <p:spPr bwMode="auto">
            <a:xfrm>
              <a:off x="8665369" y="-319087"/>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9" name="Freeform 23"/>
            <p:cNvSpPr/>
            <p:nvPr/>
          </p:nvSpPr>
          <p:spPr bwMode="auto">
            <a:xfrm>
              <a:off x="8627269" y="-336549"/>
              <a:ext cx="76200" cy="34925"/>
            </a:xfrm>
            <a:custGeom>
              <a:avLst/>
              <a:gdLst>
                <a:gd name="T0" fmla="*/ 3 w 18"/>
                <a:gd name="T1" fmla="*/ 7 h 8"/>
                <a:gd name="T2" fmla="*/ 9 w 18"/>
                <a:gd name="T3" fmla="*/ 7 h 8"/>
                <a:gd name="T4" fmla="*/ 13 w 18"/>
                <a:gd name="T5" fmla="*/ 6 h 8"/>
                <a:gd name="T6" fmla="*/ 15 w 18"/>
                <a:gd name="T7" fmla="*/ 1 h 8"/>
                <a:gd name="T8" fmla="*/ 11 w 18"/>
                <a:gd name="T9" fmla="*/ 3 h 8"/>
                <a:gd name="T10" fmla="*/ 9 w 18"/>
                <a:gd name="T11" fmla="*/ 4 h 8"/>
                <a:gd name="T12" fmla="*/ 3 w 18"/>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3" y="7"/>
                  </a:moveTo>
                  <a:cubicBezTo>
                    <a:pt x="5" y="8"/>
                    <a:pt x="7" y="7"/>
                    <a:pt x="9" y="7"/>
                  </a:cubicBezTo>
                  <a:cubicBezTo>
                    <a:pt x="10" y="7"/>
                    <a:pt x="12" y="7"/>
                    <a:pt x="13" y="6"/>
                  </a:cubicBezTo>
                  <a:cubicBezTo>
                    <a:pt x="14" y="5"/>
                    <a:pt x="18" y="2"/>
                    <a:pt x="15" y="1"/>
                  </a:cubicBezTo>
                  <a:cubicBezTo>
                    <a:pt x="13" y="0"/>
                    <a:pt x="13" y="3"/>
                    <a:pt x="11" y="3"/>
                  </a:cubicBezTo>
                  <a:cubicBezTo>
                    <a:pt x="11" y="4"/>
                    <a:pt x="10" y="4"/>
                    <a:pt x="9" y="4"/>
                  </a:cubicBezTo>
                  <a:cubicBezTo>
                    <a:pt x="7" y="4"/>
                    <a:pt x="0" y="4"/>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24"/>
            <p:cNvSpPr/>
            <p:nvPr/>
          </p:nvSpPr>
          <p:spPr bwMode="auto">
            <a:xfrm>
              <a:off x="8127207" y="-238124"/>
              <a:ext cx="585788" cy="411163"/>
            </a:xfrm>
            <a:custGeom>
              <a:avLst/>
              <a:gdLst>
                <a:gd name="T0" fmla="*/ 136 w 138"/>
                <a:gd name="T1" fmla="*/ 48 h 97"/>
                <a:gd name="T2" fmla="*/ 132 w 138"/>
                <a:gd name="T3" fmla="*/ 44 h 97"/>
                <a:gd name="T4" fmla="*/ 128 w 138"/>
                <a:gd name="T5" fmla="*/ 38 h 97"/>
                <a:gd name="T6" fmla="*/ 119 w 138"/>
                <a:gd name="T7" fmla="*/ 30 h 97"/>
                <a:gd name="T8" fmla="*/ 114 w 138"/>
                <a:gd name="T9" fmla="*/ 22 h 97"/>
                <a:gd name="T10" fmla="*/ 111 w 138"/>
                <a:gd name="T11" fmla="*/ 14 h 97"/>
                <a:gd name="T12" fmla="*/ 105 w 138"/>
                <a:gd name="T13" fmla="*/ 8 h 97"/>
                <a:gd name="T14" fmla="*/ 102 w 138"/>
                <a:gd name="T15" fmla="*/ 1 h 97"/>
                <a:gd name="T16" fmla="*/ 99 w 138"/>
                <a:gd name="T17" fmla="*/ 5 h 97"/>
                <a:gd name="T18" fmla="*/ 99 w 138"/>
                <a:gd name="T19" fmla="*/ 12 h 97"/>
                <a:gd name="T20" fmla="*/ 87 w 138"/>
                <a:gd name="T21" fmla="*/ 19 h 97"/>
                <a:gd name="T22" fmla="*/ 78 w 138"/>
                <a:gd name="T23" fmla="*/ 12 h 97"/>
                <a:gd name="T24" fmla="*/ 82 w 138"/>
                <a:gd name="T25" fmla="*/ 3 h 97"/>
                <a:gd name="T26" fmla="*/ 72 w 138"/>
                <a:gd name="T27" fmla="*/ 4 h 97"/>
                <a:gd name="T28" fmla="*/ 58 w 138"/>
                <a:gd name="T29" fmla="*/ 8 h 97"/>
                <a:gd name="T30" fmla="*/ 55 w 138"/>
                <a:gd name="T31" fmla="*/ 12 h 97"/>
                <a:gd name="T32" fmla="*/ 50 w 138"/>
                <a:gd name="T33" fmla="*/ 10 h 97"/>
                <a:gd name="T34" fmla="*/ 41 w 138"/>
                <a:gd name="T35" fmla="*/ 14 h 97"/>
                <a:gd name="T36" fmla="*/ 32 w 138"/>
                <a:gd name="T37" fmla="*/ 19 h 97"/>
                <a:gd name="T38" fmla="*/ 28 w 138"/>
                <a:gd name="T39" fmla="*/ 26 h 97"/>
                <a:gd name="T40" fmla="*/ 26 w 138"/>
                <a:gd name="T41" fmla="*/ 28 h 97"/>
                <a:gd name="T42" fmla="*/ 11 w 138"/>
                <a:gd name="T43" fmla="*/ 35 h 97"/>
                <a:gd name="T44" fmla="*/ 2 w 138"/>
                <a:gd name="T45" fmla="*/ 42 h 97"/>
                <a:gd name="T46" fmla="*/ 3 w 138"/>
                <a:gd name="T47" fmla="*/ 51 h 97"/>
                <a:gd name="T48" fmla="*/ 2 w 138"/>
                <a:gd name="T49" fmla="*/ 54 h 97"/>
                <a:gd name="T50" fmla="*/ 7 w 138"/>
                <a:gd name="T51" fmla="*/ 63 h 97"/>
                <a:gd name="T52" fmla="*/ 10 w 138"/>
                <a:gd name="T53" fmla="*/ 73 h 97"/>
                <a:gd name="T54" fmla="*/ 16 w 138"/>
                <a:gd name="T55" fmla="*/ 83 h 97"/>
                <a:gd name="T56" fmla="*/ 27 w 138"/>
                <a:gd name="T57" fmla="*/ 79 h 97"/>
                <a:gd name="T58" fmla="*/ 36 w 138"/>
                <a:gd name="T59" fmla="*/ 77 h 97"/>
                <a:gd name="T60" fmla="*/ 45 w 138"/>
                <a:gd name="T61" fmla="*/ 72 h 97"/>
                <a:gd name="T62" fmla="*/ 56 w 138"/>
                <a:gd name="T63" fmla="*/ 69 h 97"/>
                <a:gd name="T64" fmla="*/ 65 w 138"/>
                <a:gd name="T65" fmla="*/ 69 h 97"/>
                <a:gd name="T66" fmla="*/ 70 w 138"/>
                <a:gd name="T67" fmla="*/ 72 h 97"/>
                <a:gd name="T68" fmla="*/ 73 w 138"/>
                <a:gd name="T69" fmla="*/ 75 h 97"/>
                <a:gd name="T70" fmla="*/ 80 w 138"/>
                <a:gd name="T71" fmla="*/ 75 h 97"/>
                <a:gd name="T72" fmla="*/ 82 w 138"/>
                <a:gd name="T73" fmla="*/ 79 h 97"/>
                <a:gd name="T74" fmla="*/ 88 w 138"/>
                <a:gd name="T75" fmla="*/ 84 h 97"/>
                <a:gd name="T76" fmla="*/ 93 w 138"/>
                <a:gd name="T77" fmla="*/ 90 h 97"/>
                <a:gd name="T78" fmla="*/ 101 w 138"/>
                <a:gd name="T79" fmla="*/ 94 h 97"/>
                <a:gd name="T80" fmla="*/ 108 w 138"/>
                <a:gd name="T81" fmla="*/ 93 h 97"/>
                <a:gd name="T82" fmla="*/ 112 w 138"/>
                <a:gd name="T83" fmla="*/ 97 h 97"/>
                <a:gd name="T84" fmla="*/ 126 w 138"/>
                <a:gd name="T85" fmla="*/ 86 h 97"/>
                <a:gd name="T86" fmla="*/ 132 w 138"/>
                <a:gd name="T87" fmla="*/ 72 h 97"/>
                <a:gd name="T88" fmla="*/ 137 w 138"/>
                <a:gd name="T89" fmla="*/ 60 h 97"/>
                <a:gd name="T90" fmla="*/ 137 w 138"/>
                <a:gd name="T91"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97">
                  <a:moveTo>
                    <a:pt x="137" y="50"/>
                  </a:moveTo>
                  <a:cubicBezTo>
                    <a:pt x="137" y="49"/>
                    <a:pt x="136" y="49"/>
                    <a:pt x="136" y="48"/>
                  </a:cubicBezTo>
                  <a:cubicBezTo>
                    <a:pt x="135" y="47"/>
                    <a:pt x="135" y="46"/>
                    <a:pt x="134" y="46"/>
                  </a:cubicBezTo>
                  <a:cubicBezTo>
                    <a:pt x="134" y="45"/>
                    <a:pt x="133" y="45"/>
                    <a:pt x="132" y="44"/>
                  </a:cubicBezTo>
                  <a:cubicBezTo>
                    <a:pt x="132" y="43"/>
                    <a:pt x="132" y="42"/>
                    <a:pt x="132" y="41"/>
                  </a:cubicBezTo>
                  <a:cubicBezTo>
                    <a:pt x="131" y="39"/>
                    <a:pt x="129" y="41"/>
                    <a:pt x="128" y="38"/>
                  </a:cubicBezTo>
                  <a:cubicBezTo>
                    <a:pt x="127" y="36"/>
                    <a:pt x="127" y="34"/>
                    <a:pt x="126" y="33"/>
                  </a:cubicBezTo>
                  <a:cubicBezTo>
                    <a:pt x="124" y="30"/>
                    <a:pt x="122" y="31"/>
                    <a:pt x="119" y="30"/>
                  </a:cubicBezTo>
                  <a:cubicBezTo>
                    <a:pt x="117" y="29"/>
                    <a:pt x="117" y="28"/>
                    <a:pt x="116" y="26"/>
                  </a:cubicBezTo>
                  <a:cubicBezTo>
                    <a:pt x="115" y="24"/>
                    <a:pt x="115" y="23"/>
                    <a:pt x="114" y="22"/>
                  </a:cubicBezTo>
                  <a:cubicBezTo>
                    <a:pt x="113" y="20"/>
                    <a:pt x="113" y="19"/>
                    <a:pt x="113" y="17"/>
                  </a:cubicBezTo>
                  <a:cubicBezTo>
                    <a:pt x="111" y="16"/>
                    <a:pt x="111" y="17"/>
                    <a:pt x="111" y="14"/>
                  </a:cubicBezTo>
                  <a:cubicBezTo>
                    <a:pt x="111" y="12"/>
                    <a:pt x="112" y="11"/>
                    <a:pt x="109" y="10"/>
                  </a:cubicBezTo>
                  <a:cubicBezTo>
                    <a:pt x="108" y="10"/>
                    <a:pt x="106" y="9"/>
                    <a:pt x="105" y="8"/>
                  </a:cubicBezTo>
                  <a:cubicBezTo>
                    <a:pt x="103" y="6"/>
                    <a:pt x="106" y="3"/>
                    <a:pt x="104" y="1"/>
                  </a:cubicBezTo>
                  <a:cubicBezTo>
                    <a:pt x="103" y="1"/>
                    <a:pt x="102" y="1"/>
                    <a:pt x="102" y="1"/>
                  </a:cubicBezTo>
                  <a:cubicBezTo>
                    <a:pt x="101" y="0"/>
                    <a:pt x="101" y="0"/>
                    <a:pt x="101" y="0"/>
                  </a:cubicBezTo>
                  <a:cubicBezTo>
                    <a:pt x="99" y="0"/>
                    <a:pt x="98" y="3"/>
                    <a:pt x="99" y="5"/>
                  </a:cubicBezTo>
                  <a:cubicBezTo>
                    <a:pt x="99" y="6"/>
                    <a:pt x="100" y="7"/>
                    <a:pt x="99" y="9"/>
                  </a:cubicBezTo>
                  <a:cubicBezTo>
                    <a:pt x="99" y="10"/>
                    <a:pt x="99" y="10"/>
                    <a:pt x="99" y="12"/>
                  </a:cubicBezTo>
                  <a:cubicBezTo>
                    <a:pt x="100" y="14"/>
                    <a:pt x="98" y="17"/>
                    <a:pt x="96" y="18"/>
                  </a:cubicBezTo>
                  <a:cubicBezTo>
                    <a:pt x="94" y="20"/>
                    <a:pt x="90" y="20"/>
                    <a:pt x="87" y="19"/>
                  </a:cubicBezTo>
                  <a:cubicBezTo>
                    <a:pt x="84" y="18"/>
                    <a:pt x="84" y="15"/>
                    <a:pt x="81" y="14"/>
                  </a:cubicBezTo>
                  <a:cubicBezTo>
                    <a:pt x="80" y="13"/>
                    <a:pt x="79" y="13"/>
                    <a:pt x="78" y="12"/>
                  </a:cubicBezTo>
                  <a:cubicBezTo>
                    <a:pt x="76" y="11"/>
                    <a:pt x="76" y="11"/>
                    <a:pt x="77" y="9"/>
                  </a:cubicBezTo>
                  <a:cubicBezTo>
                    <a:pt x="79" y="7"/>
                    <a:pt x="82" y="6"/>
                    <a:pt x="82" y="3"/>
                  </a:cubicBezTo>
                  <a:cubicBezTo>
                    <a:pt x="80" y="3"/>
                    <a:pt x="79" y="2"/>
                    <a:pt x="77" y="3"/>
                  </a:cubicBezTo>
                  <a:cubicBezTo>
                    <a:pt x="75" y="3"/>
                    <a:pt x="74" y="4"/>
                    <a:pt x="72" y="4"/>
                  </a:cubicBezTo>
                  <a:cubicBezTo>
                    <a:pt x="67" y="4"/>
                    <a:pt x="63" y="1"/>
                    <a:pt x="60" y="6"/>
                  </a:cubicBezTo>
                  <a:cubicBezTo>
                    <a:pt x="59" y="6"/>
                    <a:pt x="59" y="7"/>
                    <a:pt x="58" y="8"/>
                  </a:cubicBezTo>
                  <a:cubicBezTo>
                    <a:pt x="58" y="9"/>
                    <a:pt x="59" y="10"/>
                    <a:pt x="58" y="11"/>
                  </a:cubicBezTo>
                  <a:cubicBezTo>
                    <a:pt x="57" y="11"/>
                    <a:pt x="56" y="11"/>
                    <a:pt x="55" y="12"/>
                  </a:cubicBezTo>
                  <a:cubicBezTo>
                    <a:pt x="55" y="12"/>
                    <a:pt x="55" y="12"/>
                    <a:pt x="55" y="13"/>
                  </a:cubicBezTo>
                  <a:cubicBezTo>
                    <a:pt x="52" y="14"/>
                    <a:pt x="51" y="11"/>
                    <a:pt x="50" y="10"/>
                  </a:cubicBezTo>
                  <a:cubicBezTo>
                    <a:pt x="48" y="8"/>
                    <a:pt x="47" y="8"/>
                    <a:pt x="45" y="9"/>
                  </a:cubicBezTo>
                  <a:cubicBezTo>
                    <a:pt x="42" y="10"/>
                    <a:pt x="43" y="12"/>
                    <a:pt x="41" y="14"/>
                  </a:cubicBezTo>
                  <a:cubicBezTo>
                    <a:pt x="39" y="16"/>
                    <a:pt x="37" y="19"/>
                    <a:pt x="36" y="22"/>
                  </a:cubicBezTo>
                  <a:cubicBezTo>
                    <a:pt x="33" y="22"/>
                    <a:pt x="34" y="19"/>
                    <a:pt x="32" y="19"/>
                  </a:cubicBezTo>
                  <a:cubicBezTo>
                    <a:pt x="29" y="19"/>
                    <a:pt x="29" y="22"/>
                    <a:pt x="29" y="23"/>
                  </a:cubicBezTo>
                  <a:cubicBezTo>
                    <a:pt x="29" y="25"/>
                    <a:pt x="29" y="25"/>
                    <a:pt x="28" y="26"/>
                  </a:cubicBezTo>
                  <a:cubicBezTo>
                    <a:pt x="28" y="27"/>
                    <a:pt x="28" y="27"/>
                    <a:pt x="28" y="27"/>
                  </a:cubicBezTo>
                  <a:cubicBezTo>
                    <a:pt x="27" y="28"/>
                    <a:pt x="27" y="28"/>
                    <a:pt x="26" y="28"/>
                  </a:cubicBezTo>
                  <a:cubicBezTo>
                    <a:pt x="24" y="29"/>
                    <a:pt x="21" y="30"/>
                    <a:pt x="18" y="31"/>
                  </a:cubicBezTo>
                  <a:cubicBezTo>
                    <a:pt x="15" y="32"/>
                    <a:pt x="13" y="34"/>
                    <a:pt x="11" y="35"/>
                  </a:cubicBezTo>
                  <a:cubicBezTo>
                    <a:pt x="9" y="36"/>
                    <a:pt x="7" y="35"/>
                    <a:pt x="5" y="37"/>
                  </a:cubicBezTo>
                  <a:cubicBezTo>
                    <a:pt x="4" y="38"/>
                    <a:pt x="3" y="40"/>
                    <a:pt x="2" y="42"/>
                  </a:cubicBezTo>
                  <a:cubicBezTo>
                    <a:pt x="1" y="43"/>
                    <a:pt x="0" y="45"/>
                    <a:pt x="1" y="46"/>
                  </a:cubicBezTo>
                  <a:cubicBezTo>
                    <a:pt x="1" y="48"/>
                    <a:pt x="3" y="49"/>
                    <a:pt x="3" y="51"/>
                  </a:cubicBezTo>
                  <a:cubicBezTo>
                    <a:pt x="3" y="51"/>
                    <a:pt x="3" y="52"/>
                    <a:pt x="3" y="53"/>
                  </a:cubicBezTo>
                  <a:cubicBezTo>
                    <a:pt x="2" y="54"/>
                    <a:pt x="2" y="54"/>
                    <a:pt x="2" y="54"/>
                  </a:cubicBezTo>
                  <a:cubicBezTo>
                    <a:pt x="2" y="55"/>
                    <a:pt x="5" y="57"/>
                    <a:pt x="5" y="58"/>
                  </a:cubicBezTo>
                  <a:cubicBezTo>
                    <a:pt x="6" y="60"/>
                    <a:pt x="6" y="62"/>
                    <a:pt x="7" y="63"/>
                  </a:cubicBezTo>
                  <a:cubicBezTo>
                    <a:pt x="8" y="65"/>
                    <a:pt x="7" y="66"/>
                    <a:pt x="8" y="68"/>
                  </a:cubicBezTo>
                  <a:cubicBezTo>
                    <a:pt x="8" y="70"/>
                    <a:pt x="9" y="71"/>
                    <a:pt x="10" y="73"/>
                  </a:cubicBezTo>
                  <a:cubicBezTo>
                    <a:pt x="10" y="75"/>
                    <a:pt x="9" y="76"/>
                    <a:pt x="9" y="78"/>
                  </a:cubicBezTo>
                  <a:cubicBezTo>
                    <a:pt x="9" y="81"/>
                    <a:pt x="13" y="83"/>
                    <a:pt x="16" y="83"/>
                  </a:cubicBezTo>
                  <a:cubicBezTo>
                    <a:pt x="19" y="82"/>
                    <a:pt x="20" y="81"/>
                    <a:pt x="22" y="80"/>
                  </a:cubicBezTo>
                  <a:cubicBezTo>
                    <a:pt x="24" y="79"/>
                    <a:pt x="25" y="80"/>
                    <a:pt x="27" y="79"/>
                  </a:cubicBezTo>
                  <a:cubicBezTo>
                    <a:pt x="28" y="79"/>
                    <a:pt x="29" y="78"/>
                    <a:pt x="30" y="78"/>
                  </a:cubicBezTo>
                  <a:cubicBezTo>
                    <a:pt x="32" y="77"/>
                    <a:pt x="34" y="77"/>
                    <a:pt x="36" y="77"/>
                  </a:cubicBezTo>
                  <a:cubicBezTo>
                    <a:pt x="38" y="77"/>
                    <a:pt x="37" y="77"/>
                    <a:pt x="38" y="76"/>
                  </a:cubicBezTo>
                  <a:cubicBezTo>
                    <a:pt x="40" y="74"/>
                    <a:pt x="43" y="74"/>
                    <a:pt x="45" y="72"/>
                  </a:cubicBezTo>
                  <a:cubicBezTo>
                    <a:pt x="47" y="72"/>
                    <a:pt x="47" y="70"/>
                    <a:pt x="49" y="70"/>
                  </a:cubicBezTo>
                  <a:cubicBezTo>
                    <a:pt x="51" y="69"/>
                    <a:pt x="54" y="70"/>
                    <a:pt x="56" y="69"/>
                  </a:cubicBezTo>
                  <a:cubicBezTo>
                    <a:pt x="59" y="69"/>
                    <a:pt x="61" y="68"/>
                    <a:pt x="63" y="69"/>
                  </a:cubicBezTo>
                  <a:cubicBezTo>
                    <a:pt x="64" y="69"/>
                    <a:pt x="64" y="69"/>
                    <a:pt x="65" y="69"/>
                  </a:cubicBezTo>
                  <a:cubicBezTo>
                    <a:pt x="66" y="69"/>
                    <a:pt x="66" y="69"/>
                    <a:pt x="67" y="70"/>
                  </a:cubicBezTo>
                  <a:cubicBezTo>
                    <a:pt x="68" y="70"/>
                    <a:pt x="68" y="72"/>
                    <a:pt x="70" y="72"/>
                  </a:cubicBezTo>
                  <a:cubicBezTo>
                    <a:pt x="71" y="73"/>
                    <a:pt x="72" y="73"/>
                    <a:pt x="72" y="73"/>
                  </a:cubicBezTo>
                  <a:cubicBezTo>
                    <a:pt x="73" y="73"/>
                    <a:pt x="73" y="74"/>
                    <a:pt x="73" y="75"/>
                  </a:cubicBezTo>
                  <a:cubicBezTo>
                    <a:pt x="74" y="76"/>
                    <a:pt x="75" y="79"/>
                    <a:pt x="76" y="79"/>
                  </a:cubicBezTo>
                  <a:cubicBezTo>
                    <a:pt x="78" y="80"/>
                    <a:pt x="79" y="76"/>
                    <a:pt x="80" y="75"/>
                  </a:cubicBezTo>
                  <a:cubicBezTo>
                    <a:pt x="81" y="75"/>
                    <a:pt x="83" y="74"/>
                    <a:pt x="84" y="75"/>
                  </a:cubicBezTo>
                  <a:cubicBezTo>
                    <a:pt x="85" y="76"/>
                    <a:pt x="82" y="78"/>
                    <a:pt x="82" y="79"/>
                  </a:cubicBezTo>
                  <a:cubicBezTo>
                    <a:pt x="83" y="80"/>
                    <a:pt x="85" y="79"/>
                    <a:pt x="87" y="80"/>
                  </a:cubicBezTo>
                  <a:cubicBezTo>
                    <a:pt x="88" y="81"/>
                    <a:pt x="87" y="83"/>
                    <a:pt x="88" y="84"/>
                  </a:cubicBezTo>
                  <a:cubicBezTo>
                    <a:pt x="90" y="85"/>
                    <a:pt x="91" y="83"/>
                    <a:pt x="92" y="86"/>
                  </a:cubicBezTo>
                  <a:cubicBezTo>
                    <a:pt x="93" y="87"/>
                    <a:pt x="92" y="89"/>
                    <a:pt x="93" y="90"/>
                  </a:cubicBezTo>
                  <a:cubicBezTo>
                    <a:pt x="93" y="93"/>
                    <a:pt x="97" y="94"/>
                    <a:pt x="99" y="94"/>
                  </a:cubicBezTo>
                  <a:cubicBezTo>
                    <a:pt x="100" y="94"/>
                    <a:pt x="100" y="94"/>
                    <a:pt x="101" y="94"/>
                  </a:cubicBezTo>
                  <a:cubicBezTo>
                    <a:pt x="102" y="94"/>
                    <a:pt x="104" y="96"/>
                    <a:pt x="105" y="95"/>
                  </a:cubicBezTo>
                  <a:cubicBezTo>
                    <a:pt x="106" y="93"/>
                    <a:pt x="106" y="92"/>
                    <a:pt x="108" y="93"/>
                  </a:cubicBezTo>
                  <a:cubicBezTo>
                    <a:pt x="110" y="94"/>
                    <a:pt x="109" y="94"/>
                    <a:pt x="110" y="95"/>
                  </a:cubicBezTo>
                  <a:cubicBezTo>
                    <a:pt x="110" y="96"/>
                    <a:pt x="111" y="97"/>
                    <a:pt x="112" y="97"/>
                  </a:cubicBezTo>
                  <a:cubicBezTo>
                    <a:pt x="115" y="97"/>
                    <a:pt x="116" y="94"/>
                    <a:pt x="119" y="94"/>
                  </a:cubicBezTo>
                  <a:cubicBezTo>
                    <a:pt x="122" y="93"/>
                    <a:pt x="125" y="90"/>
                    <a:pt x="126" y="86"/>
                  </a:cubicBezTo>
                  <a:cubicBezTo>
                    <a:pt x="128" y="82"/>
                    <a:pt x="130" y="78"/>
                    <a:pt x="132" y="75"/>
                  </a:cubicBezTo>
                  <a:cubicBezTo>
                    <a:pt x="133" y="73"/>
                    <a:pt x="132" y="74"/>
                    <a:pt x="132" y="72"/>
                  </a:cubicBezTo>
                  <a:cubicBezTo>
                    <a:pt x="132" y="71"/>
                    <a:pt x="133" y="70"/>
                    <a:pt x="134" y="69"/>
                  </a:cubicBezTo>
                  <a:cubicBezTo>
                    <a:pt x="136" y="67"/>
                    <a:pt x="137" y="63"/>
                    <a:pt x="137" y="60"/>
                  </a:cubicBezTo>
                  <a:cubicBezTo>
                    <a:pt x="137" y="59"/>
                    <a:pt x="137" y="57"/>
                    <a:pt x="137" y="56"/>
                  </a:cubicBezTo>
                  <a:cubicBezTo>
                    <a:pt x="137" y="54"/>
                    <a:pt x="138" y="52"/>
                    <a:pt x="137"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5"/>
            <p:cNvSpPr/>
            <p:nvPr/>
          </p:nvSpPr>
          <p:spPr bwMode="auto">
            <a:xfrm>
              <a:off x="8581232" y="190501"/>
              <a:ext cx="58738" cy="71438"/>
            </a:xfrm>
            <a:custGeom>
              <a:avLst/>
              <a:gdLst>
                <a:gd name="T0" fmla="*/ 12 w 14"/>
                <a:gd name="T1" fmla="*/ 3 h 17"/>
                <a:gd name="T2" fmla="*/ 11 w 14"/>
                <a:gd name="T3" fmla="*/ 2 h 17"/>
                <a:gd name="T4" fmla="*/ 6 w 14"/>
                <a:gd name="T5" fmla="*/ 2 h 17"/>
                <a:gd name="T6" fmla="*/ 4 w 14"/>
                <a:gd name="T7" fmla="*/ 2 h 17"/>
                <a:gd name="T8" fmla="*/ 3 w 14"/>
                <a:gd name="T9" fmla="*/ 2 h 17"/>
                <a:gd name="T10" fmla="*/ 0 w 14"/>
                <a:gd name="T11" fmla="*/ 4 h 17"/>
                <a:gd name="T12" fmla="*/ 1 w 14"/>
                <a:gd name="T13" fmla="*/ 5 h 17"/>
                <a:gd name="T14" fmla="*/ 2 w 14"/>
                <a:gd name="T15" fmla="*/ 9 h 17"/>
                <a:gd name="T16" fmla="*/ 5 w 14"/>
                <a:gd name="T17" fmla="*/ 10 h 17"/>
                <a:gd name="T18" fmla="*/ 5 w 14"/>
                <a:gd name="T19" fmla="*/ 14 h 17"/>
                <a:gd name="T20" fmla="*/ 13 w 14"/>
                <a:gd name="T21" fmla="*/ 12 h 17"/>
                <a:gd name="T22" fmla="*/ 13 w 14"/>
                <a:gd name="T23" fmla="*/ 9 h 17"/>
                <a:gd name="T24" fmla="*/ 14 w 14"/>
                <a:gd name="T25" fmla="*/ 6 h 17"/>
                <a:gd name="T26" fmla="*/ 12 w 14"/>
                <a:gd name="T2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7">
                  <a:moveTo>
                    <a:pt x="12" y="3"/>
                  </a:moveTo>
                  <a:cubicBezTo>
                    <a:pt x="11" y="2"/>
                    <a:pt x="12" y="2"/>
                    <a:pt x="11" y="2"/>
                  </a:cubicBezTo>
                  <a:cubicBezTo>
                    <a:pt x="9" y="1"/>
                    <a:pt x="8" y="2"/>
                    <a:pt x="6" y="2"/>
                  </a:cubicBezTo>
                  <a:cubicBezTo>
                    <a:pt x="5" y="2"/>
                    <a:pt x="5" y="1"/>
                    <a:pt x="4" y="2"/>
                  </a:cubicBezTo>
                  <a:cubicBezTo>
                    <a:pt x="3" y="2"/>
                    <a:pt x="3" y="2"/>
                    <a:pt x="3" y="2"/>
                  </a:cubicBezTo>
                  <a:cubicBezTo>
                    <a:pt x="2" y="0"/>
                    <a:pt x="0" y="2"/>
                    <a:pt x="0" y="4"/>
                  </a:cubicBezTo>
                  <a:cubicBezTo>
                    <a:pt x="0" y="4"/>
                    <a:pt x="1" y="4"/>
                    <a:pt x="1" y="5"/>
                  </a:cubicBezTo>
                  <a:cubicBezTo>
                    <a:pt x="1" y="6"/>
                    <a:pt x="1" y="8"/>
                    <a:pt x="2" y="9"/>
                  </a:cubicBezTo>
                  <a:cubicBezTo>
                    <a:pt x="3" y="10"/>
                    <a:pt x="4" y="9"/>
                    <a:pt x="5" y="10"/>
                  </a:cubicBezTo>
                  <a:cubicBezTo>
                    <a:pt x="6" y="11"/>
                    <a:pt x="5" y="13"/>
                    <a:pt x="5" y="14"/>
                  </a:cubicBezTo>
                  <a:cubicBezTo>
                    <a:pt x="6" y="17"/>
                    <a:pt x="12" y="15"/>
                    <a:pt x="13" y="12"/>
                  </a:cubicBezTo>
                  <a:cubicBezTo>
                    <a:pt x="13" y="11"/>
                    <a:pt x="13" y="10"/>
                    <a:pt x="13" y="9"/>
                  </a:cubicBezTo>
                  <a:cubicBezTo>
                    <a:pt x="13" y="8"/>
                    <a:pt x="14" y="7"/>
                    <a:pt x="14" y="6"/>
                  </a:cubicBezTo>
                  <a:cubicBezTo>
                    <a:pt x="14" y="4"/>
                    <a:pt x="13" y="4"/>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6"/>
            <p:cNvSpPr/>
            <p:nvPr/>
          </p:nvSpPr>
          <p:spPr bwMode="auto">
            <a:xfrm>
              <a:off x="8903494" y="190501"/>
              <a:ext cx="101600" cy="111125"/>
            </a:xfrm>
            <a:custGeom>
              <a:avLst/>
              <a:gdLst>
                <a:gd name="T0" fmla="*/ 21 w 24"/>
                <a:gd name="T1" fmla="*/ 2 h 26"/>
                <a:gd name="T2" fmla="*/ 18 w 24"/>
                <a:gd name="T3" fmla="*/ 1 h 26"/>
                <a:gd name="T4" fmla="*/ 18 w 24"/>
                <a:gd name="T5" fmla="*/ 1 h 26"/>
                <a:gd name="T6" fmla="*/ 16 w 24"/>
                <a:gd name="T7" fmla="*/ 5 h 26"/>
                <a:gd name="T8" fmla="*/ 14 w 24"/>
                <a:gd name="T9" fmla="*/ 7 h 26"/>
                <a:gd name="T10" fmla="*/ 13 w 24"/>
                <a:gd name="T11" fmla="*/ 9 h 26"/>
                <a:gd name="T12" fmla="*/ 9 w 24"/>
                <a:gd name="T13" fmla="*/ 11 h 26"/>
                <a:gd name="T14" fmla="*/ 6 w 24"/>
                <a:gd name="T15" fmla="*/ 16 h 26"/>
                <a:gd name="T16" fmla="*/ 1 w 24"/>
                <a:gd name="T17" fmla="*/ 18 h 26"/>
                <a:gd name="T18" fmla="*/ 1 w 24"/>
                <a:gd name="T19" fmla="*/ 22 h 26"/>
                <a:gd name="T20" fmla="*/ 2 w 24"/>
                <a:gd name="T21" fmla="*/ 25 h 26"/>
                <a:gd name="T22" fmla="*/ 8 w 24"/>
                <a:gd name="T23" fmla="*/ 26 h 26"/>
                <a:gd name="T24" fmla="*/ 11 w 24"/>
                <a:gd name="T25" fmla="*/ 23 h 26"/>
                <a:gd name="T26" fmla="*/ 13 w 24"/>
                <a:gd name="T27" fmla="*/ 18 h 26"/>
                <a:gd name="T28" fmla="*/ 15 w 24"/>
                <a:gd name="T29" fmla="*/ 16 h 26"/>
                <a:gd name="T30" fmla="*/ 17 w 24"/>
                <a:gd name="T31" fmla="*/ 14 h 26"/>
                <a:gd name="T32" fmla="*/ 21 w 24"/>
                <a:gd name="T33" fmla="*/ 11 h 26"/>
                <a:gd name="T34" fmla="*/ 22 w 24"/>
                <a:gd name="T35" fmla="*/ 10 h 26"/>
                <a:gd name="T36" fmla="*/ 24 w 24"/>
                <a:gd name="T37" fmla="*/ 8 h 26"/>
                <a:gd name="T38" fmla="*/ 24 w 24"/>
                <a:gd name="T39" fmla="*/ 4 h 26"/>
                <a:gd name="T40" fmla="*/ 21 w 24"/>
                <a:gd name="T4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6">
                  <a:moveTo>
                    <a:pt x="21" y="2"/>
                  </a:moveTo>
                  <a:cubicBezTo>
                    <a:pt x="20" y="2"/>
                    <a:pt x="18" y="0"/>
                    <a:pt x="18" y="1"/>
                  </a:cubicBezTo>
                  <a:cubicBezTo>
                    <a:pt x="18" y="1"/>
                    <a:pt x="18" y="1"/>
                    <a:pt x="18" y="1"/>
                  </a:cubicBezTo>
                  <a:cubicBezTo>
                    <a:pt x="18" y="3"/>
                    <a:pt x="17" y="4"/>
                    <a:pt x="16" y="5"/>
                  </a:cubicBezTo>
                  <a:cubicBezTo>
                    <a:pt x="15" y="6"/>
                    <a:pt x="15" y="6"/>
                    <a:pt x="14" y="7"/>
                  </a:cubicBezTo>
                  <a:cubicBezTo>
                    <a:pt x="13" y="8"/>
                    <a:pt x="14" y="8"/>
                    <a:pt x="13" y="9"/>
                  </a:cubicBezTo>
                  <a:cubicBezTo>
                    <a:pt x="12" y="10"/>
                    <a:pt x="10" y="11"/>
                    <a:pt x="9" y="11"/>
                  </a:cubicBezTo>
                  <a:cubicBezTo>
                    <a:pt x="7" y="13"/>
                    <a:pt x="7" y="14"/>
                    <a:pt x="6" y="16"/>
                  </a:cubicBezTo>
                  <a:cubicBezTo>
                    <a:pt x="5" y="17"/>
                    <a:pt x="3" y="17"/>
                    <a:pt x="1" y="18"/>
                  </a:cubicBezTo>
                  <a:cubicBezTo>
                    <a:pt x="0" y="19"/>
                    <a:pt x="0" y="21"/>
                    <a:pt x="1" y="22"/>
                  </a:cubicBezTo>
                  <a:cubicBezTo>
                    <a:pt x="1" y="24"/>
                    <a:pt x="0" y="25"/>
                    <a:pt x="2" y="25"/>
                  </a:cubicBezTo>
                  <a:cubicBezTo>
                    <a:pt x="4" y="25"/>
                    <a:pt x="6" y="26"/>
                    <a:pt x="8" y="26"/>
                  </a:cubicBezTo>
                  <a:cubicBezTo>
                    <a:pt x="9" y="26"/>
                    <a:pt x="10" y="24"/>
                    <a:pt x="11" y="23"/>
                  </a:cubicBezTo>
                  <a:cubicBezTo>
                    <a:pt x="12" y="21"/>
                    <a:pt x="12" y="19"/>
                    <a:pt x="13" y="18"/>
                  </a:cubicBezTo>
                  <a:cubicBezTo>
                    <a:pt x="13" y="17"/>
                    <a:pt x="14" y="17"/>
                    <a:pt x="15" y="16"/>
                  </a:cubicBezTo>
                  <a:cubicBezTo>
                    <a:pt x="16" y="16"/>
                    <a:pt x="16" y="15"/>
                    <a:pt x="17" y="14"/>
                  </a:cubicBezTo>
                  <a:cubicBezTo>
                    <a:pt x="18" y="13"/>
                    <a:pt x="20" y="13"/>
                    <a:pt x="21" y="11"/>
                  </a:cubicBezTo>
                  <a:cubicBezTo>
                    <a:pt x="21" y="11"/>
                    <a:pt x="21" y="10"/>
                    <a:pt x="22" y="10"/>
                  </a:cubicBezTo>
                  <a:cubicBezTo>
                    <a:pt x="22" y="9"/>
                    <a:pt x="23" y="8"/>
                    <a:pt x="24" y="8"/>
                  </a:cubicBezTo>
                  <a:cubicBezTo>
                    <a:pt x="24" y="7"/>
                    <a:pt x="24" y="5"/>
                    <a:pt x="24" y="4"/>
                  </a:cubicBezTo>
                  <a:cubicBezTo>
                    <a:pt x="23" y="2"/>
                    <a:pt x="23" y="3"/>
                    <a:pt x="2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7"/>
            <p:cNvSpPr/>
            <p:nvPr/>
          </p:nvSpPr>
          <p:spPr bwMode="auto">
            <a:xfrm>
              <a:off x="8971757" y="96839"/>
              <a:ext cx="96838" cy="114300"/>
            </a:xfrm>
            <a:custGeom>
              <a:avLst/>
              <a:gdLst>
                <a:gd name="T0" fmla="*/ 22 w 23"/>
                <a:gd name="T1" fmla="*/ 13 h 27"/>
                <a:gd name="T2" fmla="*/ 18 w 23"/>
                <a:gd name="T3" fmla="*/ 12 h 27"/>
                <a:gd name="T4" fmla="*/ 15 w 23"/>
                <a:gd name="T5" fmla="*/ 10 h 27"/>
                <a:gd name="T6" fmla="*/ 11 w 23"/>
                <a:gd name="T7" fmla="*/ 5 h 27"/>
                <a:gd name="T8" fmla="*/ 8 w 23"/>
                <a:gd name="T9" fmla="*/ 4 h 27"/>
                <a:gd name="T10" fmla="*/ 7 w 23"/>
                <a:gd name="T11" fmla="*/ 2 h 27"/>
                <a:gd name="T12" fmla="*/ 5 w 23"/>
                <a:gd name="T13" fmla="*/ 5 h 27"/>
                <a:gd name="T14" fmla="*/ 9 w 23"/>
                <a:gd name="T15" fmla="*/ 9 h 27"/>
                <a:gd name="T16" fmla="*/ 12 w 23"/>
                <a:gd name="T17" fmla="*/ 10 h 27"/>
                <a:gd name="T18" fmla="*/ 11 w 23"/>
                <a:gd name="T19" fmla="*/ 11 h 27"/>
                <a:gd name="T20" fmla="*/ 8 w 23"/>
                <a:gd name="T21" fmla="*/ 15 h 27"/>
                <a:gd name="T22" fmla="*/ 9 w 23"/>
                <a:gd name="T23" fmla="*/ 17 h 27"/>
                <a:gd name="T24" fmla="*/ 12 w 23"/>
                <a:gd name="T25" fmla="*/ 23 h 27"/>
                <a:gd name="T26" fmla="*/ 12 w 23"/>
                <a:gd name="T27" fmla="*/ 26 h 27"/>
                <a:gd name="T28" fmla="*/ 16 w 23"/>
                <a:gd name="T29" fmla="*/ 21 h 27"/>
                <a:gd name="T30" fmla="*/ 20 w 23"/>
                <a:gd name="T31" fmla="*/ 18 h 27"/>
                <a:gd name="T32" fmla="*/ 22 w 23"/>
                <a:gd name="T3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7">
                  <a:moveTo>
                    <a:pt x="22" y="13"/>
                  </a:moveTo>
                  <a:cubicBezTo>
                    <a:pt x="22" y="12"/>
                    <a:pt x="19" y="12"/>
                    <a:pt x="18" y="12"/>
                  </a:cubicBezTo>
                  <a:cubicBezTo>
                    <a:pt x="16" y="12"/>
                    <a:pt x="16" y="11"/>
                    <a:pt x="15" y="10"/>
                  </a:cubicBezTo>
                  <a:cubicBezTo>
                    <a:pt x="14" y="8"/>
                    <a:pt x="12" y="6"/>
                    <a:pt x="11" y="5"/>
                  </a:cubicBezTo>
                  <a:cubicBezTo>
                    <a:pt x="10" y="5"/>
                    <a:pt x="9" y="5"/>
                    <a:pt x="8" y="4"/>
                  </a:cubicBezTo>
                  <a:cubicBezTo>
                    <a:pt x="8" y="4"/>
                    <a:pt x="8" y="3"/>
                    <a:pt x="7" y="2"/>
                  </a:cubicBezTo>
                  <a:cubicBezTo>
                    <a:pt x="4" y="0"/>
                    <a:pt x="0" y="4"/>
                    <a:pt x="5" y="5"/>
                  </a:cubicBezTo>
                  <a:cubicBezTo>
                    <a:pt x="7" y="6"/>
                    <a:pt x="7" y="8"/>
                    <a:pt x="9" y="9"/>
                  </a:cubicBezTo>
                  <a:cubicBezTo>
                    <a:pt x="10" y="9"/>
                    <a:pt x="11" y="10"/>
                    <a:pt x="12" y="10"/>
                  </a:cubicBezTo>
                  <a:cubicBezTo>
                    <a:pt x="11" y="10"/>
                    <a:pt x="11" y="11"/>
                    <a:pt x="11" y="11"/>
                  </a:cubicBezTo>
                  <a:cubicBezTo>
                    <a:pt x="10" y="13"/>
                    <a:pt x="8" y="13"/>
                    <a:pt x="8" y="15"/>
                  </a:cubicBezTo>
                  <a:cubicBezTo>
                    <a:pt x="7" y="16"/>
                    <a:pt x="8" y="17"/>
                    <a:pt x="9" y="17"/>
                  </a:cubicBezTo>
                  <a:cubicBezTo>
                    <a:pt x="11" y="19"/>
                    <a:pt x="12" y="21"/>
                    <a:pt x="12" y="23"/>
                  </a:cubicBezTo>
                  <a:cubicBezTo>
                    <a:pt x="12" y="24"/>
                    <a:pt x="11" y="26"/>
                    <a:pt x="12" y="26"/>
                  </a:cubicBezTo>
                  <a:cubicBezTo>
                    <a:pt x="15" y="27"/>
                    <a:pt x="16" y="22"/>
                    <a:pt x="16" y="21"/>
                  </a:cubicBezTo>
                  <a:cubicBezTo>
                    <a:pt x="17" y="19"/>
                    <a:pt x="18" y="19"/>
                    <a:pt x="20" y="18"/>
                  </a:cubicBezTo>
                  <a:cubicBezTo>
                    <a:pt x="21" y="18"/>
                    <a:pt x="23" y="15"/>
                    <a:pt x="2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8"/>
            <p:cNvSpPr/>
            <p:nvPr/>
          </p:nvSpPr>
          <p:spPr bwMode="auto">
            <a:xfrm>
              <a:off x="9013032" y="144464"/>
              <a:ext cx="4763" cy="3175"/>
            </a:xfrm>
            <a:custGeom>
              <a:avLst/>
              <a:gdLst>
                <a:gd name="T0" fmla="*/ 0 w 3"/>
                <a:gd name="T1" fmla="*/ 2 h 2"/>
                <a:gd name="T2" fmla="*/ 3 w 3"/>
                <a:gd name="T3" fmla="*/ 0 h 2"/>
                <a:gd name="T4" fmla="*/ 3 w 3"/>
                <a:gd name="T5" fmla="*/ 0 h 2"/>
                <a:gd name="T6" fmla="*/ 0 w 3"/>
                <a:gd name="T7" fmla="*/ 2 h 2"/>
              </a:gdLst>
              <a:ahLst/>
              <a:cxnLst>
                <a:cxn ang="0">
                  <a:pos x="T0" y="T1"/>
                </a:cxn>
                <a:cxn ang="0">
                  <a:pos x="T2" y="T3"/>
                </a:cxn>
                <a:cxn ang="0">
                  <a:pos x="T4" y="T5"/>
                </a:cxn>
                <a:cxn ang="0">
                  <a:pos x="T6" y="T7"/>
                </a:cxn>
              </a:cxnLst>
              <a:rect l="0" t="0" r="r" b="b"/>
              <a:pathLst>
                <a:path w="3" h="2">
                  <a:moveTo>
                    <a:pt x="0" y="2"/>
                  </a:moveTo>
                  <a:lnTo>
                    <a:pt x="3" y="0"/>
                  </a:lnTo>
                  <a:lnTo>
                    <a:pt x="3"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29"/>
            <p:cNvSpPr/>
            <p:nvPr/>
          </p:nvSpPr>
          <p:spPr bwMode="auto">
            <a:xfrm>
              <a:off x="7485857" y="-623887"/>
              <a:ext cx="55563" cy="53975"/>
            </a:xfrm>
            <a:custGeom>
              <a:avLst/>
              <a:gdLst>
                <a:gd name="T0" fmla="*/ 7 w 13"/>
                <a:gd name="T1" fmla="*/ 6 h 13"/>
                <a:gd name="T2" fmla="*/ 6 w 13"/>
                <a:gd name="T3" fmla="*/ 4 h 13"/>
                <a:gd name="T4" fmla="*/ 4 w 13"/>
                <a:gd name="T5" fmla="*/ 2 h 13"/>
                <a:gd name="T6" fmla="*/ 1 w 13"/>
                <a:gd name="T7" fmla="*/ 1 h 13"/>
                <a:gd name="T8" fmla="*/ 1 w 13"/>
                <a:gd name="T9" fmla="*/ 1 h 13"/>
                <a:gd name="T10" fmla="*/ 0 w 13"/>
                <a:gd name="T11" fmla="*/ 3 h 13"/>
                <a:gd name="T12" fmla="*/ 1 w 13"/>
                <a:gd name="T13" fmla="*/ 5 h 13"/>
                <a:gd name="T14" fmla="*/ 1 w 13"/>
                <a:gd name="T15" fmla="*/ 9 h 13"/>
                <a:gd name="T16" fmla="*/ 3 w 13"/>
                <a:gd name="T17" fmla="*/ 10 h 13"/>
                <a:gd name="T18" fmla="*/ 5 w 13"/>
                <a:gd name="T19" fmla="*/ 12 h 13"/>
                <a:gd name="T20" fmla="*/ 11 w 13"/>
                <a:gd name="T21" fmla="*/ 8 h 13"/>
                <a:gd name="T22" fmla="*/ 7 w 13"/>
                <a:gd name="T23"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6"/>
                  </a:moveTo>
                  <a:cubicBezTo>
                    <a:pt x="6" y="5"/>
                    <a:pt x="6" y="5"/>
                    <a:pt x="6" y="4"/>
                  </a:cubicBezTo>
                  <a:cubicBezTo>
                    <a:pt x="6" y="3"/>
                    <a:pt x="5" y="2"/>
                    <a:pt x="4" y="2"/>
                  </a:cubicBezTo>
                  <a:cubicBezTo>
                    <a:pt x="4" y="1"/>
                    <a:pt x="1" y="0"/>
                    <a:pt x="1" y="1"/>
                  </a:cubicBezTo>
                  <a:cubicBezTo>
                    <a:pt x="1" y="1"/>
                    <a:pt x="1" y="1"/>
                    <a:pt x="1" y="1"/>
                  </a:cubicBezTo>
                  <a:cubicBezTo>
                    <a:pt x="1" y="2"/>
                    <a:pt x="1" y="2"/>
                    <a:pt x="0" y="3"/>
                  </a:cubicBezTo>
                  <a:cubicBezTo>
                    <a:pt x="0" y="4"/>
                    <a:pt x="1" y="4"/>
                    <a:pt x="1" y="5"/>
                  </a:cubicBezTo>
                  <a:cubicBezTo>
                    <a:pt x="1" y="6"/>
                    <a:pt x="0" y="8"/>
                    <a:pt x="1" y="9"/>
                  </a:cubicBezTo>
                  <a:cubicBezTo>
                    <a:pt x="2" y="9"/>
                    <a:pt x="3" y="9"/>
                    <a:pt x="3" y="10"/>
                  </a:cubicBezTo>
                  <a:cubicBezTo>
                    <a:pt x="4" y="11"/>
                    <a:pt x="4" y="12"/>
                    <a:pt x="5" y="12"/>
                  </a:cubicBezTo>
                  <a:cubicBezTo>
                    <a:pt x="7" y="13"/>
                    <a:pt x="13" y="11"/>
                    <a:pt x="11" y="8"/>
                  </a:cubicBezTo>
                  <a:cubicBezTo>
                    <a:pt x="10" y="7"/>
                    <a:pt x="8" y="7"/>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30"/>
            <p:cNvSpPr/>
            <p:nvPr/>
          </p:nvSpPr>
          <p:spPr bwMode="auto">
            <a:xfrm>
              <a:off x="6965157" y="-327024"/>
              <a:ext cx="101600" cy="190500"/>
            </a:xfrm>
            <a:custGeom>
              <a:avLst/>
              <a:gdLst>
                <a:gd name="T0" fmla="*/ 23 w 24"/>
                <a:gd name="T1" fmla="*/ 8 h 45"/>
                <a:gd name="T2" fmla="*/ 23 w 24"/>
                <a:gd name="T3" fmla="*/ 4 h 45"/>
                <a:gd name="T4" fmla="*/ 20 w 24"/>
                <a:gd name="T5" fmla="*/ 1 h 45"/>
                <a:gd name="T6" fmla="*/ 20 w 24"/>
                <a:gd name="T7" fmla="*/ 1 h 45"/>
                <a:gd name="T8" fmla="*/ 18 w 24"/>
                <a:gd name="T9" fmla="*/ 5 h 45"/>
                <a:gd name="T10" fmla="*/ 15 w 24"/>
                <a:gd name="T11" fmla="*/ 8 h 45"/>
                <a:gd name="T12" fmla="*/ 11 w 24"/>
                <a:gd name="T13" fmla="*/ 10 h 45"/>
                <a:gd name="T14" fmla="*/ 9 w 24"/>
                <a:gd name="T15" fmla="*/ 12 h 45"/>
                <a:gd name="T16" fmla="*/ 5 w 24"/>
                <a:gd name="T17" fmla="*/ 13 h 45"/>
                <a:gd name="T18" fmla="*/ 2 w 24"/>
                <a:gd name="T19" fmla="*/ 18 h 45"/>
                <a:gd name="T20" fmla="*/ 3 w 24"/>
                <a:gd name="T21" fmla="*/ 22 h 45"/>
                <a:gd name="T22" fmla="*/ 6 w 24"/>
                <a:gd name="T23" fmla="*/ 26 h 45"/>
                <a:gd name="T24" fmla="*/ 3 w 24"/>
                <a:gd name="T25" fmla="*/ 29 h 45"/>
                <a:gd name="T26" fmla="*/ 2 w 24"/>
                <a:gd name="T27" fmla="*/ 30 h 45"/>
                <a:gd name="T28" fmla="*/ 2 w 24"/>
                <a:gd name="T29" fmla="*/ 35 h 45"/>
                <a:gd name="T30" fmla="*/ 3 w 24"/>
                <a:gd name="T31" fmla="*/ 38 h 45"/>
                <a:gd name="T32" fmla="*/ 3 w 24"/>
                <a:gd name="T33" fmla="*/ 40 h 45"/>
                <a:gd name="T34" fmla="*/ 7 w 24"/>
                <a:gd name="T35" fmla="*/ 45 h 45"/>
                <a:gd name="T36" fmla="*/ 13 w 24"/>
                <a:gd name="T37" fmla="*/ 40 h 45"/>
                <a:gd name="T38" fmla="*/ 15 w 24"/>
                <a:gd name="T39" fmla="*/ 27 h 45"/>
                <a:gd name="T40" fmla="*/ 17 w 24"/>
                <a:gd name="T41" fmla="*/ 24 h 45"/>
                <a:gd name="T42" fmla="*/ 20 w 24"/>
                <a:gd name="T43" fmla="*/ 20 h 45"/>
                <a:gd name="T44" fmla="*/ 23 w 24"/>
                <a:gd name="T45" fmla="*/ 13 h 45"/>
                <a:gd name="T46" fmla="*/ 23 w 24"/>
                <a:gd name="T47" fmla="*/ 10 h 45"/>
                <a:gd name="T48" fmla="*/ 23 w 24"/>
                <a:gd name="T49"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45">
                  <a:moveTo>
                    <a:pt x="23" y="8"/>
                  </a:moveTo>
                  <a:cubicBezTo>
                    <a:pt x="22" y="7"/>
                    <a:pt x="23" y="6"/>
                    <a:pt x="23" y="4"/>
                  </a:cubicBezTo>
                  <a:cubicBezTo>
                    <a:pt x="22" y="3"/>
                    <a:pt x="21" y="1"/>
                    <a:pt x="20" y="1"/>
                  </a:cubicBezTo>
                  <a:cubicBezTo>
                    <a:pt x="20" y="1"/>
                    <a:pt x="20" y="1"/>
                    <a:pt x="20" y="1"/>
                  </a:cubicBezTo>
                  <a:cubicBezTo>
                    <a:pt x="19" y="0"/>
                    <a:pt x="18" y="4"/>
                    <a:pt x="18" y="5"/>
                  </a:cubicBezTo>
                  <a:cubicBezTo>
                    <a:pt x="17" y="6"/>
                    <a:pt x="16" y="7"/>
                    <a:pt x="15" y="8"/>
                  </a:cubicBezTo>
                  <a:cubicBezTo>
                    <a:pt x="14" y="8"/>
                    <a:pt x="12" y="9"/>
                    <a:pt x="11" y="10"/>
                  </a:cubicBezTo>
                  <a:cubicBezTo>
                    <a:pt x="10" y="11"/>
                    <a:pt x="11" y="12"/>
                    <a:pt x="9" y="12"/>
                  </a:cubicBezTo>
                  <a:cubicBezTo>
                    <a:pt x="8" y="13"/>
                    <a:pt x="6" y="12"/>
                    <a:pt x="5" y="13"/>
                  </a:cubicBezTo>
                  <a:cubicBezTo>
                    <a:pt x="4" y="14"/>
                    <a:pt x="2" y="16"/>
                    <a:pt x="2" y="18"/>
                  </a:cubicBezTo>
                  <a:cubicBezTo>
                    <a:pt x="2" y="19"/>
                    <a:pt x="2" y="21"/>
                    <a:pt x="3" y="22"/>
                  </a:cubicBezTo>
                  <a:cubicBezTo>
                    <a:pt x="4" y="23"/>
                    <a:pt x="7" y="24"/>
                    <a:pt x="6" y="26"/>
                  </a:cubicBezTo>
                  <a:cubicBezTo>
                    <a:pt x="6" y="27"/>
                    <a:pt x="4" y="28"/>
                    <a:pt x="3" y="29"/>
                  </a:cubicBezTo>
                  <a:cubicBezTo>
                    <a:pt x="3" y="29"/>
                    <a:pt x="2" y="29"/>
                    <a:pt x="2" y="30"/>
                  </a:cubicBezTo>
                  <a:cubicBezTo>
                    <a:pt x="0" y="31"/>
                    <a:pt x="1" y="33"/>
                    <a:pt x="2" y="35"/>
                  </a:cubicBezTo>
                  <a:cubicBezTo>
                    <a:pt x="3" y="36"/>
                    <a:pt x="3" y="37"/>
                    <a:pt x="3" y="38"/>
                  </a:cubicBezTo>
                  <a:cubicBezTo>
                    <a:pt x="3" y="39"/>
                    <a:pt x="3" y="40"/>
                    <a:pt x="3" y="40"/>
                  </a:cubicBezTo>
                  <a:cubicBezTo>
                    <a:pt x="3" y="42"/>
                    <a:pt x="6" y="44"/>
                    <a:pt x="7" y="45"/>
                  </a:cubicBezTo>
                  <a:cubicBezTo>
                    <a:pt x="10" y="45"/>
                    <a:pt x="12" y="42"/>
                    <a:pt x="13" y="40"/>
                  </a:cubicBezTo>
                  <a:cubicBezTo>
                    <a:pt x="16" y="36"/>
                    <a:pt x="15" y="31"/>
                    <a:pt x="15" y="27"/>
                  </a:cubicBezTo>
                  <a:cubicBezTo>
                    <a:pt x="16" y="25"/>
                    <a:pt x="16" y="25"/>
                    <a:pt x="17" y="24"/>
                  </a:cubicBezTo>
                  <a:cubicBezTo>
                    <a:pt x="19" y="23"/>
                    <a:pt x="19" y="21"/>
                    <a:pt x="20" y="20"/>
                  </a:cubicBezTo>
                  <a:cubicBezTo>
                    <a:pt x="22" y="18"/>
                    <a:pt x="22" y="16"/>
                    <a:pt x="23" y="13"/>
                  </a:cubicBezTo>
                  <a:cubicBezTo>
                    <a:pt x="23" y="12"/>
                    <a:pt x="24" y="11"/>
                    <a:pt x="23" y="10"/>
                  </a:cubicBezTo>
                  <a:cubicBezTo>
                    <a:pt x="23" y="9"/>
                    <a:pt x="23" y="9"/>
                    <a:pt x="2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31"/>
            <p:cNvSpPr/>
            <p:nvPr/>
          </p:nvSpPr>
          <p:spPr bwMode="auto">
            <a:xfrm>
              <a:off x="8203407" y="-1150937"/>
              <a:ext cx="220663" cy="233363"/>
            </a:xfrm>
            <a:custGeom>
              <a:avLst/>
              <a:gdLst>
                <a:gd name="T0" fmla="*/ 32 w 52"/>
                <a:gd name="T1" fmla="*/ 25 h 55"/>
                <a:gd name="T2" fmla="*/ 31 w 52"/>
                <a:gd name="T3" fmla="*/ 27 h 55"/>
                <a:gd name="T4" fmla="*/ 30 w 52"/>
                <a:gd name="T5" fmla="*/ 29 h 55"/>
                <a:gd name="T6" fmla="*/ 28 w 52"/>
                <a:gd name="T7" fmla="*/ 32 h 55"/>
                <a:gd name="T8" fmla="*/ 24 w 52"/>
                <a:gd name="T9" fmla="*/ 31 h 55"/>
                <a:gd name="T10" fmla="*/ 23 w 52"/>
                <a:gd name="T11" fmla="*/ 30 h 55"/>
                <a:gd name="T12" fmla="*/ 21 w 52"/>
                <a:gd name="T13" fmla="*/ 35 h 55"/>
                <a:gd name="T14" fmla="*/ 18 w 52"/>
                <a:gd name="T15" fmla="*/ 36 h 55"/>
                <a:gd name="T16" fmla="*/ 16 w 52"/>
                <a:gd name="T17" fmla="*/ 36 h 55"/>
                <a:gd name="T18" fmla="*/ 14 w 52"/>
                <a:gd name="T19" fmla="*/ 37 h 55"/>
                <a:gd name="T20" fmla="*/ 11 w 52"/>
                <a:gd name="T21" fmla="*/ 38 h 55"/>
                <a:gd name="T22" fmla="*/ 8 w 52"/>
                <a:gd name="T23" fmla="*/ 41 h 55"/>
                <a:gd name="T24" fmla="*/ 5 w 52"/>
                <a:gd name="T25" fmla="*/ 42 h 55"/>
                <a:gd name="T26" fmla="*/ 3 w 52"/>
                <a:gd name="T27" fmla="*/ 44 h 55"/>
                <a:gd name="T28" fmla="*/ 2 w 52"/>
                <a:gd name="T29" fmla="*/ 45 h 55"/>
                <a:gd name="T30" fmla="*/ 0 w 52"/>
                <a:gd name="T31" fmla="*/ 48 h 55"/>
                <a:gd name="T32" fmla="*/ 1 w 52"/>
                <a:gd name="T33" fmla="*/ 50 h 55"/>
                <a:gd name="T34" fmla="*/ 1 w 52"/>
                <a:gd name="T35" fmla="*/ 52 h 55"/>
                <a:gd name="T36" fmla="*/ 6 w 52"/>
                <a:gd name="T37" fmla="*/ 49 h 55"/>
                <a:gd name="T38" fmla="*/ 6 w 52"/>
                <a:gd name="T39" fmla="*/ 47 h 55"/>
                <a:gd name="T40" fmla="*/ 9 w 52"/>
                <a:gd name="T41" fmla="*/ 45 h 55"/>
                <a:gd name="T42" fmla="*/ 11 w 52"/>
                <a:gd name="T43" fmla="*/ 46 h 55"/>
                <a:gd name="T44" fmla="*/ 13 w 52"/>
                <a:gd name="T45" fmla="*/ 45 h 55"/>
                <a:gd name="T46" fmla="*/ 16 w 52"/>
                <a:gd name="T47" fmla="*/ 44 h 55"/>
                <a:gd name="T48" fmla="*/ 19 w 52"/>
                <a:gd name="T49" fmla="*/ 42 h 55"/>
                <a:gd name="T50" fmla="*/ 20 w 52"/>
                <a:gd name="T51" fmla="*/ 43 h 55"/>
                <a:gd name="T52" fmla="*/ 25 w 52"/>
                <a:gd name="T53" fmla="*/ 42 h 55"/>
                <a:gd name="T54" fmla="*/ 28 w 52"/>
                <a:gd name="T55" fmla="*/ 40 h 55"/>
                <a:gd name="T56" fmla="*/ 30 w 52"/>
                <a:gd name="T57" fmla="*/ 40 h 55"/>
                <a:gd name="T58" fmla="*/ 34 w 52"/>
                <a:gd name="T59" fmla="*/ 38 h 55"/>
                <a:gd name="T60" fmla="*/ 36 w 52"/>
                <a:gd name="T61" fmla="*/ 34 h 55"/>
                <a:gd name="T62" fmla="*/ 38 w 52"/>
                <a:gd name="T63" fmla="*/ 32 h 55"/>
                <a:gd name="T64" fmla="*/ 39 w 52"/>
                <a:gd name="T65" fmla="*/ 28 h 55"/>
                <a:gd name="T66" fmla="*/ 40 w 52"/>
                <a:gd name="T67" fmla="*/ 23 h 55"/>
                <a:gd name="T68" fmla="*/ 41 w 52"/>
                <a:gd name="T69" fmla="*/ 21 h 55"/>
                <a:gd name="T70" fmla="*/ 40 w 52"/>
                <a:gd name="T71" fmla="*/ 18 h 55"/>
                <a:gd name="T72" fmla="*/ 38 w 52"/>
                <a:gd name="T73" fmla="*/ 16 h 55"/>
                <a:gd name="T74" fmla="*/ 39 w 52"/>
                <a:gd name="T75" fmla="*/ 13 h 55"/>
                <a:gd name="T76" fmla="*/ 43 w 52"/>
                <a:gd name="T77" fmla="*/ 13 h 55"/>
                <a:gd name="T78" fmla="*/ 45 w 52"/>
                <a:gd name="T79" fmla="*/ 14 h 55"/>
                <a:gd name="T80" fmla="*/ 49 w 52"/>
                <a:gd name="T81" fmla="*/ 10 h 55"/>
                <a:gd name="T82" fmla="*/ 52 w 52"/>
                <a:gd name="T83" fmla="*/ 8 h 55"/>
                <a:gd name="T84" fmla="*/ 51 w 52"/>
                <a:gd name="T85" fmla="*/ 6 h 55"/>
                <a:gd name="T86" fmla="*/ 46 w 52"/>
                <a:gd name="T87" fmla="*/ 5 h 55"/>
                <a:gd name="T88" fmla="*/ 45 w 52"/>
                <a:gd name="T89" fmla="*/ 3 h 55"/>
                <a:gd name="T90" fmla="*/ 43 w 52"/>
                <a:gd name="T91" fmla="*/ 2 h 55"/>
                <a:gd name="T92" fmla="*/ 41 w 52"/>
                <a:gd name="T93" fmla="*/ 0 h 55"/>
                <a:gd name="T94" fmla="*/ 39 w 52"/>
                <a:gd name="T95" fmla="*/ 3 h 55"/>
                <a:gd name="T96" fmla="*/ 39 w 52"/>
                <a:gd name="T97" fmla="*/ 6 h 55"/>
                <a:gd name="T98" fmla="*/ 36 w 52"/>
                <a:gd name="T99" fmla="*/ 8 h 55"/>
                <a:gd name="T100" fmla="*/ 36 w 52"/>
                <a:gd name="T101" fmla="*/ 13 h 55"/>
                <a:gd name="T102" fmla="*/ 35 w 52"/>
                <a:gd name="T103" fmla="*/ 17 h 55"/>
                <a:gd name="T104" fmla="*/ 34 w 52"/>
                <a:gd name="T105" fmla="*/ 18 h 55"/>
                <a:gd name="T106" fmla="*/ 34 w 52"/>
                <a:gd name="T107" fmla="*/ 22 h 55"/>
                <a:gd name="T108" fmla="*/ 32 w 52"/>
                <a:gd name="T109" fmla="*/ 2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55">
                  <a:moveTo>
                    <a:pt x="32" y="25"/>
                  </a:moveTo>
                  <a:cubicBezTo>
                    <a:pt x="32" y="26"/>
                    <a:pt x="31" y="26"/>
                    <a:pt x="31" y="27"/>
                  </a:cubicBezTo>
                  <a:cubicBezTo>
                    <a:pt x="31" y="28"/>
                    <a:pt x="31" y="28"/>
                    <a:pt x="30" y="29"/>
                  </a:cubicBezTo>
                  <a:cubicBezTo>
                    <a:pt x="30" y="30"/>
                    <a:pt x="29" y="31"/>
                    <a:pt x="28" y="32"/>
                  </a:cubicBezTo>
                  <a:cubicBezTo>
                    <a:pt x="27" y="32"/>
                    <a:pt x="25" y="33"/>
                    <a:pt x="24" y="31"/>
                  </a:cubicBezTo>
                  <a:cubicBezTo>
                    <a:pt x="24" y="30"/>
                    <a:pt x="24" y="29"/>
                    <a:pt x="23" y="30"/>
                  </a:cubicBezTo>
                  <a:cubicBezTo>
                    <a:pt x="21" y="31"/>
                    <a:pt x="22" y="33"/>
                    <a:pt x="21" y="35"/>
                  </a:cubicBezTo>
                  <a:cubicBezTo>
                    <a:pt x="21" y="37"/>
                    <a:pt x="19" y="36"/>
                    <a:pt x="18" y="36"/>
                  </a:cubicBezTo>
                  <a:cubicBezTo>
                    <a:pt x="18" y="36"/>
                    <a:pt x="17" y="36"/>
                    <a:pt x="16" y="36"/>
                  </a:cubicBezTo>
                  <a:cubicBezTo>
                    <a:pt x="15" y="37"/>
                    <a:pt x="15" y="37"/>
                    <a:pt x="14" y="37"/>
                  </a:cubicBezTo>
                  <a:cubicBezTo>
                    <a:pt x="13" y="38"/>
                    <a:pt x="12" y="37"/>
                    <a:pt x="11" y="38"/>
                  </a:cubicBezTo>
                  <a:cubicBezTo>
                    <a:pt x="9" y="38"/>
                    <a:pt x="9" y="40"/>
                    <a:pt x="8" y="41"/>
                  </a:cubicBezTo>
                  <a:cubicBezTo>
                    <a:pt x="7" y="42"/>
                    <a:pt x="6" y="42"/>
                    <a:pt x="5" y="42"/>
                  </a:cubicBezTo>
                  <a:cubicBezTo>
                    <a:pt x="4" y="43"/>
                    <a:pt x="3" y="43"/>
                    <a:pt x="3" y="44"/>
                  </a:cubicBezTo>
                  <a:cubicBezTo>
                    <a:pt x="2" y="44"/>
                    <a:pt x="2" y="45"/>
                    <a:pt x="2" y="45"/>
                  </a:cubicBezTo>
                  <a:cubicBezTo>
                    <a:pt x="1" y="46"/>
                    <a:pt x="0" y="46"/>
                    <a:pt x="0" y="48"/>
                  </a:cubicBezTo>
                  <a:cubicBezTo>
                    <a:pt x="0" y="49"/>
                    <a:pt x="1" y="49"/>
                    <a:pt x="1" y="50"/>
                  </a:cubicBezTo>
                  <a:cubicBezTo>
                    <a:pt x="1" y="51"/>
                    <a:pt x="1" y="51"/>
                    <a:pt x="1" y="52"/>
                  </a:cubicBezTo>
                  <a:cubicBezTo>
                    <a:pt x="2" y="55"/>
                    <a:pt x="6" y="52"/>
                    <a:pt x="6" y="49"/>
                  </a:cubicBezTo>
                  <a:cubicBezTo>
                    <a:pt x="6" y="49"/>
                    <a:pt x="6" y="48"/>
                    <a:pt x="6" y="47"/>
                  </a:cubicBezTo>
                  <a:cubicBezTo>
                    <a:pt x="6" y="46"/>
                    <a:pt x="8" y="45"/>
                    <a:pt x="9" y="45"/>
                  </a:cubicBezTo>
                  <a:cubicBezTo>
                    <a:pt x="10" y="45"/>
                    <a:pt x="10" y="46"/>
                    <a:pt x="11" y="46"/>
                  </a:cubicBezTo>
                  <a:cubicBezTo>
                    <a:pt x="12" y="46"/>
                    <a:pt x="12" y="45"/>
                    <a:pt x="13" y="45"/>
                  </a:cubicBezTo>
                  <a:cubicBezTo>
                    <a:pt x="14" y="45"/>
                    <a:pt x="15" y="44"/>
                    <a:pt x="16" y="44"/>
                  </a:cubicBezTo>
                  <a:cubicBezTo>
                    <a:pt x="17" y="43"/>
                    <a:pt x="18" y="42"/>
                    <a:pt x="19" y="42"/>
                  </a:cubicBezTo>
                  <a:cubicBezTo>
                    <a:pt x="19" y="42"/>
                    <a:pt x="19" y="43"/>
                    <a:pt x="20" y="43"/>
                  </a:cubicBezTo>
                  <a:cubicBezTo>
                    <a:pt x="22" y="44"/>
                    <a:pt x="23" y="42"/>
                    <a:pt x="25" y="42"/>
                  </a:cubicBezTo>
                  <a:cubicBezTo>
                    <a:pt x="26" y="41"/>
                    <a:pt x="27" y="40"/>
                    <a:pt x="28" y="40"/>
                  </a:cubicBezTo>
                  <a:cubicBezTo>
                    <a:pt x="29" y="40"/>
                    <a:pt x="29" y="40"/>
                    <a:pt x="30" y="40"/>
                  </a:cubicBezTo>
                  <a:cubicBezTo>
                    <a:pt x="32" y="40"/>
                    <a:pt x="33" y="39"/>
                    <a:pt x="34" y="38"/>
                  </a:cubicBezTo>
                  <a:cubicBezTo>
                    <a:pt x="35" y="37"/>
                    <a:pt x="35" y="36"/>
                    <a:pt x="36" y="34"/>
                  </a:cubicBezTo>
                  <a:cubicBezTo>
                    <a:pt x="36" y="34"/>
                    <a:pt x="37" y="33"/>
                    <a:pt x="38" y="32"/>
                  </a:cubicBezTo>
                  <a:cubicBezTo>
                    <a:pt x="38" y="31"/>
                    <a:pt x="39" y="29"/>
                    <a:pt x="39" y="28"/>
                  </a:cubicBezTo>
                  <a:cubicBezTo>
                    <a:pt x="40" y="26"/>
                    <a:pt x="40" y="25"/>
                    <a:pt x="40" y="23"/>
                  </a:cubicBezTo>
                  <a:cubicBezTo>
                    <a:pt x="40" y="22"/>
                    <a:pt x="41" y="22"/>
                    <a:pt x="41" y="21"/>
                  </a:cubicBezTo>
                  <a:cubicBezTo>
                    <a:pt x="41" y="20"/>
                    <a:pt x="41" y="18"/>
                    <a:pt x="40" y="18"/>
                  </a:cubicBezTo>
                  <a:cubicBezTo>
                    <a:pt x="40" y="17"/>
                    <a:pt x="39" y="17"/>
                    <a:pt x="38" y="16"/>
                  </a:cubicBezTo>
                  <a:cubicBezTo>
                    <a:pt x="38" y="15"/>
                    <a:pt x="38" y="14"/>
                    <a:pt x="39" y="13"/>
                  </a:cubicBezTo>
                  <a:cubicBezTo>
                    <a:pt x="40" y="12"/>
                    <a:pt x="41" y="12"/>
                    <a:pt x="43" y="13"/>
                  </a:cubicBezTo>
                  <a:cubicBezTo>
                    <a:pt x="44" y="14"/>
                    <a:pt x="44" y="15"/>
                    <a:pt x="45" y="14"/>
                  </a:cubicBezTo>
                  <a:cubicBezTo>
                    <a:pt x="47" y="13"/>
                    <a:pt x="48" y="11"/>
                    <a:pt x="49" y="10"/>
                  </a:cubicBezTo>
                  <a:cubicBezTo>
                    <a:pt x="51" y="9"/>
                    <a:pt x="52" y="10"/>
                    <a:pt x="52" y="8"/>
                  </a:cubicBezTo>
                  <a:cubicBezTo>
                    <a:pt x="52" y="7"/>
                    <a:pt x="52" y="7"/>
                    <a:pt x="51" y="6"/>
                  </a:cubicBezTo>
                  <a:cubicBezTo>
                    <a:pt x="50" y="5"/>
                    <a:pt x="47" y="6"/>
                    <a:pt x="46" y="5"/>
                  </a:cubicBezTo>
                  <a:cubicBezTo>
                    <a:pt x="46" y="4"/>
                    <a:pt x="46" y="4"/>
                    <a:pt x="45" y="3"/>
                  </a:cubicBezTo>
                  <a:cubicBezTo>
                    <a:pt x="44" y="3"/>
                    <a:pt x="44" y="2"/>
                    <a:pt x="43" y="2"/>
                  </a:cubicBezTo>
                  <a:cubicBezTo>
                    <a:pt x="42" y="1"/>
                    <a:pt x="42" y="0"/>
                    <a:pt x="41" y="0"/>
                  </a:cubicBezTo>
                  <a:cubicBezTo>
                    <a:pt x="40" y="0"/>
                    <a:pt x="39" y="2"/>
                    <a:pt x="39" y="3"/>
                  </a:cubicBezTo>
                  <a:cubicBezTo>
                    <a:pt x="38" y="4"/>
                    <a:pt x="39" y="5"/>
                    <a:pt x="39" y="6"/>
                  </a:cubicBezTo>
                  <a:cubicBezTo>
                    <a:pt x="38" y="7"/>
                    <a:pt x="37" y="7"/>
                    <a:pt x="36" y="8"/>
                  </a:cubicBezTo>
                  <a:cubicBezTo>
                    <a:pt x="34" y="10"/>
                    <a:pt x="36" y="11"/>
                    <a:pt x="36" y="13"/>
                  </a:cubicBezTo>
                  <a:cubicBezTo>
                    <a:pt x="36" y="14"/>
                    <a:pt x="35" y="16"/>
                    <a:pt x="35" y="17"/>
                  </a:cubicBezTo>
                  <a:cubicBezTo>
                    <a:pt x="35" y="17"/>
                    <a:pt x="35" y="18"/>
                    <a:pt x="34" y="18"/>
                  </a:cubicBezTo>
                  <a:cubicBezTo>
                    <a:pt x="33" y="18"/>
                    <a:pt x="34" y="21"/>
                    <a:pt x="34" y="22"/>
                  </a:cubicBezTo>
                  <a:cubicBezTo>
                    <a:pt x="33" y="23"/>
                    <a:pt x="33" y="24"/>
                    <a:pt x="3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Rectangle 32"/>
            <p:cNvSpPr>
              <a:spLocks noChangeArrowheads="1"/>
            </p:cNvSpPr>
            <p:nvPr/>
          </p:nvSpPr>
          <p:spPr bwMode="auto">
            <a:xfrm>
              <a:off x="8347869" y="-1074737"/>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9" name="Freeform 33"/>
            <p:cNvSpPr/>
            <p:nvPr/>
          </p:nvSpPr>
          <p:spPr bwMode="auto">
            <a:xfrm>
              <a:off x="8373269" y="-1295399"/>
              <a:ext cx="33338" cy="123825"/>
            </a:xfrm>
            <a:custGeom>
              <a:avLst/>
              <a:gdLst>
                <a:gd name="T0" fmla="*/ 1 w 8"/>
                <a:gd name="T1" fmla="*/ 6 h 29"/>
                <a:gd name="T2" fmla="*/ 2 w 8"/>
                <a:gd name="T3" fmla="*/ 9 h 29"/>
                <a:gd name="T4" fmla="*/ 1 w 8"/>
                <a:gd name="T5" fmla="*/ 11 h 29"/>
                <a:gd name="T6" fmla="*/ 1 w 8"/>
                <a:gd name="T7" fmla="*/ 18 h 29"/>
                <a:gd name="T8" fmla="*/ 1 w 8"/>
                <a:gd name="T9" fmla="*/ 20 h 29"/>
                <a:gd name="T10" fmla="*/ 1 w 8"/>
                <a:gd name="T11" fmla="*/ 22 h 29"/>
                <a:gd name="T12" fmla="*/ 2 w 8"/>
                <a:gd name="T13" fmla="*/ 27 h 29"/>
                <a:gd name="T14" fmla="*/ 5 w 8"/>
                <a:gd name="T15" fmla="*/ 28 h 29"/>
                <a:gd name="T16" fmla="*/ 4 w 8"/>
                <a:gd name="T17" fmla="*/ 25 h 29"/>
                <a:gd name="T18" fmla="*/ 3 w 8"/>
                <a:gd name="T19" fmla="*/ 22 h 29"/>
                <a:gd name="T20" fmla="*/ 4 w 8"/>
                <a:gd name="T21" fmla="*/ 21 h 29"/>
                <a:gd name="T22" fmla="*/ 6 w 8"/>
                <a:gd name="T23" fmla="*/ 21 h 29"/>
                <a:gd name="T24" fmla="*/ 7 w 8"/>
                <a:gd name="T25" fmla="*/ 20 h 29"/>
                <a:gd name="T26" fmla="*/ 7 w 8"/>
                <a:gd name="T27" fmla="*/ 17 h 29"/>
                <a:gd name="T28" fmla="*/ 5 w 8"/>
                <a:gd name="T29" fmla="*/ 13 h 29"/>
                <a:gd name="T30" fmla="*/ 7 w 8"/>
                <a:gd name="T31" fmla="*/ 8 h 29"/>
                <a:gd name="T32" fmla="*/ 6 w 8"/>
                <a:gd name="T33" fmla="*/ 3 h 29"/>
                <a:gd name="T34" fmla="*/ 4 w 8"/>
                <a:gd name="T35" fmla="*/ 0 h 29"/>
                <a:gd name="T36" fmla="*/ 1 w 8"/>
                <a:gd name="T37" fmla="*/ 1 h 29"/>
                <a:gd name="T38" fmla="*/ 1 w 8"/>
                <a:gd name="T39" fmla="*/ 1 h 29"/>
                <a:gd name="T40" fmla="*/ 1 w 8"/>
                <a:gd name="T41"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29">
                  <a:moveTo>
                    <a:pt x="1" y="6"/>
                  </a:moveTo>
                  <a:cubicBezTo>
                    <a:pt x="1" y="7"/>
                    <a:pt x="2" y="8"/>
                    <a:pt x="2" y="9"/>
                  </a:cubicBezTo>
                  <a:cubicBezTo>
                    <a:pt x="2" y="10"/>
                    <a:pt x="1" y="10"/>
                    <a:pt x="1" y="11"/>
                  </a:cubicBezTo>
                  <a:cubicBezTo>
                    <a:pt x="0" y="14"/>
                    <a:pt x="1" y="15"/>
                    <a:pt x="1" y="18"/>
                  </a:cubicBezTo>
                  <a:cubicBezTo>
                    <a:pt x="1" y="19"/>
                    <a:pt x="1" y="19"/>
                    <a:pt x="1" y="20"/>
                  </a:cubicBezTo>
                  <a:cubicBezTo>
                    <a:pt x="1" y="21"/>
                    <a:pt x="1" y="22"/>
                    <a:pt x="1" y="22"/>
                  </a:cubicBezTo>
                  <a:cubicBezTo>
                    <a:pt x="2" y="24"/>
                    <a:pt x="0" y="26"/>
                    <a:pt x="2" y="27"/>
                  </a:cubicBezTo>
                  <a:cubicBezTo>
                    <a:pt x="3" y="28"/>
                    <a:pt x="4" y="29"/>
                    <a:pt x="5" y="28"/>
                  </a:cubicBezTo>
                  <a:cubicBezTo>
                    <a:pt x="6" y="27"/>
                    <a:pt x="5" y="26"/>
                    <a:pt x="4" y="25"/>
                  </a:cubicBezTo>
                  <a:cubicBezTo>
                    <a:pt x="4" y="24"/>
                    <a:pt x="3" y="24"/>
                    <a:pt x="3" y="22"/>
                  </a:cubicBezTo>
                  <a:cubicBezTo>
                    <a:pt x="4" y="22"/>
                    <a:pt x="4" y="21"/>
                    <a:pt x="4" y="21"/>
                  </a:cubicBezTo>
                  <a:cubicBezTo>
                    <a:pt x="5" y="20"/>
                    <a:pt x="5" y="21"/>
                    <a:pt x="6" y="21"/>
                  </a:cubicBezTo>
                  <a:cubicBezTo>
                    <a:pt x="7" y="20"/>
                    <a:pt x="7" y="21"/>
                    <a:pt x="7" y="20"/>
                  </a:cubicBezTo>
                  <a:cubicBezTo>
                    <a:pt x="7" y="19"/>
                    <a:pt x="8" y="17"/>
                    <a:pt x="7" y="17"/>
                  </a:cubicBezTo>
                  <a:cubicBezTo>
                    <a:pt x="7" y="15"/>
                    <a:pt x="5" y="15"/>
                    <a:pt x="5" y="13"/>
                  </a:cubicBezTo>
                  <a:cubicBezTo>
                    <a:pt x="4" y="11"/>
                    <a:pt x="6" y="10"/>
                    <a:pt x="7" y="8"/>
                  </a:cubicBezTo>
                  <a:cubicBezTo>
                    <a:pt x="7" y="7"/>
                    <a:pt x="6" y="5"/>
                    <a:pt x="6" y="3"/>
                  </a:cubicBezTo>
                  <a:cubicBezTo>
                    <a:pt x="6" y="2"/>
                    <a:pt x="6" y="0"/>
                    <a:pt x="4" y="0"/>
                  </a:cubicBezTo>
                  <a:cubicBezTo>
                    <a:pt x="3" y="0"/>
                    <a:pt x="2" y="1"/>
                    <a:pt x="1" y="1"/>
                  </a:cubicBezTo>
                  <a:cubicBezTo>
                    <a:pt x="1" y="1"/>
                    <a:pt x="1" y="1"/>
                    <a:pt x="1" y="1"/>
                  </a:cubicBezTo>
                  <a:cubicBezTo>
                    <a:pt x="0" y="1"/>
                    <a:pt x="1" y="5"/>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34"/>
            <p:cNvSpPr/>
            <p:nvPr/>
          </p:nvSpPr>
          <p:spPr bwMode="auto">
            <a:xfrm>
              <a:off x="6511132" y="-1927224"/>
              <a:ext cx="220663" cy="114300"/>
            </a:xfrm>
            <a:custGeom>
              <a:avLst/>
              <a:gdLst>
                <a:gd name="T0" fmla="*/ 1 w 52"/>
                <a:gd name="T1" fmla="*/ 12 h 27"/>
                <a:gd name="T2" fmla="*/ 3 w 52"/>
                <a:gd name="T3" fmla="*/ 13 h 27"/>
                <a:gd name="T4" fmla="*/ 4 w 52"/>
                <a:gd name="T5" fmla="*/ 15 h 27"/>
                <a:gd name="T6" fmla="*/ 7 w 52"/>
                <a:gd name="T7" fmla="*/ 15 h 27"/>
                <a:gd name="T8" fmla="*/ 11 w 52"/>
                <a:gd name="T9" fmla="*/ 13 h 27"/>
                <a:gd name="T10" fmla="*/ 15 w 52"/>
                <a:gd name="T11" fmla="*/ 16 h 27"/>
                <a:gd name="T12" fmla="*/ 9 w 52"/>
                <a:gd name="T13" fmla="*/ 18 h 27"/>
                <a:gd name="T14" fmla="*/ 11 w 52"/>
                <a:gd name="T15" fmla="*/ 20 h 27"/>
                <a:gd name="T16" fmla="*/ 11 w 52"/>
                <a:gd name="T17" fmla="*/ 22 h 27"/>
                <a:gd name="T18" fmla="*/ 13 w 52"/>
                <a:gd name="T19" fmla="*/ 24 h 27"/>
                <a:gd name="T20" fmla="*/ 17 w 52"/>
                <a:gd name="T21" fmla="*/ 26 h 27"/>
                <a:gd name="T22" fmla="*/ 19 w 52"/>
                <a:gd name="T23" fmla="*/ 23 h 27"/>
                <a:gd name="T24" fmla="*/ 22 w 52"/>
                <a:gd name="T25" fmla="*/ 20 h 27"/>
                <a:gd name="T26" fmla="*/ 25 w 52"/>
                <a:gd name="T27" fmla="*/ 17 h 27"/>
                <a:gd name="T28" fmla="*/ 29 w 52"/>
                <a:gd name="T29" fmla="*/ 16 h 27"/>
                <a:gd name="T30" fmla="*/ 31 w 52"/>
                <a:gd name="T31" fmla="*/ 13 h 27"/>
                <a:gd name="T32" fmla="*/ 30 w 52"/>
                <a:gd name="T33" fmla="*/ 12 h 27"/>
                <a:gd name="T34" fmla="*/ 27 w 52"/>
                <a:gd name="T35" fmla="*/ 10 h 27"/>
                <a:gd name="T36" fmla="*/ 29 w 52"/>
                <a:gd name="T37" fmla="*/ 8 h 27"/>
                <a:gd name="T38" fmla="*/ 33 w 52"/>
                <a:gd name="T39" fmla="*/ 8 h 27"/>
                <a:gd name="T40" fmla="*/ 35 w 52"/>
                <a:gd name="T41" fmla="*/ 10 h 27"/>
                <a:gd name="T42" fmla="*/ 38 w 52"/>
                <a:gd name="T43" fmla="*/ 9 h 27"/>
                <a:gd name="T44" fmla="*/ 40 w 52"/>
                <a:gd name="T45" fmla="*/ 10 h 27"/>
                <a:gd name="T46" fmla="*/ 43 w 52"/>
                <a:gd name="T47" fmla="*/ 9 h 27"/>
                <a:gd name="T48" fmla="*/ 47 w 52"/>
                <a:gd name="T49" fmla="*/ 8 h 27"/>
                <a:gd name="T50" fmla="*/ 51 w 52"/>
                <a:gd name="T51" fmla="*/ 6 h 27"/>
                <a:gd name="T52" fmla="*/ 50 w 52"/>
                <a:gd name="T53" fmla="*/ 2 h 27"/>
                <a:gd name="T54" fmla="*/ 47 w 52"/>
                <a:gd name="T55" fmla="*/ 0 h 27"/>
                <a:gd name="T56" fmla="*/ 41 w 52"/>
                <a:gd name="T57" fmla="*/ 1 h 27"/>
                <a:gd name="T58" fmla="*/ 40 w 52"/>
                <a:gd name="T59" fmla="*/ 0 h 27"/>
                <a:gd name="T60" fmla="*/ 36 w 52"/>
                <a:gd name="T61" fmla="*/ 0 h 27"/>
                <a:gd name="T62" fmla="*/ 31 w 52"/>
                <a:gd name="T63" fmla="*/ 0 h 27"/>
                <a:gd name="T64" fmla="*/ 26 w 52"/>
                <a:gd name="T65" fmla="*/ 1 h 27"/>
                <a:gd name="T66" fmla="*/ 24 w 52"/>
                <a:gd name="T67" fmla="*/ 4 h 27"/>
                <a:gd name="T68" fmla="*/ 23 w 52"/>
                <a:gd name="T69" fmla="*/ 7 h 27"/>
                <a:gd name="T70" fmla="*/ 22 w 52"/>
                <a:gd name="T71" fmla="*/ 8 h 27"/>
                <a:gd name="T72" fmla="*/ 21 w 52"/>
                <a:gd name="T73" fmla="*/ 4 h 27"/>
                <a:gd name="T74" fmla="*/ 18 w 52"/>
                <a:gd name="T75" fmla="*/ 4 h 27"/>
                <a:gd name="T76" fmla="*/ 17 w 52"/>
                <a:gd name="T77" fmla="*/ 3 h 27"/>
                <a:gd name="T78" fmla="*/ 15 w 52"/>
                <a:gd name="T79" fmla="*/ 6 h 27"/>
                <a:gd name="T80" fmla="*/ 16 w 52"/>
                <a:gd name="T81" fmla="*/ 7 h 27"/>
                <a:gd name="T82" fmla="*/ 14 w 52"/>
                <a:gd name="T83" fmla="*/ 8 h 27"/>
                <a:gd name="T84" fmla="*/ 12 w 52"/>
                <a:gd name="T85" fmla="*/ 4 h 27"/>
                <a:gd name="T86" fmla="*/ 9 w 52"/>
                <a:gd name="T87" fmla="*/ 7 h 27"/>
                <a:gd name="T88" fmla="*/ 6 w 52"/>
                <a:gd name="T89" fmla="*/ 4 h 27"/>
                <a:gd name="T90" fmla="*/ 2 w 52"/>
                <a:gd name="T91" fmla="*/ 5 h 27"/>
                <a:gd name="T92" fmla="*/ 0 w 52"/>
                <a:gd name="T93" fmla="*/ 5 h 27"/>
                <a:gd name="T94" fmla="*/ 0 w 52"/>
                <a:gd name="T95" fmla="*/ 8 h 27"/>
                <a:gd name="T96" fmla="*/ 1 w 52"/>
                <a:gd name="T97"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27">
                  <a:moveTo>
                    <a:pt x="1" y="12"/>
                  </a:moveTo>
                  <a:cubicBezTo>
                    <a:pt x="1" y="13"/>
                    <a:pt x="2" y="13"/>
                    <a:pt x="3" y="13"/>
                  </a:cubicBezTo>
                  <a:cubicBezTo>
                    <a:pt x="3" y="14"/>
                    <a:pt x="3" y="15"/>
                    <a:pt x="4" y="15"/>
                  </a:cubicBezTo>
                  <a:cubicBezTo>
                    <a:pt x="4" y="16"/>
                    <a:pt x="7" y="15"/>
                    <a:pt x="7" y="15"/>
                  </a:cubicBezTo>
                  <a:cubicBezTo>
                    <a:pt x="9" y="15"/>
                    <a:pt x="9" y="13"/>
                    <a:pt x="11" y="13"/>
                  </a:cubicBezTo>
                  <a:cubicBezTo>
                    <a:pt x="12" y="13"/>
                    <a:pt x="18" y="14"/>
                    <a:pt x="15" y="16"/>
                  </a:cubicBezTo>
                  <a:cubicBezTo>
                    <a:pt x="14" y="17"/>
                    <a:pt x="9" y="15"/>
                    <a:pt x="9" y="18"/>
                  </a:cubicBezTo>
                  <a:cubicBezTo>
                    <a:pt x="10" y="19"/>
                    <a:pt x="11" y="19"/>
                    <a:pt x="11" y="20"/>
                  </a:cubicBezTo>
                  <a:cubicBezTo>
                    <a:pt x="11" y="21"/>
                    <a:pt x="11" y="21"/>
                    <a:pt x="11" y="22"/>
                  </a:cubicBezTo>
                  <a:cubicBezTo>
                    <a:pt x="11" y="23"/>
                    <a:pt x="12" y="24"/>
                    <a:pt x="13" y="24"/>
                  </a:cubicBezTo>
                  <a:cubicBezTo>
                    <a:pt x="14" y="25"/>
                    <a:pt x="15" y="27"/>
                    <a:pt x="17" y="26"/>
                  </a:cubicBezTo>
                  <a:cubicBezTo>
                    <a:pt x="17" y="25"/>
                    <a:pt x="18" y="24"/>
                    <a:pt x="19" y="23"/>
                  </a:cubicBezTo>
                  <a:cubicBezTo>
                    <a:pt x="20" y="22"/>
                    <a:pt x="21" y="21"/>
                    <a:pt x="22" y="20"/>
                  </a:cubicBezTo>
                  <a:cubicBezTo>
                    <a:pt x="23" y="19"/>
                    <a:pt x="24" y="17"/>
                    <a:pt x="25" y="17"/>
                  </a:cubicBezTo>
                  <a:cubicBezTo>
                    <a:pt x="27" y="17"/>
                    <a:pt x="28" y="17"/>
                    <a:pt x="29" y="16"/>
                  </a:cubicBezTo>
                  <a:cubicBezTo>
                    <a:pt x="30" y="15"/>
                    <a:pt x="31" y="14"/>
                    <a:pt x="31" y="13"/>
                  </a:cubicBezTo>
                  <a:cubicBezTo>
                    <a:pt x="31" y="12"/>
                    <a:pt x="31" y="12"/>
                    <a:pt x="30" y="12"/>
                  </a:cubicBezTo>
                  <a:cubicBezTo>
                    <a:pt x="28" y="11"/>
                    <a:pt x="27" y="11"/>
                    <a:pt x="27" y="10"/>
                  </a:cubicBezTo>
                  <a:cubicBezTo>
                    <a:pt x="26" y="8"/>
                    <a:pt x="27" y="8"/>
                    <a:pt x="29" y="8"/>
                  </a:cubicBezTo>
                  <a:cubicBezTo>
                    <a:pt x="30" y="8"/>
                    <a:pt x="33" y="7"/>
                    <a:pt x="33" y="8"/>
                  </a:cubicBezTo>
                  <a:cubicBezTo>
                    <a:pt x="34" y="9"/>
                    <a:pt x="33" y="10"/>
                    <a:pt x="35" y="10"/>
                  </a:cubicBezTo>
                  <a:cubicBezTo>
                    <a:pt x="36" y="10"/>
                    <a:pt x="37" y="9"/>
                    <a:pt x="38" y="9"/>
                  </a:cubicBezTo>
                  <a:cubicBezTo>
                    <a:pt x="39" y="9"/>
                    <a:pt x="39" y="10"/>
                    <a:pt x="40" y="10"/>
                  </a:cubicBezTo>
                  <a:cubicBezTo>
                    <a:pt x="41" y="10"/>
                    <a:pt x="42" y="10"/>
                    <a:pt x="43" y="9"/>
                  </a:cubicBezTo>
                  <a:cubicBezTo>
                    <a:pt x="44" y="9"/>
                    <a:pt x="46" y="8"/>
                    <a:pt x="47" y="8"/>
                  </a:cubicBezTo>
                  <a:cubicBezTo>
                    <a:pt x="49" y="8"/>
                    <a:pt x="50" y="8"/>
                    <a:pt x="51" y="6"/>
                  </a:cubicBezTo>
                  <a:cubicBezTo>
                    <a:pt x="52" y="5"/>
                    <a:pt x="51" y="4"/>
                    <a:pt x="50" y="2"/>
                  </a:cubicBezTo>
                  <a:cubicBezTo>
                    <a:pt x="49" y="1"/>
                    <a:pt x="48" y="1"/>
                    <a:pt x="47" y="0"/>
                  </a:cubicBezTo>
                  <a:cubicBezTo>
                    <a:pt x="45" y="0"/>
                    <a:pt x="43" y="1"/>
                    <a:pt x="41" y="1"/>
                  </a:cubicBezTo>
                  <a:cubicBezTo>
                    <a:pt x="40" y="1"/>
                    <a:pt x="40" y="0"/>
                    <a:pt x="40" y="0"/>
                  </a:cubicBezTo>
                  <a:cubicBezTo>
                    <a:pt x="39" y="0"/>
                    <a:pt x="37" y="0"/>
                    <a:pt x="36" y="0"/>
                  </a:cubicBezTo>
                  <a:cubicBezTo>
                    <a:pt x="34" y="0"/>
                    <a:pt x="33" y="0"/>
                    <a:pt x="31" y="0"/>
                  </a:cubicBezTo>
                  <a:cubicBezTo>
                    <a:pt x="29" y="0"/>
                    <a:pt x="27" y="0"/>
                    <a:pt x="26" y="1"/>
                  </a:cubicBezTo>
                  <a:cubicBezTo>
                    <a:pt x="25" y="2"/>
                    <a:pt x="24" y="3"/>
                    <a:pt x="24" y="4"/>
                  </a:cubicBezTo>
                  <a:cubicBezTo>
                    <a:pt x="24" y="5"/>
                    <a:pt x="24" y="6"/>
                    <a:pt x="23" y="7"/>
                  </a:cubicBezTo>
                  <a:cubicBezTo>
                    <a:pt x="23" y="7"/>
                    <a:pt x="22" y="7"/>
                    <a:pt x="22" y="8"/>
                  </a:cubicBezTo>
                  <a:cubicBezTo>
                    <a:pt x="22" y="6"/>
                    <a:pt x="23" y="5"/>
                    <a:pt x="21" y="4"/>
                  </a:cubicBezTo>
                  <a:cubicBezTo>
                    <a:pt x="20" y="4"/>
                    <a:pt x="19" y="5"/>
                    <a:pt x="18" y="4"/>
                  </a:cubicBezTo>
                  <a:cubicBezTo>
                    <a:pt x="18" y="4"/>
                    <a:pt x="18" y="4"/>
                    <a:pt x="17" y="3"/>
                  </a:cubicBezTo>
                  <a:cubicBezTo>
                    <a:pt x="16" y="3"/>
                    <a:pt x="15" y="5"/>
                    <a:pt x="15" y="6"/>
                  </a:cubicBezTo>
                  <a:cubicBezTo>
                    <a:pt x="16" y="6"/>
                    <a:pt x="16" y="7"/>
                    <a:pt x="16" y="7"/>
                  </a:cubicBezTo>
                  <a:cubicBezTo>
                    <a:pt x="16" y="8"/>
                    <a:pt x="14" y="8"/>
                    <a:pt x="14" y="8"/>
                  </a:cubicBezTo>
                  <a:cubicBezTo>
                    <a:pt x="13" y="7"/>
                    <a:pt x="13" y="5"/>
                    <a:pt x="12" y="4"/>
                  </a:cubicBezTo>
                  <a:cubicBezTo>
                    <a:pt x="10" y="4"/>
                    <a:pt x="10" y="6"/>
                    <a:pt x="9" y="7"/>
                  </a:cubicBezTo>
                  <a:cubicBezTo>
                    <a:pt x="7" y="8"/>
                    <a:pt x="7" y="5"/>
                    <a:pt x="6" y="4"/>
                  </a:cubicBezTo>
                  <a:cubicBezTo>
                    <a:pt x="5" y="3"/>
                    <a:pt x="4" y="5"/>
                    <a:pt x="2" y="5"/>
                  </a:cubicBezTo>
                  <a:cubicBezTo>
                    <a:pt x="1" y="5"/>
                    <a:pt x="1" y="4"/>
                    <a:pt x="0" y="5"/>
                  </a:cubicBezTo>
                  <a:cubicBezTo>
                    <a:pt x="0" y="6"/>
                    <a:pt x="0" y="7"/>
                    <a:pt x="0" y="8"/>
                  </a:cubicBezTo>
                  <a:cubicBezTo>
                    <a:pt x="0" y="9"/>
                    <a:pt x="0" y="11"/>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35"/>
            <p:cNvSpPr/>
            <p:nvPr/>
          </p:nvSpPr>
          <p:spPr bwMode="auto">
            <a:xfrm>
              <a:off x="7087394" y="-1830387"/>
              <a:ext cx="246063" cy="174625"/>
            </a:xfrm>
            <a:custGeom>
              <a:avLst/>
              <a:gdLst>
                <a:gd name="T0" fmla="*/ 2 w 58"/>
                <a:gd name="T1" fmla="*/ 34 h 41"/>
                <a:gd name="T2" fmla="*/ 2 w 58"/>
                <a:gd name="T3" fmla="*/ 36 h 41"/>
                <a:gd name="T4" fmla="*/ 6 w 58"/>
                <a:gd name="T5" fmla="*/ 37 h 41"/>
                <a:gd name="T6" fmla="*/ 10 w 58"/>
                <a:gd name="T7" fmla="*/ 38 h 41"/>
                <a:gd name="T8" fmla="*/ 10 w 58"/>
                <a:gd name="T9" fmla="*/ 40 h 41"/>
                <a:gd name="T10" fmla="*/ 14 w 58"/>
                <a:gd name="T11" fmla="*/ 40 h 41"/>
                <a:gd name="T12" fmla="*/ 15 w 58"/>
                <a:gd name="T13" fmla="*/ 36 h 41"/>
                <a:gd name="T14" fmla="*/ 14 w 58"/>
                <a:gd name="T15" fmla="*/ 32 h 41"/>
                <a:gd name="T16" fmla="*/ 14 w 58"/>
                <a:gd name="T17" fmla="*/ 29 h 41"/>
                <a:gd name="T18" fmla="*/ 19 w 58"/>
                <a:gd name="T19" fmla="*/ 24 h 41"/>
                <a:gd name="T20" fmla="*/ 20 w 58"/>
                <a:gd name="T21" fmla="*/ 21 h 41"/>
                <a:gd name="T22" fmla="*/ 23 w 58"/>
                <a:gd name="T23" fmla="*/ 17 h 41"/>
                <a:gd name="T24" fmla="*/ 30 w 58"/>
                <a:gd name="T25" fmla="*/ 12 h 41"/>
                <a:gd name="T26" fmla="*/ 35 w 58"/>
                <a:gd name="T27" fmla="*/ 10 h 41"/>
                <a:gd name="T28" fmla="*/ 40 w 58"/>
                <a:gd name="T29" fmla="*/ 10 h 41"/>
                <a:gd name="T30" fmla="*/ 53 w 58"/>
                <a:gd name="T31" fmla="*/ 6 h 41"/>
                <a:gd name="T32" fmla="*/ 57 w 58"/>
                <a:gd name="T33" fmla="*/ 5 h 41"/>
                <a:gd name="T34" fmla="*/ 54 w 58"/>
                <a:gd name="T35" fmla="*/ 1 h 41"/>
                <a:gd name="T36" fmla="*/ 46 w 58"/>
                <a:gd name="T37" fmla="*/ 4 h 41"/>
                <a:gd name="T38" fmla="*/ 44 w 58"/>
                <a:gd name="T39" fmla="*/ 5 h 41"/>
                <a:gd name="T40" fmla="*/ 34 w 58"/>
                <a:gd name="T41" fmla="*/ 5 h 41"/>
                <a:gd name="T42" fmla="*/ 25 w 58"/>
                <a:gd name="T43" fmla="*/ 8 h 41"/>
                <a:gd name="T44" fmla="*/ 21 w 58"/>
                <a:gd name="T45" fmla="*/ 12 h 41"/>
                <a:gd name="T46" fmla="*/ 14 w 58"/>
                <a:gd name="T47" fmla="*/ 17 h 41"/>
                <a:gd name="T48" fmla="*/ 10 w 58"/>
                <a:gd name="T49" fmla="*/ 20 h 41"/>
                <a:gd name="T50" fmla="*/ 9 w 58"/>
                <a:gd name="T51" fmla="*/ 23 h 41"/>
                <a:gd name="T52" fmla="*/ 8 w 58"/>
                <a:gd name="T53" fmla="*/ 25 h 41"/>
                <a:gd name="T54" fmla="*/ 8 w 58"/>
                <a:gd name="T55" fmla="*/ 24 h 41"/>
                <a:gd name="T56" fmla="*/ 6 w 58"/>
                <a:gd name="T57" fmla="*/ 25 h 41"/>
                <a:gd name="T58" fmla="*/ 3 w 58"/>
                <a:gd name="T59" fmla="*/ 27 h 41"/>
                <a:gd name="T60" fmla="*/ 3 w 58"/>
                <a:gd name="T61" fmla="*/ 29 h 41"/>
                <a:gd name="T62" fmla="*/ 1 w 58"/>
                <a:gd name="T63" fmla="*/ 31 h 41"/>
                <a:gd name="T64" fmla="*/ 1 w 58"/>
                <a:gd name="T65" fmla="*/ 33 h 41"/>
                <a:gd name="T66" fmla="*/ 2 w 58"/>
                <a:gd name="T67"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 h="41">
                  <a:moveTo>
                    <a:pt x="2" y="34"/>
                  </a:moveTo>
                  <a:cubicBezTo>
                    <a:pt x="2" y="34"/>
                    <a:pt x="1" y="35"/>
                    <a:pt x="2" y="36"/>
                  </a:cubicBezTo>
                  <a:cubicBezTo>
                    <a:pt x="2" y="37"/>
                    <a:pt x="5" y="37"/>
                    <a:pt x="6" y="37"/>
                  </a:cubicBezTo>
                  <a:cubicBezTo>
                    <a:pt x="8" y="37"/>
                    <a:pt x="10" y="37"/>
                    <a:pt x="10" y="38"/>
                  </a:cubicBezTo>
                  <a:cubicBezTo>
                    <a:pt x="10" y="39"/>
                    <a:pt x="9" y="40"/>
                    <a:pt x="10" y="40"/>
                  </a:cubicBezTo>
                  <a:cubicBezTo>
                    <a:pt x="11" y="41"/>
                    <a:pt x="13" y="41"/>
                    <a:pt x="14" y="40"/>
                  </a:cubicBezTo>
                  <a:cubicBezTo>
                    <a:pt x="15" y="39"/>
                    <a:pt x="16" y="38"/>
                    <a:pt x="15" y="36"/>
                  </a:cubicBezTo>
                  <a:cubicBezTo>
                    <a:pt x="15" y="35"/>
                    <a:pt x="15" y="33"/>
                    <a:pt x="14" y="32"/>
                  </a:cubicBezTo>
                  <a:cubicBezTo>
                    <a:pt x="13" y="31"/>
                    <a:pt x="13" y="30"/>
                    <a:pt x="14" y="29"/>
                  </a:cubicBezTo>
                  <a:cubicBezTo>
                    <a:pt x="15" y="27"/>
                    <a:pt x="17" y="26"/>
                    <a:pt x="19" y="24"/>
                  </a:cubicBezTo>
                  <a:cubicBezTo>
                    <a:pt x="19" y="23"/>
                    <a:pt x="20" y="22"/>
                    <a:pt x="20" y="21"/>
                  </a:cubicBezTo>
                  <a:cubicBezTo>
                    <a:pt x="21" y="19"/>
                    <a:pt x="22" y="18"/>
                    <a:pt x="23" y="17"/>
                  </a:cubicBezTo>
                  <a:cubicBezTo>
                    <a:pt x="25" y="15"/>
                    <a:pt x="28" y="14"/>
                    <a:pt x="30" y="12"/>
                  </a:cubicBezTo>
                  <a:cubicBezTo>
                    <a:pt x="32" y="12"/>
                    <a:pt x="33" y="11"/>
                    <a:pt x="35" y="10"/>
                  </a:cubicBezTo>
                  <a:cubicBezTo>
                    <a:pt x="36" y="10"/>
                    <a:pt x="38" y="10"/>
                    <a:pt x="40" y="10"/>
                  </a:cubicBezTo>
                  <a:cubicBezTo>
                    <a:pt x="44" y="10"/>
                    <a:pt x="48" y="8"/>
                    <a:pt x="53" y="6"/>
                  </a:cubicBezTo>
                  <a:cubicBezTo>
                    <a:pt x="54" y="6"/>
                    <a:pt x="56" y="6"/>
                    <a:pt x="57" y="5"/>
                  </a:cubicBezTo>
                  <a:cubicBezTo>
                    <a:pt x="58" y="3"/>
                    <a:pt x="56" y="2"/>
                    <a:pt x="54" y="1"/>
                  </a:cubicBezTo>
                  <a:cubicBezTo>
                    <a:pt x="51" y="0"/>
                    <a:pt x="49" y="3"/>
                    <a:pt x="46" y="4"/>
                  </a:cubicBezTo>
                  <a:cubicBezTo>
                    <a:pt x="45" y="5"/>
                    <a:pt x="45" y="5"/>
                    <a:pt x="44" y="5"/>
                  </a:cubicBezTo>
                  <a:cubicBezTo>
                    <a:pt x="40" y="5"/>
                    <a:pt x="37" y="5"/>
                    <a:pt x="34" y="5"/>
                  </a:cubicBezTo>
                  <a:cubicBezTo>
                    <a:pt x="31" y="6"/>
                    <a:pt x="28" y="7"/>
                    <a:pt x="25" y="8"/>
                  </a:cubicBezTo>
                  <a:cubicBezTo>
                    <a:pt x="23" y="9"/>
                    <a:pt x="22" y="10"/>
                    <a:pt x="21" y="12"/>
                  </a:cubicBezTo>
                  <a:cubicBezTo>
                    <a:pt x="19" y="14"/>
                    <a:pt x="17" y="15"/>
                    <a:pt x="14" y="17"/>
                  </a:cubicBezTo>
                  <a:cubicBezTo>
                    <a:pt x="12" y="18"/>
                    <a:pt x="11" y="19"/>
                    <a:pt x="10" y="20"/>
                  </a:cubicBezTo>
                  <a:cubicBezTo>
                    <a:pt x="9" y="21"/>
                    <a:pt x="9" y="22"/>
                    <a:pt x="9" y="23"/>
                  </a:cubicBezTo>
                  <a:cubicBezTo>
                    <a:pt x="9" y="23"/>
                    <a:pt x="9" y="25"/>
                    <a:pt x="8" y="25"/>
                  </a:cubicBezTo>
                  <a:cubicBezTo>
                    <a:pt x="8" y="24"/>
                    <a:pt x="8" y="24"/>
                    <a:pt x="8" y="24"/>
                  </a:cubicBezTo>
                  <a:cubicBezTo>
                    <a:pt x="8" y="24"/>
                    <a:pt x="7" y="24"/>
                    <a:pt x="6" y="25"/>
                  </a:cubicBezTo>
                  <a:cubicBezTo>
                    <a:pt x="5" y="25"/>
                    <a:pt x="4" y="26"/>
                    <a:pt x="3" y="27"/>
                  </a:cubicBezTo>
                  <a:cubicBezTo>
                    <a:pt x="3" y="28"/>
                    <a:pt x="3" y="28"/>
                    <a:pt x="3" y="29"/>
                  </a:cubicBezTo>
                  <a:cubicBezTo>
                    <a:pt x="2" y="30"/>
                    <a:pt x="2" y="30"/>
                    <a:pt x="1" y="31"/>
                  </a:cubicBezTo>
                  <a:cubicBezTo>
                    <a:pt x="1" y="31"/>
                    <a:pt x="0" y="32"/>
                    <a:pt x="1" y="33"/>
                  </a:cubicBezTo>
                  <a:cubicBezTo>
                    <a:pt x="1" y="33"/>
                    <a:pt x="2" y="33"/>
                    <a:pt x="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36"/>
            <p:cNvSpPr/>
            <p:nvPr/>
          </p:nvSpPr>
          <p:spPr bwMode="auto">
            <a:xfrm>
              <a:off x="6201569" y="-1328737"/>
              <a:ext cx="58738" cy="68263"/>
            </a:xfrm>
            <a:custGeom>
              <a:avLst/>
              <a:gdLst>
                <a:gd name="T0" fmla="*/ 2 w 14"/>
                <a:gd name="T1" fmla="*/ 12 h 16"/>
                <a:gd name="T2" fmla="*/ 1 w 14"/>
                <a:gd name="T3" fmla="*/ 15 h 16"/>
                <a:gd name="T4" fmla="*/ 10 w 14"/>
                <a:gd name="T5" fmla="*/ 13 h 16"/>
                <a:gd name="T6" fmla="*/ 13 w 14"/>
                <a:gd name="T7" fmla="*/ 10 h 16"/>
                <a:gd name="T8" fmla="*/ 14 w 14"/>
                <a:gd name="T9" fmla="*/ 8 h 16"/>
                <a:gd name="T10" fmla="*/ 14 w 14"/>
                <a:gd name="T11" fmla="*/ 6 h 16"/>
                <a:gd name="T12" fmla="*/ 13 w 14"/>
                <a:gd name="T13" fmla="*/ 5 h 16"/>
                <a:gd name="T14" fmla="*/ 14 w 14"/>
                <a:gd name="T15" fmla="*/ 4 h 16"/>
                <a:gd name="T16" fmla="*/ 13 w 14"/>
                <a:gd name="T17" fmla="*/ 2 h 16"/>
                <a:gd name="T18" fmla="*/ 11 w 14"/>
                <a:gd name="T19" fmla="*/ 0 h 16"/>
                <a:gd name="T20" fmla="*/ 12 w 14"/>
                <a:gd name="T21" fmla="*/ 0 h 16"/>
                <a:gd name="T22" fmla="*/ 7 w 14"/>
                <a:gd name="T23" fmla="*/ 1 h 16"/>
                <a:gd name="T24" fmla="*/ 5 w 14"/>
                <a:gd name="T25" fmla="*/ 3 h 16"/>
                <a:gd name="T26" fmla="*/ 4 w 14"/>
                <a:gd name="T27" fmla="*/ 4 h 16"/>
                <a:gd name="T28" fmla="*/ 1 w 14"/>
                <a:gd name="T29" fmla="*/ 4 h 16"/>
                <a:gd name="T30" fmla="*/ 0 w 14"/>
                <a:gd name="T31" fmla="*/ 8 h 16"/>
                <a:gd name="T32" fmla="*/ 0 w 14"/>
                <a:gd name="T33" fmla="*/ 10 h 16"/>
                <a:gd name="T34" fmla="*/ 2 w 14"/>
                <a:gd name="T35"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16">
                  <a:moveTo>
                    <a:pt x="2" y="12"/>
                  </a:moveTo>
                  <a:cubicBezTo>
                    <a:pt x="3" y="13"/>
                    <a:pt x="1" y="14"/>
                    <a:pt x="1" y="15"/>
                  </a:cubicBezTo>
                  <a:cubicBezTo>
                    <a:pt x="5" y="16"/>
                    <a:pt x="8" y="15"/>
                    <a:pt x="10" y="13"/>
                  </a:cubicBezTo>
                  <a:cubicBezTo>
                    <a:pt x="11" y="12"/>
                    <a:pt x="12" y="11"/>
                    <a:pt x="13" y="10"/>
                  </a:cubicBezTo>
                  <a:cubicBezTo>
                    <a:pt x="13" y="10"/>
                    <a:pt x="14" y="9"/>
                    <a:pt x="14" y="8"/>
                  </a:cubicBezTo>
                  <a:cubicBezTo>
                    <a:pt x="14" y="7"/>
                    <a:pt x="14" y="7"/>
                    <a:pt x="14" y="6"/>
                  </a:cubicBezTo>
                  <a:cubicBezTo>
                    <a:pt x="13" y="6"/>
                    <a:pt x="13" y="6"/>
                    <a:pt x="13" y="5"/>
                  </a:cubicBezTo>
                  <a:cubicBezTo>
                    <a:pt x="13" y="5"/>
                    <a:pt x="14" y="4"/>
                    <a:pt x="14" y="4"/>
                  </a:cubicBezTo>
                  <a:cubicBezTo>
                    <a:pt x="14" y="3"/>
                    <a:pt x="14" y="2"/>
                    <a:pt x="13" y="2"/>
                  </a:cubicBezTo>
                  <a:cubicBezTo>
                    <a:pt x="13" y="1"/>
                    <a:pt x="12" y="0"/>
                    <a:pt x="11" y="0"/>
                  </a:cubicBezTo>
                  <a:cubicBezTo>
                    <a:pt x="12" y="0"/>
                    <a:pt x="12" y="0"/>
                    <a:pt x="12" y="0"/>
                  </a:cubicBezTo>
                  <a:cubicBezTo>
                    <a:pt x="10" y="0"/>
                    <a:pt x="8" y="1"/>
                    <a:pt x="7" y="1"/>
                  </a:cubicBezTo>
                  <a:cubicBezTo>
                    <a:pt x="5" y="1"/>
                    <a:pt x="6" y="2"/>
                    <a:pt x="5" y="3"/>
                  </a:cubicBezTo>
                  <a:cubicBezTo>
                    <a:pt x="5" y="4"/>
                    <a:pt x="5" y="4"/>
                    <a:pt x="4" y="4"/>
                  </a:cubicBezTo>
                  <a:cubicBezTo>
                    <a:pt x="2" y="4"/>
                    <a:pt x="2" y="3"/>
                    <a:pt x="1" y="4"/>
                  </a:cubicBezTo>
                  <a:cubicBezTo>
                    <a:pt x="0" y="5"/>
                    <a:pt x="0" y="6"/>
                    <a:pt x="0" y="8"/>
                  </a:cubicBezTo>
                  <a:cubicBezTo>
                    <a:pt x="1" y="8"/>
                    <a:pt x="0" y="9"/>
                    <a:pt x="0" y="10"/>
                  </a:cubicBezTo>
                  <a:cubicBezTo>
                    <a:pt x="0" y="11"/>
                    <a:pt x="1" y="11"/>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37"/>
            <p:cNvSpPr/>
            <p:nvPr/>
          </p:nvSpPr>
          <p:spPr bwMode="auto">
            <a:xfrm>
              <a:off x="6260307" y="-1392237"/>
              <a:ext cx="106363" cy="160338"/>
            </a:xfrm>
            <a:custGeom>
              <a:avLst/>
              <a:gdLst>
                <a:gd name="T0" fmla="*/ 5 w 25"/>
                <a:gd name="T1" fmla="*/ 14 h 38"/>
                <a:gd name="T2" fmla="*/ 6 w 25"/>
                <a:gd name="T3" fmla="*/ 17 h 38"/>
                <a:gd name="T4" fmla="*/ 9 w 25"/>
                <a:gd name="T5" fmla="*/ 20 h 38"/>
                <a:gd name="T6" fmla="*/ 9 w 25"/>
                <a:gd name="T7" fmla="*/ 23 h 38"/>
                <a:gd name="T8" fmla="*/ 8 w 25"/>
                <a:gd name="T9" fmla="*/ 26 h 38"/>
                <a:gd name="T10" fmla="*/ 6 w 25"/>
                <a:gd name="T11" fmla="*/ 29 h 38"/>
                <a:gd name="T12" fmla="*/ 6 w 25"/>
                <a:gd name="T13" fmla="*/ 32 h 38"/>
                <a:gd name="T14" fmla="*/ 3 w 25"/>
                <a:gd name="T15" fmla="*/ 35 h 38"/>
                <a:gd name="T16" fmla="*/ 11 w 25"/>
                <a:gd name="T17" fmla="*/ 36 h 38"/>
                <a:gd name="T18" fmla="*/ 15 w 25"/>
                <a:gd name="T19" fmla="*/ 34 h 38"/>
                <a:gd name="T20" fmla="*/ 17 w 25"/>
                <a:gd name="T21" fmla="*/ 33 h 38"/>
                <a:gd name="T22" fmla="*/ 22 w 25"/>
                <a:gd name="T23" fmla="*/ 31 h 38"/>
                <a:gd name="T24" fmla="*/ 25 w 25"/>
                <a:gd name="T25" fmla="*/ 29 h 38"/>
                <a:gd name="T26" fmla="*/ 23 w 25"/>
                <a:gd name="T27" fmla="*/ 25 h 38"/>
                <a:gd name="T28" fmla="*/ 19 w 25"/>
                <a:gd name="T29" fmla="*/ 22 h 38"/>
                <a:gd name="T30" fmla="*/ 19 w 25"/>
                <a:gd name="T31" fmla="*/ 20 h 38"/>
                <a:gd name="T32" fmla="*/ 16 w 25"/>
                <a:gd name="T33" fmla="*/ 17 h 38"/>
                <a:gd name="T34" fmla="*/ 11 w 25"/>
                <a:gd name="T35" fmla="*/ 10 h 38"/>
                <a:gd name="T36" fmla="*/ 14 w 25"/>
                <a:gd name="T37" fmla="*/ 6 h 38"/>
                <a:gd name="T38" fmla="*/ 10 w 25"/>
                <a:gd name="T39" fmla="*/ 4 h 38"/>
                <a:gd name="T40" fmla="*/ 7 w 25"/>
                <a:gd name="T41" fmla="*/ 4 h 38"/>
                <a:gd name="T42" fmla="*/ 10 w 25"/>
                <a:gd name="T43" fmla="*/ 2 h 38"/>
                <a:gd name="T44" fmla="*/ 8 w 25"/>
                <a:gd name="T45" fmla="*/ 0 h 38"/>
                <a:gd name="T46" fmla="*/ 8 w 25"/>
                <a:gd name="T47" fmla="*/ 0 h 38"/>
                <a:gd name="T48" fmla="*/ 4 w 25"/>
                <a:gd name="T49" fmla="*/ 2 h 38"/>
                <a:gd name="T50" fmla="*/ 4 w 25"/>
                <a:gd name="T51" fmla="*/ 4 h 38"/>
                <a:gd name="T52" fmla="*/ 1 w 25"/>
                <a:gd name="T53" fmla="*/ 7 h 38"/>
                <a:gd name="T54" fmla="*/ 4 w 25"/>
                <a:gd name="T55" fmla="*/ 13 h 38"/>
                <a:gd name="T56" fmla="*/ 5 w 25"/>
                <a:gd name="T57"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38">
                  <a:moveTo>
                    <a:pt x="5" y="14"/>
                  </a:moveTo>
                  <a:cubicBezTo>
                    <a:pt x="6" y="15"/>
                    <a:pt x="6" y="15"/>
                    <a:pt x="6" y="17"/>
                  </a:cubicBezTo>
                  <a:cubicBezTo>
                    <a:pt x="7" y="18"/>
                    <a:pt x="8" y="19"/>
                    <a:pt x="9" y="20"/>
                  </a:cubicBezTo>
                  <a:cubicBezTo>
                    <a:pt x="9" y="21"/>
                    <a:pt x="9" y="22"/>
                    <a:pt x="9" y="23"/>
                  </a:cubicBezTo>
                  <a:cubicBezTo>
                    <a:pt x="9" y="25"/>
                    <a:pt x="8" y="25"/>
                    <a:pt x="8" y="26"/>
                  </a:cubicBezTo>
                  <a:cubicBezTo>
                    <a:pt x="7" y="27"/>
                    <a:pt x="6" y="28"/>
                    <a:pt x="6" y="29"/>
                  </a:cubicBezTo>
                  <a:cubicBezTo>
                    <a:pt x="6" y="30"/>
                    <a:pt x="6" y="31"/>
                    <a:pt x="6" y="32"/>
                  </a:cubicBezTo>
                  <a:cubicBezTo>
                    <a:pt x="5" y="33"/>
                    <a:pt x="4" y="33"/>
                    <a:pt x="3" y="35"/>
                  </a:cubicBezTo>
                  <a:cubicBezTo>
                    <a:pt x="2" y="38"/>
                    <a:pt x="9" y="36"/>
                    <a:pt x="11" y="36"/>
                  </a:cubicBezTo>
                  <a:cubicBezTo>
                    <a:pt x="12" y="35"/>
                    <a:pt x="13" y="34"/>
                    <a:pt x="15" y="34"/>
                  </a:cubicBezTo>
                  <a:cubicBezTo>
                    <a:pt x="16" y="34"/>
                    <a:pt x="16" y="34"/>
                    <a:pt x="17" y="33"/>
                  </a:cubicBezTo>
                  <a:cubicBezTo>
                    <a:pt x="19" y="33"/>
                    <a:pt x="21" y="32"/>
                    <a:pt x="22" y="31"/>
                  </a:cubicBezTo>
                  <a:cubicBezTo>
                    <a:pt x="23" y="30"/>
                    <a:pt x="24" y="30"/>
                    <a:pt x="25" y="29"/>
                  </a:cubicBezTo>
                  <a:cubicBezTo>
                    <a:pt x="25" y="27"/>
                    <a:pt x="24" y="26"/>
                    <a:pt x="23" y="25"/>
                  </a:cubicBezTo>
                  <a:cubicBezTo>
                    <a:pt x="21" y="24"/>
                    <a:pt x="19" y="25"/>
                    <a:pt x="19" y="22"/>
                  </a:cubicBezTo>
                  <a:cubicBezTo>
                    <a:pt x="19" y="22"/>
                    <a:pt x="19" y="21"/>
                    <a:pt x="19" y="20"/>
                  </a:cubicBezTo>
                  <a:cubicBezTo>
                    <a:pt x="19" y="19"/>
                    <a:pt x="17" y="18"/>
                    <a:pt x="16" y="17"/>
                  </a:cubicBezTo>
                  <a:cubicBezTo>
                    <a:pt x="13" y="16"/>
                    <a:pt x="10" y="13"/>
                    <a:pt x="11" y="10"/>
                  </a:cubicBezTo>
                  <a:cubicBezTo>
                    <a:pt x="12" y="9"/>
                    <a:pt x="14" y="8"/>
                    <a:pt x="14" y="6"/>
                  </a:cubicBezTo>
                  <a:cubicBezTo>
                    <a:pt x="14" y="5"/>
                    <a:pt x="11" y="4"/>
                    <a:pt x="10" y="4"/>
                  </a:cubicBezTo>
                  <a:cubicBezTo>
                    <a:pt x="9" y="4"/>
                    <a:pt x="7" y="4"/>
                    <a:pt x="7" y="4"/>
                  </a:cubicBezTo>
                  <a:cubicBezTo>
                    <a:pt x="6" y="2"/>
                    <a:pt x="9" y="2"/>
                    <a:pt x="10" y="2"/>
                  </a:cubicBezTo>
                  <a:cubicBezTo>
                    <a:pt x="11" y="1"/>
                    <a:pt x="9" y="0"/>
                    <a:pt x="8" y="0"/>
                  </a:cubicBezTo>
                  <a:cubicBezTo>
                    <a:pt x="8" y="0"/>
                    <a:pt x="8" y="0"/>
                    <a:pt x="8" y="0"/>
                  </a:cubicBezTo>
                  <a:cubicBezTo>
                    <a:pt x="6" y="0"/>
                    <a:pt x="4" y="1"/>
                    <a:pt x="4" y="2"/>
                  </a:cubicBezTo>
                  <a:cubicBezTo>
                    <a:pt x="4" y="3"/>
                    <a:pt x="4" y="4"/>
                    <a:pt x="4" y="4"/>
                  </a:cubicBezTo>
                  <a:cubicBezTo>
                    <a:pt x="3" y="5"/>
                    <a:pt x="2" y="6"/>
                    <a:pt x="1" y="7"/>
                  </a:cubicBezTo>
                  <a:cubicBezTo>
                    <a:pt x="0" y="9"/>
                    <a:pt x="2" y="12"/>
                    <a:pt x="4" y="13"/>
                  </a:cubicBezTo>
                  <a:cubicBezTo>
                    <a:pt x="4" y="14"/>
                    <a:pt x="5" y="14"/>
                    <a:pt x="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Rectangle 38"/>
            <p:cNvSpPr>
              <a:spLocks noChangeArrowheads="1"/>
            </p:cNvSpPr>
            <p:nvPr/>
          </p:nvSpPr>
          <p:spPr bwMode="auto">
            <a:xfrm>
              <a:off x="6473032" y="-1104899"/>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5" name="Freeform 39"/>
            <p:cNvSpPr/>
            <p:nvPr/>
          </p:nvSpPr>
          <p:spPr bwMode="auto">
            <a:xfrm>
              <a:off x="6460332" y="-1104899"/>
              <a:ext cx="33338" cy="55563"/>
            </a:xfrm>
            <a:custGeom>
              <a:avLst/>
              <a:gdLst>
                <a:gd name="T0" fmla="*/ 1 w 8"/>
                <a:gd name="T1" fmla="*/ 6 h 13"/>
                <a:gd name="T2" fmla="*/ 1 w 8"/>
                <a:gd name="T3" fmla="*/ 8 h 13"/>
                <a:gd name="T4" fmla="*/ 2 w 8"/>
                <a:gd name="T5" fmla="*/ 12 h 13"/>
                <a:gd name="T6" fmla="*/ 5 w 8"/>
                <a:gd name="T7" fmla="*/ 13 h 13"/>
                <a:gd name="T8" fmla="*/ 7 w 8"/>
                <a:gd name="T9" fmla="*/ 8 h 13"/>
                <a:gd name="T10" fmla="*/ 6 w 8"/>
                <a:gd name="T11" fmla="*/ 6 h 13"/>
                <a:gd name="T12" fmla="*/ 6 w 8"/>
                <a:gd name="T13" fmla="*/ 3 h 13"/>
                <a:gd name="T14" fmla="*/ 5 w 8"/>
                <a:gd name="T15" fmla="*/ 0 h 13"/>
                <a:gd name="T16" fmla="*/ 3 w 8"/>
                <a:gd name="T17" fmla="*/ 0 h 13"/>
                <a:gd name="T18" fmla="*/ 3 w 8"/>
                <a:gd name="T19" fmla="*/ 0 h 13"/>
                <a:gd name="T20" fmla="*/ 2 w 8"/>
                <a:gd name="T21" fmla="*/ 3 h 13"/>
                <a:gd name="T22" fmla="*/ 2 w 8"/>
                <a:gd name="T23" fmla="*/ 4 h 13"/>
                <a:gd name="T24" fmla="*/ 1 w 8"/>
                <a:gd name="T2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3">
                  <a:moveTo>
                    <a:pt x="1" y="6"/>
                  </a:moveTo>
                  <a:cubicBezTo>
                    <a:pt x="0" y="7"/>
                    <a:pt x="1" y="7"/>
                    <a:pt x="1" y="8"/>
                  </a:cubicBezTo>
                  <a:cubicBezTo>
                    <a:pt x="2" y="9"/>
                    <a:pt x="1" y="11"/>
                    <a:pt x="2" y="12"/>
                  </a:cubicBezTo>
                  <a:cubicBezTo>
                    <a:pt x="2" y="13"/>
                    <a:pt x="4" y="13"/>
                    <a:pt x="5" y="13"/>
                  </a:cubicBezTo>
                  <a:cubicBezTo>
                    <a:pt x="7" y="12"/>
                    <a:pt x="8" y="10"/>
                    <a:pt x="7" y="8"/>
                  </a:cubicBezTo>
                  <a:cubicBezTo>
                    <a:pt x="6" y="7"/>
                    <a:pt x="6" y="7"/>
                    <a:pt x="6" y="6"/>
                  </a:cubicBezTo>
                  <a:cubicBezTo>
                    <a:pt x="6" y="5"/>
                    <a:pt x="6" y="4"/>
                    <a:pt x="6" y="3"/>
                  </a:cubicBezTo>
                  <a:cubicBezTo>
                    <a:pt x="6" y="2"/>
                    <a:pt x="6" y="1"/>
                    <a:pt x="5" y="0"/>
                  </a:cubicBezTo>
                  <a:cubicBezTo>
                    <a:pt x="4" y="0"/>
                    <a:pt x="3" y="0"/>
                    <a:pt x="3" y="0"/>
                  </a:cubicBezTo>
                  <a:cubicBezTo>
                    <a:pt x="3" y="0"/>
                    <a:pt x="3" y="0"/>
                    <a:pt x="3" y="0"/>
                  </a:cubicBezTo>
                  <a:cubicBezTo>
                    <a:pt x="2" y="0"/>
                    <a:pt x="2" y="2"/>
                    <a:pt x="2" y="3"/>
                  </a:cubicBezTo>
                  <a:cubicBezTo>
                    <a:pt x="2" y="4"/>
                    <a:pt x="2" y="4"/>
                    <a:pt x="2" y="4"/>
                  </a:cubicBezTo>
                  <a:cubicBezTo>
                    <a:pt x="2" y="4"/>
                    <a:pt x="1" y="5"/>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40"/>
            <p:cNvSpPr/>
            <p:nvPr/>
          </p:nvSpPr>
          <p:spPr bwMode="auto">
            <a:xfrm>
              <a:off x="6519069" y="-1036637"/>
              <a:ext cx="42863" cy="25400"/>
            </a:xfrm>
            <a:custGeom>
              <a:avLst/>
              <a:gdLst>
                <a:gd name="T0" fmla="*/ 5 w 10"/>
                <a:gd name="T1" fmla="*/ 4 h 6"/>
                <a:gd name="T2" fmla="*/ 6 w 10"/>
                <a:gd name="T3" fmla="*/ 5 h 6"/>
                <a:gd name="T4" fmla="*/ 8 w 10"/>
                <a:gd name="T5" fmla="*/ 6 h 6"/>
                <a:gd name="T6" fmla="*/ 10 w 10"/>
                <a:gd name="T7" fmla="*/ 4 h 6"/>
                <a:gd name="T8" fmla="*/ 8 w 10"/>
                <a:gd name="T9" fmla="*/ 1 h 6"/>
                <a:gd name="T10" fmla="*/ 7 w 10"/>
                <a:gd name="T11" fmla="*/ 0 h 6"/>
                <a:gd name="T12" fmla="*/ 6 w 10"/>
                <a:gd name="T13" fmla="*/ 0 h 6"/>
                <a:gd name="T14" fmla="*/ 6 w 10"/>
                <a:gd name="T15" fmla="*/ 0 h 6"/>
                <a:gd name="T16" fmla="*/ 1 w 10"/>
                <a:gd name="T17" fmla="*/ 1 h 6"/>
                <a:gd name="T18" fmla="*/ 2 w 10"/>
                <a:gd name="T19" fmla="*/ 4 h 6"/>
                <a:gd name="T20" fmla="*/ 5 w 10"/>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6">
                  <a:moveTo>
                    <a:pt x="5" y="4"/>
                  </a:moveTo>
                  <a:cubicBezTo>
                    <a:pt x="6" y="4"/>
                    <a:pt x="6" y="5"/>
                    <a:pt x="6" y="5"/>
                  </a:cubicBezTo>
                  <a:cubicBezTo>
                    <a:pt x="6" y="6"/>
                    <a:pt x="7" y="6"/>
                    <a:pt x="8" y="6"/>
                  </a:cubicBezTo>
                  <a:cubicBezTo>
                    <a:pt x="9" y="6"/>
                    <a:pt x="10" y="5"/>
                    <a:pt x="10" y="4"/>
                  </a:cubicBezTo>
                  <a:cubicBezTo>
                    <a:pt x="10" y="3"/>
                    <a:pt x="9" y="2"/>
                    <a:pt x="8" y="1"/>
                  </a:cubicBezTo>
                  <a:cubicBezTo>
                    <a:pt x="8" y="0"/>
                    <a:pt x="8" y="0"/>
                    <a:pt x="7" y="0"/>
                  </a:cubicBezTo>
                  <a:cubicBezTo>
                    <a:pt x="6" y="0"/>
                    <a:pt x="6" y="0"/>
                    <a:pt x="6" y="0"/>
                  </a:cubicBezTo>
                  <a:cubicBezTo>
                    <a:pt x="6" y="0"/>
                    <a:pt x="6" y="0"/>
                    <a:pt x="6" y="0"/>
                  </a:cubicBezTo>
                  <a:cubicBezTo>
                    <a:pt x="5" y="0"/>
                    <a:pt x="2" y="0"/>
                    <a:pt x="1" y="1"/>
                  </a:cubicBezTo>
                  <a:cubicBezTo>
                    <a:pt x="0" y="3"/>
                    <a:pt x="1" y="3"/>
                    <a:pt x="2" y="4"/>
                  </a:cubicBezTo>
                  <a:cubicBezTo>
                    <a:pt x="3" y="4"/>
                    <a:pt x="4" y="3"/>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41"/>
            <p:cNvSpPr/>
            <p:nvPr/>
          </p:nvSpPr>
          <p:spPr bwMode="auto">
            <a:xfrm>
              <a:off x="5055394" y="-184626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42"/>
            <p:cNvSpPr/>
            <p:nvPr/>
          </p:nvSpPr>
          <p:spPr bwMode="auto">
            <a:xfrm>
              <a:off x="5055394" y="-1846262"/>
              <a:ext cx="4763" cy="0"/>
            </a:xfrm>
            <a:custGeom>
              <a:avLst/>
              <a:gdLst>
                <a:gd name="T0" fmla="*/ 0 w 3"/>
                <a:gd name="T1" fmla="*/ 3 w 3"/>
                <a:gd name="T2" fmla="*/ 0 w 3"/>
              </a:gdLst>
              <a:ahLst/>
              <a:cxnLst>
                <a:cxn ang="0">
                  <a:pos x="T0" y="0"/>
                </a:cxn>
                <a:cxn ang="0">
                  <a:pos x="T1" y="0"/>
                </a:cxn>
                <a:cxn ang="0">
                  <a:pos x="T2" y="0"/>
                </a:cxn>
              </a:cxnLst>
              <a:rect l="0" t="0" r="r" b="b"/>
              <a:pathLst>
                <a:path w="3">
                  <a:moveTo>
                    <a:pt x="0" y="0"/>
                  </a:moveTo>
                  <a:lnTo>
                    <a:pt x="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43"/>
            <p:cNvSpPr/>
            <p:nvPr/>
          </p:nvSpPr>
          <p:spPr bwMode="auto">
            <a:xfrm>
              <a:off x="4983957" y="-1770062"/>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Rectangle 44"/>
            <p:cNvSpPr>
              <a:spLocks noChangeArrowheads="1"/>
            </p:cNvSpPr>
            <p:nvPr/>
          </p:nvSpPr>
          <p:spPr bwMode="auto">
            <a:xfrm>
              <a:off x="4890294" y="-1830387"/>
              <a:ext cx="158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1" name="Freeform 45"/>
            <p:cNvSpPr/>
            <p:nvPr/>
          </p:nvSpPr>
          <p:spPr bwMode="auto">
            <a:xfrm>
              <a:off x="4983957" y="-1770062"/>
              <a:ext cx="0" cy="3175"/>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Rectangle 46"/>
            <p:cNvSpPr>
              <a:spLocks noChangeArrowheads="1"/>
            </p:cNvSpPr>
            <p:nvPr/>
          </p:nvSpPr>
          <p:spPr bwMode="auto">
            <a:xfrm>
              <a:off x="4890294" y="-1825624"/>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3" name="Freeform 47"/>
            <p:cNvSpPr/>
            <p:nvPr/>
          </p:nvSpPr>
          <p:spPr bwMode="auto">
            <a:xfrm>
              <a:off x="5425282" y="-2097087"/>
              <a:ext cx="588963" cy="611188"/>
            </a:xfrm>
            <a:custGeom>
              <a:avLst/>
              <a:gdLst>
                <a:gd name="T0" fmla="*/ 135 w 139"/>
                <a:gd name="T1" fmla="*/ 73 h 144"/>
                <a:gd name="T2" fmla="*/ 131 w 139"/>
                <a:gd name="T3" fmla="*/ 65 h 144"/>
                <a:gd name="T4" fmla="*/ 128 w 139"/>
                <a:gd name="T5" fmla="*/ 63 h 144"/>
                <a:gd name="T6" fmla="*/ 125 w 139"/>
                <a:gd name="T7" fmla="*/ 56 h 144"/>
                <a:gd name="T8" fmla="*/ 125 w 139"/>
                <a:gd name="T9" fmla="*/ 45 h 144"/>
                <a:gd name="T10" fmla="*/ 121 w 139"/>
                <a:gd name="T11" fmla="*/ 36 h 144"/>
                <a:gd name="T12" fmla="*/ 116 w 139"/>
                <a:gd name="T13" fmla="*/ 33 h 144"/>
                <a:gd name="T14" fmla="*/ 113 w 139"/>
                <a:gd name="T15" fmla="*/ 25 h 144"/>
                <a:gd name="T16" fmla="*/ 104 w 139"/>
                <a:gd name="T17" fmla="*/ 20 h 144"/>
                <a:gd name="T18" fmla="*/ 98 w 139"/>
                <a:gd name="T19" fmla="*/ 10 h 144"/>
                <a:gd name="T20" fmla="*/ 95 w 139"/>
                <a:gd name="T21" fmla="*/ 2 h 144"/>
                <a:gd name="T22" fmla="*/ 89 w 139"/>
                <a:gd name="T23" fmla="*/ 5 h 144"/>
                <a:gd name="T24" fmla="*/ 81 w 139"/>
                <a:gd name="T25" fmla="*/ 1 h 144"/>
                <a:gd name="T26" fmla="*/ 65 w 139"/>
                <a:gd name="T27" fmla="*/ 0 h 144"/>
                <a:gd name="T28" fmla="*/ 60 w 139"/>
                <a:gd name="T29" fmla="*/ 4 h 144"/>
                <a:gd name="T30" fmla="*/ 54 w 139"/>
                <a:gd name="T31" fmla="*/ 10 h 144"/>
                <a:gd name="T32" fmla="*/ 42 w 139"/>
                <a:gd name="T33" fmla="*/ 13 h 144"/>
                <a:gd name="T34" fmla="*/ 28 w 139"/>
                <a:gd name="T35" fmla="*/ 17 h 144"/>
                <a:gd name="T36" fmla="*/ 20 w 139"/>
                <a:gd name="T37" fmla="*/ 20 h 144"/>
                <a:gd name="T38" fmla="*/ 22 w 139"/>
                <a:gd name="T39" fmla="*/ 26 h 144"/>
                <a:gd name="T40" fmla="*/ 8 w 139"/>
                <a:gd name="T41" fmla="*/ 30 h 144"/>
                <a:gd name="T42" fmla="*/ 3 w 139"/>
                <a:gd name="T43" fmla="*/ 32 h 144"/>
                <a:gd name="T44" fmla="*/ 3 w 139"/>
                <a:gd name="T45" fmla="*/ 41 h 144"/>
                <a:gd name="T46" fmla="*/ 21 w 139"/>
                <a:gd name="T47" fmla="*/ 49 h 144"/>
                <a:gd name="T48" fmla="*/ 27 w 139"/>
                <a:gd name="T49" fmla="*/ 55 h 144"/>
                <a:gd name="T50" fmla="*/ 33 w 139"/>
                <a:gd name="T51" fmla="*/ 70 h 144"/>
                <a:gd name="T52" fmla="*/ 33 w 139"/>
                <a:gd name="T53" fmla="*/ 76 h 144"/>
                <a:gd name="T54" fmla="*/ 40 w 139"/>
                <a:gd name="T55" fmla="*/ 76 h 144"/>
                <a:gd name="T56" fmla="*/ 45 w 139"/>
                <a:gd name="T57" fmla="*/ 86 h 144"/>
                <a:gd name="T58" fmla="*/ 45 w 139"/>
                <a:gd name="T59" fmla="*/ 94 h 144"/>
                <a:gd name="T60" fmla="*/ 39 w 139"/>
                <a:gd name="T61" fmla="*/ 101 h 144"/>
                <a:gd name="T62" fmla="*/ 40 w 139"/>
                <a:gd name="T63" fmla="*/ 108 h 144"/>
                <a:gd name="T64" fmla="*/ 46 w 139"/>
                <a:gd name="T65" fmla="*/ 117 h 144"/>
                <a:gd name="T66" fmla="*/ 51 w 139"/>
                <a:gd name="T67" fmla="*/ 116 h 144"/>
                <a:gd name="T68" fmla="*/ 51 w 139"/>
                <a:gd name="T69" fmla="*/ 126 h 144"/>
                <a:gd name="T70" fmla="*/ 69 w 139"/>
                <a:gd name="T71" fmla="*/ 135 h 144"/>
                <a:gd name="T72" fmla="*/ 82 w 139"/>
                <a:gd name="T73" fmla="*/ 143 h 144"/>
                <a:gd name="T74" fmla="*/ 88 w 139"/>
                <a:gd name="T75" fmla="*/ 124 h 144"/>
                <a:gd name="T76" fmla="*/ 90 w 139"/>
                <a:gd name="T77" fmla="*/ 110 h 144"/>
                <a:gd name="T78" fmla="*/ 101 w 139"/>
                <a:gd name="T79" fmla="*/ 100 h 144"/>
                <a:gd name="T80" fmla="*/ 115 w 139"/>
                <a:gd name="T81" fmla="*/ 88 h 144"/>
                <a:gd name="T82" fmla="*/ 132 w 139"/>
                <a:gd name="T83" fmla="*/ 7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9" h="144">
                  <a:moveTo>
                    <a:pt x="132" y="75"/>
                  </a:moveTo>
                  <a:cubicBezTo>
                    <a:pt x="133" y="74"/>
                    <a:pt x="134" y="74"/>
                    <a:pt x="135" y="73"/>
                  </a:cubicBezTo>
                  <a:cubicBezTo>
                    <a:pt x="137" y="71"/>
                    <a:pt x="137" y="69"/>
                    <a:pt x="138" y="67"/>
                  </a:cubicBezTo>
                  <a:cubicBezTo>
                    <a:pt x="139" y="63"/>
                    <a:pt x="134" y="64"/>
                    <a:pt x="131" y="65"/>
                  </a:cubicBezTo>
                  <a:cubicBezTo>
                    <a:pt x="131" y="66"/>
                    <a:pt x="129" y="67"/>
                    <a:pt x="128" y="66"/>
                  </a:cubicBezTo>
                  <a:cubicBezTo>
                    <a:pt x="128" y="66"/>
                    <a:pt x="128" y="63"/>
                    <a:pt x="128" y="63"/>
                  </a:cubicBezTo>
                  <a:cubicBezTo>
                    <a:pt x="130" y="61"/>
                    <a:pt x="135" y="64"/>
                    <a:pt x="135" y="60"/>
                  </a:cubicBezTo>
                  <a:cubicBezTo>
                    <a:pt x="135" y="56"/>
                    <a:pt x="127" y="56"/>
                    <a:pt x="125" y="56"/>
                  </a:cubicBezTo>
                  <a:cubicBezTo>
                    <a:pt x="124" y="53"/>
                    <a:pt x="116" y="51"/>
                    <a:pt x="123" y="49"/>
                  </a:cubicBezTo>
                  <a:cubicBezTo>
                    <a:pt x="124" y="48"/>
                    <a:pt x="126" y="47"/>
                    <a:pt x="125" y="45"/>
                  </a:cubicBezTo>
                  <a:cubicBezTo>
                    <a:pt x="125" y="44"/>
                    <a:pt x="124" y="44"/>
                    <a:pt x="123" y="43"/>
                  </a:cubicBezTo>
                  <a:cubicBezTo>
                    <a:pt x="122" y="40"/>
                    <a:pt x="126" y="38"/>
                    <a:pt x="121" y="36"/>
                  </a:cubicBezTo>
                  <a:cubicBezTo>
                    <a:pt x="120" y="36"/>
                    <a:pt x="119" y="35"/>
                    <a:pt x="118" y="35"/>
                  </a:cubicBezTo>
                  <a:cubicBezTo>
                    <a:pt x="117" y="34"/>
                    <a:pt x="116" y="33"/>
                    <a:pt x="116" y="33"/>
                  </a:cubicBezTo>
                  <a:cubicBezTo>
                    <a:pt x="114" y="32"/>
                    <a:pt x="111" y="32"/>
                    <a:pt x="110" y="31"/>
                  </a:cubicBezTo>
                  <a:cubicBezTo>
                    <a:pt x="108" y="27"/>
                    <a:pt x="113" y="27"/>
                    <a:pt x="113" y="25"/>
                  </a:cubicBezTo>
                  <a:cubicBezTo>
                    <a:pt x="111" y="24"/>
                    <a:pt x="109" y="25"/>
                    <a:pt x="107" y="24"/>
                  </a:cubicBezTo>
                  <a:cubicBezTo>
                    <a:pt x="105" y="23"/>
                    <a:pt x="105" y="21"/>
                    <a:pt x="104" y="20"/>
                  </a:cubicBezTo>
                  <a:cubicBezTo>
                    <a:pt x="102" y="18"/>
                    <a:pt x="100" y="18"/>
                    <a:pt x="99" y="16"/>
                  </a:cubicBezTo>
                  <a:cubicBezTo>
                    <a:pt x="98" y="14"/>
                    <a:pt x="99" y="12"/>
                    <a:pt x="98" y="10"/>
                  </a:cubicBezTo>
                  <a:cubicBezTo>
                    <a:pt x="98" y="8"/>
                    <a:pt x="96" y="9"/>
                    <a:pt x="95" y="7"/>
                  </a:cubicBezTo>
                  <a:cubicBezTo>
                    <a:pt x="94" y="5"/>
                    <a:pt x="96" y="3"/>
                    <a:pt x="95" y="2"/>
                  </a:cubicBezTo>
                  <a:cubicBezTo>
                    <a:pt x="95" y="0"/>
                    <a:pt x="93" y="0"/>
                    <a:pt x="91" y="1"/>
                  </a:cubicBezTo>
                  <a:cubicBezTo>
                    <a:pt x="89" y="1"/>
                    <a:pt x="90" y="3"/>
                    <a:pt x="89" y="5"/>
                  </a:cubicBezTo>
                  <a:cubicBezTo>
                    <a:pt x="88" y="6"/>
                    <a:pt x="85" y="6"/>
                    <a:pt x="83" y="6"/>
                  </a:cubicBezTo>
                  <a:cubicBezTo>
                    <a:pt x="80" y="5"/>
                    <a:pt x="82" y="3"/>
                    <a:pt x="81" y="1"/>
                  </a:cubicBezTo>
                  <a:cubicBezTo>
                    <a:pt x="79" y="0"/>
                    <a:pt x="72" y="1"/>
                    <a:pt x="70" y="1"/>
                  </a:cubicBezTo>
                  <a:cubicBezTo>
                    <a:pt x="68" y="1"/>
                    <a:pt x="67" y="0"/>
                    <a:pt x="65" y="0"/>
                  </a:cubicBezTo>
                  <a:cubicBezTo>
                    <a:pt x="63" y="0"/>
                    <a:pt x="62" y="1"/>
                    <a:pt x="60" y="3"/>
                  </a:cubicBezTo>
                  <a:cubicBezTo>
                    <a:pt x="60" y="3"/>
                    <a:pt x="60" y="4"/>
                    <a:pt x="60" y="4"/>
                  </a:cubicBezTo>
                  <a:cubicBezTo>
                    <a:pt x="59" y="5"/>
                    <a:pt x="57" y="5"/>
                    <a:pt x="56" y="5"/>
                  </a:cubicBezTo>
                  <a:cubicBezTo>
                    <a:pt x="54" y="6"/>
                    <a:pt x="55" y="8"/>
                    <a:pt x="54" y="10"/>
                  </a:cubicBezTo>
                  <a:cubicBezTo>
                    <a:pt x="52" y="11"/>
                    <a:pt x="50" y="10"/>
                    <a:pt x="48" y="11"/>
                  </a:cubicBezTo>
                  <a:cubicBezTo>
                    <a:pt x="45" y="12"/>
                    <a:pt x="46" y="15"/>
                    <a:pt x="42" y="13"/>
                  </a:cubicBezTo>
                  <a:cubicBezTo>
                    <a:pt x="41" y="12"/>
                    <a:pt x="40" y="11"/>
                    <a:pt x="39" y="10"/>
                  </a:cubicBezTo>
                  <a:cubicBezTo>
                    <a:pt x="35" y="12"/>
                    <a:pt x="32" y="15"/>
                    <a:pt x="28" y="17"/>
                  </a:cubicBezTo>
                  <a:cubicBezTo>
                    <a:pt x="27" y="18"/>
                    <a:pt x="27" y="18"/>
                    <a:pt x="26" y="19"/>
                  </a:cubicBezTo>
                  <a:cubicBezTo>
                    <a:pt x="23" y="19"/>
                    <a:pt x="22" y="18"/>
                    <a:pt x="20" y="20"/>
                  </a:cubicBezTo>
                  <a:cubicBezTo>
                    <a:pt x="20" y="21"/>
                    <a:pt x="18" y="22"/>
                    <a:pt x="18" y="24"/>
                  </a:cubicBezTo>
                  <a:cubicBezTo>
                    <a:pt x="19" y="25"/>
                    <a:pt x="23" y="24"/>
                    <a:pt x="22" y="26"/>
                  </a:cubicBezTo>
                  <a:cubicBezTo>
                    <a:pt x="21" y="28"/>
                    <a:pt x="17" y="29"/>
                    <a:pt x="15" y="30"/>
                  </a:cubicBezTo>
                  <a:cubicBezTo>
                    <a:pt x="13" y="30"/>
                    <a:pt x="11" y="29"/>
                    <a:pt x="8" y="30"/>
                  </a:cubicBezTo>
                  <a:cubicBezTo>
                    <a:pt x="7" y="30"/>
                    <a:pt x="7" y="31"/>
                    <a:pt x="6" y="31"/>
                  </a:cubicBezTo>
                  <a:cubicBezTo>
                    <a:pt x="5" y="31"/>
                    <a:pt x="3" y="31"/>
                    <a:pt x="3" y="32"/>
                  </a:cubicBezTo>
                  <a:cubicBezTo>
                    <a:pt x="0" y="34"/>
                    <a:pt x="4" y="36"/>
                    <a:pt x="5" y="38"/>
                  </a:cubicBezTo>
                  <a:cubicBezTo>
                    <a:pt x="6" y="41"/>
                    <a:pt x="4" y="39"/>
                    <a:pt x="3" y="41"/>
                  </a:cubicBezTo>
                  <a:cubicBezTo>
                    <a:pt x="1" y="45"/>
                    <a:pt x="6" y="47"/>
                    <a:pt x="9" y="48"/>
                  </a:cubicBezTo>
                  <a:cubicBezTo>
                    <a:pt x="12" y="48"/>
                    <a:pt x="18" y="46"/>
                    <a:pt x="21" y="49"/>
                  </a:cubicBezTo>
                  <a:cubicBezTo>
                    <a:pt x="21" y="50"/>
                    <a:pt x="21" y="51"/>
                    <a:pt x="22" y="52"/>
                  </a:cubicBezTo>
                  <a:cubicBezTo>
                    <a:pt x="23" y="53"/>
                    <a:pt x="26" y="54"/>
                    <a:pt x="27" y="55"/>
                  </a:cubicBezTo>
                  <a:cubicBezTo>
                    <a:pt x="29" y="57"/>
                    <a:pt x="31" y="60"/>
                    <a:pt x="32" y="62"/>
                  </a:cubicBezTo>
                  <a:cubicBezTo>
                    <a:pt x="33" y="64"/>
                    <a:pt x="34" y="68"/>
                    <a:pt x="33" y="70"/>
                  </a:cubicBezTo>
                  <a:cubicBezTo>
                    <a:pt x="32" y="71"/>
                    <a:pt x="31" y="71"/>
                    <a:pt x="31" y="74"/>
                  </a:cubicBezTo>
                  <a:cubicBezTo>
                    <a:pt x="31" y="75"/>
                    <a:pt x="32" y="76"/>
                    <a:pt x="33" y="76"/>
                  </a:cubicBezTo>
                  <a:cubicBezTo>
                    <a:pt x="34" y="76"/>
                    <a:pt x="35" y="75"/>
                    <a:pt x="36" y="75"/>
                  </a:cubicBezTo>
                  <a:cubicBezTo>
                    <a:pt x="38" y="74"/>
                    <a:pt x="39" y="75"/>
                    <a:pt x="40" y="76"/>
                  </a:cubicBezTo>
                  <a:cubicBezTo>
                    <a:pt x="42" y="77"/>
                    <a:pt x="47" y="81"/>
                    <a:pt x="47" y="83"/>
                  </a:cubicBezTo>
                  <a:cubicBezTo>
                    <a:pt x="47" y="84"/>
                    <a:pt x="45" y="85"/>
                    <a:pt x="45" y="86"/>
                  </a:cubicBezTo>
                  <a:cubicBezTo>
                    <a:pt x="44" y="87"/>
                    <a:pt x="44" y="89"/>
                    <a:pt x="45" y="90"/>
                  </a:cubicBezTo>
                  <a:cubicBezTo>
                    <a:pt x="45" y="91"/>
                    <a:pt x="46" y="92"/>
                    <a:pt x="45" y="94"/>
                  </a:cubicBezTo>
                  <a:cubicBezTo>
                    <a:pt x="44" y="94"/>
                    <a:pt x="41" y="94"/>
                    <a:pt x="40" y="95"/>
                  </a:cubicBezTo>
                  <a:cubicBezTo>
                    <a:pt x="38" y="97"/>
                    <a:pt x="39" y="98"/>
                    <a:pt x="39" y="101"/>
                  </a:cubicBezTo>
                  <a:cubicBezTo>
                    <a:pt x="40" y="102"/>
                    <a:pt x="38" y="104"/>
                    <a:pt x="39" y="105"/>
                  </a:cubicBezTo>
                  <a:cubicBezTo>
                    <a:pt x="39" y="106"/>
                    <a:pt x="40" y="108"/>
                    <a:pt x="40" y="108"/>
                  </a:cubicBezTo>
                  <a:cubicBezTo>
                    <a:pt x="41" y="111"/>
                    <a:pt x="42" y="114"/>
                    <a:pt x="44" y="115"/>
                  </a:cubicBezTo>
                  <a:cubicBezTo>
                    <a:pt x="45" y="116"/>
                    <a:pt x="45" y="116"/>
                    <a:pt x="46" y="117"/>
                  </a:cubicBezTo>
                  <a:cubicBezTo>
                    <a:pt x="46" y="118"/>
                    <a:pt x="45" y="119"/>
                    <a:pt x="46" y="119"/>
                  </a:cubicBezTo>
                  <a:cubicBezTo>
                    <a:pt x="47" y="118"/>
                    <a:pt x="49" y="114"/>
                    <a:pt x="51" y="116"/>
                  </a:cubicBezTo>
                  <a:cubicBezTo>
                    <a:pt x="53" y="118"/>
                    <a:pt x="46" y="120"/>
                    <a:pt x="46" y="122"/>
                  </a:cubicBezTo>
                  <a:cubicBezTo>
                    <a:pt x="46" y="124"/>
                    <a:pt x="49" y="125"/>
                    <a:pt x="51" y="126"/>
                  </a:cubicBezTo>
                  <a:cubicBezTo>
                    <a:pt x="54" y="127"/>
                    <a:pt x="54" y="130"/>
                    <a:pt x="57" y="132"/>
                  </a:cubicBezTo>
                  <a:cubicBezTo>
                    <a:pt x="61" y="133"/>
                    <a:pt x="65" y="135"/>
                    <a:pt x="69" y="135"/>
                  </a:cubicBezTo>
                  <a:cubicBezTo>
                    <a:pt x="73" y="136"/>
                    <a:pt x="74" y="137"/>
                    <a:pt x="76" y="139"/>
                  </a:cubicBezTo>
                  <a:cubicBezTo>
                    <a:pt x="77" y="141"/>
                    <a:pt x="79" y="144"/>
                    <a:pt x="82" y="143"/>
                  </a:cubicBezTo>
                  <a:cubicBezTo>
                    <a:pt x="85" y="142"/>
                    <a:pt x="86" y="134"/>
                    <a:pt x="87" y="131"/>
                  </a:cubicBezTo>
                  <a:cubicBezTo>
                    <a:pt x="87" y="128"/>
                    <a:pt x="86" y="127"/>
                    <a:pt x="88" y="124"/>
                  </a:cubicBezTo>
                  <a:cubicBezTo>
                    <a:pt x="89" y="122"/>
                    <a:pt x="92" y="120"/>
                    <a:pt x="92" y="117"/>
                  </a:cubicBezTo>
                  <a:cubicBezTo>
                    <a:pt x="91" y="115"/>
                    <a:pt x="89" y="113"/>
                    <a:pt x="90" y="110"/>
                  </a:cubicBezTo>
                  <a:cubicBezTo>
                    <a:pt x="91" y="108"/>
                    <a:pt x="95" y="106"/>
                    <a:pt x="97" y="104"/>
                  </a:cubicBezTo>
                  <a:cubicBezTo>
                    <a:pt x="98" y="103"/>
                    <a:pt x="99" y="100"/>
                    <a:pt x="101" y="100"/>
                  </a:cubicBezTo>
                  <a:cubicBezTo>
                    <a:pt x="105" y="99"/>
                    <a:pt x="106" y="100"/>
                    <a:pt x="109" y="97"/>
                  </a:cubicBezTo>
                  <a:cubicBezTo>
                    <a:pt x="112" y="94"/>
                    <a:pt x="114" y="92"/>
                    <a:pt x="115" y="88"/>
                  </a:cubicBezTo>
                  <a:cubicBezTo>
                    <a:pt x="116" y="85"/>
                    <a:pt x="120" y="84"/>
                    <a:pt x="123" y="83"/>
                  </a:cubicBezTo>
                  <a:cubicBezTo>
                    <a:pt x="127" y="81"/>
                    <a:pt x="129" y="77"/>
                    <a:pt x="132"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48"/>
            <p:cNvSpPr/>
            <p:nvPr/>
          </p:nvSpPr>
          <p:spPr bwMode="auto">
            <a:xfrm>
              <a:off x="5925344" y="-1690687"/>
              <a:ext cx="161925" cy="68263"/>
            </a:xfrm>
            <a:custGeom>
              <a:avLst/>
              <a:gdLst>
                <a:gd name="T0" fmla="*/ 34 w 38"/>
                <a:gd name="T1" fmla="*/ 10 h 16"/>
                <a:gd name="T2" fmla="*/ 37 w 38"/>
                <a:gd name="T3" fmla="*/ 7 h 16"/>
                <a:gd name="T4" fmla="*/ 33 w 38"/>
                <a:gd name="T5" fmla="*/ 2 h 16"/>
                <a:gd name="T6" fmla="*/ 27 w 38"/>
                <a:gd name="T7" fmla="*/ 2 h 16"/>
                <a:gd name="T8" fmla="*/ 22 w 38"/>
                <a:gd name="T9" fmla="*/ 5 h 16"/>
                <a:gd name="T10" fmla="*/ 19 w 38"/>
                <a:gd name="T11" fmla="*/ 5 h 16"/>
                <a:gd name="T12" fmla="*/ 17 w 38"/>
                <a:gd name="T13" fmla="*/ 3 h 16"/>
                <a:gd name="T14" fmla="*/ 15 w 38"/>
                <a:gd name="T15" fmla="*/ 6 h 16"/>
                <a:gd name="T16" fmla="*/ 7 w 38"/>
                <a:gd name="T17" fmla="*/ 1 h 16"/>
                <a:gd name="T18" fmla="*/ 2 w 38"/>
                <a:gd name="T19" fmla="*/ 4 h 16"/>
                <a:gd name="T20" fmla="*/ 3 w 38"/>
                <a:gd name="T21" fmla="*/ 7 h 16"/>
                <a:gd name="T22" fmla="*/ 5 w 38"/>
                <a:gd name="T23" fmla="*/ 8 h 16"/>
                <a:gd name="T24" fmla="*/ 7 w 38"/>
                <a:gd name="T25" fmla="*/ 10 h 16"/>
                <a:gd name="T26" fmla="*/ 7 w 38"/>
                <a:gd name="T27" fmla="*/ 12 h 16"/>
                <a:gd name="T28" fmla="*/ 9 w 38"/>
                <a:gd name="T29" fmla="*/ 12 h 16"/>
                <a:gd name="T30" fmla="*/ 9 w 38"/>
                <a:gd name="T31" fmla="*/ 14 h 16"/>
                <a:gd name="T32" fmla="*/ 14 w 38"/>
                <a:gd name="T33" fmla="*/ 15 h 16"/>
                <a:gd name="T34" fmla="*/ 20 w 38"/>
                <a:gd name="T35" fmla="*/ 16 h 16"/>
                <a:gd name="T36" fmla="*/ 27 w 38"/>
                <a:gd name="T37" fmla="*/ 14 h 16"/>
                <a:gd name="T38" fmla="*/ 34 w 38"/>
                <a:gd name="T39"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16">
                  <a:moveTo>
                    <a:pt x="34" y="10"/>
                  </a:moveTo>
                  <a:cubicBezTo>
                    <a:pt x="36" y="10"/>
                    <a:pt x="37" y="10"/>
                    <a:pt x="37" y="7"/>
                  </a:cubicBezTo>
                  <a:cubicBezTo>
                    <a:pt x="38" y="4"/>
                    <a:pt x="35" y="3"/>
                    <a:pt x="33" y="2"/>
                  </a:cubicBezTo>
                  <a:cubicBezTo>
                    <a:pt x="31" y="1"/>
                    <a:pt x="29" y="1"/>
                    <a:pt x="27" y="2"/>
                  </a:cubicBezTo>
                  <a:cubicBezTo>
                    <a:pt x="25" y="2"/>
                    <a:pt x="24" y="4"/>
                    <a:pt x="22" y="5"/>
                  </a:cubicBezTo>
                  <a:cubicBezTo>
                    <a:pt x="21" y="5"/>
                    <a:pt x="19" y="5"/>
                    <a:pt x="19" y="5"/>
                  </a:cubicBezTo>
                  <a:cubicBezTo>
                    <a:pt x="18" y="4"/>
                    <a:pt x="17" y="4"/>
                    <a:pt x="17" y="3"/>
                  </a:cubicBezTo>
                  <a:cubicBezTo>
                    <a:pt x="16" y="4"/>
                    <a:pt x="15" y="5"/>
                    <a:pt x="15" y="6"/>
                  </a:cubicBezTo>
                  <a:cubicBezTo>
                    <a:pt x="10" y="6"/>
                    <a:pt x="13" y="0"/>
                    <a:pt x="7" y="1"/>
                  </a:cubicBezTo>
                  <a:cubicBezTo>
                    <a:pt x="6" y="1"/>
                    <a:pt x="3" y="2"/>
                    <a:pt x="2" y="4"/>
                  </a:cubicBezTo>
                  <a:cubicBezTo>
                    <a:pt x="0" y="5"/>
                    <a:pt x="1" y="6"/>
                    <a:pt x="3" y="7"/>
                  </a:cubicBezTo>
                  <a:cubicBezTo>
                    <a:pt x="4" y="8"/>
                    <a:pt x="5" y="8"/>
                    <a:pt x="5" y="8"/>
                  </a:cubicBezTo>
                  <a:cubicBezTo>
                    <a:pt x="7" y="10"/>
                    <a:pt x="6" y="9"/>
                    <a:pt x="7" y="10"/>
                  </a:cubicBezTo>
                  <a:cubicBezTo>
                    <a:pt x="7" y="11"/>
                    <a:pt x="7" y="11"/>
                    <a:pt x="7" y="12"/>
                  </a:cubicBezTo>
                  <a:cubicBezTo>
                    <a:pt x="9" y="12"/>
                    <a:pt x="9" y="12"/>
                    <a:pt x="9" y="12"/>
                  </a:cubicBezTo>
                  <a:cubicBezTo>
                    <a:pt x="9" y="14"/>
                    <a:pt x="9" y="14"/>
                    <a:pt x="9" y="14"/>
                  </a:cubicBezTo>
                  <a:cubicBezTo>
                    <a:pt x="10" y="15"/>
                    <a:pt x="12" y="15"/>
                    <a:pt x="14" y="15"/>
                  </a:cubicBezTo>
                  <a:cubicBezTo>
                    <a:pt x="17" y="15"/>
                    <a:pt x="18" y="16"/>
                    <a:pt x="20" y="16"/>
                  </a:cubicBezTo>
                  <a:cubicBezTo>
                    <a:pt x="23" y="15"/>
                    <a:pt x="25" y="15"/>
                    <a:pt x="27" y="14"/>
                  </a:cubicBezTo>
                  <a:cubicBezTo>
                    <a:pt x="29" y="13"/>
                    <a:pt x="32" y="11"/>
                    <a:pt x="3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49"/>
            <p:cNvSpPr/>
            <p:nvPr/>
          </p:nvSpPr>
          <p:spPr bwMode="auto">
            <a:xfrm>
              <a:off x="5103019" y="-2051049"/>
              <a:ext cx="406400" cy="220663"/>
            </a:xfrm>
            <a:custGeom>
              <a:avLst/>
              <a:gdLst>
                <a:gd name="T0" fmla="*/ 5 w 96"/>
                <a:gd name="T1" fmla="*/ 18 h 52"/>
                <a:gd name="T2" fmla="*/ 15 w 96"/>
                <a:gd name="T3" fmla="*/ 16 h 52"/>
                <a:gd name="T4" fmla="*/ 25 w 96"/>
                <a:gd name="T5" fmla="*/ 18 h 52"/>
                <a:gd name="T6" fmla="*/ 35 w 96"/>
                <a:gd name="T7" fmla="*/ 18 h 52"/>
                <a:gd name="T8" fmla="*/ 31 w 96"/>
                <a:gd name="T9" fmla="*/ 22 h 52"/>
                <a:gd name="T10" fmla="*/ 27 w 96"/>
                <a:gd name="T11" fmla="*/ 24 h 52"/>
                <a:gd name="T12" fmla="*/ 17 w 96"/>
                <a:gd name="T13" fmla="*/ 25 h 52"/>
                <a:gd name="T14" fmla="*/ 20 w 96"/>
                <a:gd name="T15" fmla="*/ 33 h 52"/>
                <a:gd name="T16" fmla="*/ 22 w 96"/>
                <a:gd name="T17" fmla="*/ 39 h 52"/>
                <a:gd name="T18" fmla="*/ 12 w 96"/>
                <a:gd name="T19" fmla="*/ 42 h 52"/>
                <a:gd name="T20" fmla="*/ 16 w 96"/>
                <a:gd name="T21" fmla="*/ 50 h 52"/>
                <a:gd name="T22" fmla="*/ 27 w 96"/>
                <a:gd name="T23" fmla="*/ 48 h 52"/>
                <a:gd name="T24" fmla="*/ 36 w 96"/>
                <a:gd name="T25" fmla="*/ 49 h 52"/>
                <a:gd name="T26" fmla="*/ 43 w 96"/>
                <a:gd name="T27" fmla="*/ 46 h 52"/>
                <a:gd name="T28" fmla="*/ 39 w 96"/>
                <a:gd name="T29" fmla="*/ 42 h 52"/>
                <a:gd name="T30" fmla="*/ 52 w 96"/>
                <a:gd name="T31" fmla="*/ 31 h 52"/>
                <a:gd name="T32" fmla="*/ 55 w 96"/>
                <a:gd name="T33" fmla="*/ 26 h 52"/>
                <a:gd name="T34" fmla="*/ 59 w 96"/>
                <a:gd name="T35" fmla="*/ 23 h 52"/>
                <a:gd name="T36" fmla="*/ 79 w 96"/>
                <a:gd name="T37" fmla="*/ 17 h 52"/>
                <a:gd name="T38" fmla="*/ 80 w 96"/>
                <a:gd name="T39" fmla="*/ 13 h 52"/>
                <a:gd name="T40" fmla="*/ 96 w 96"/>
                <a:gd name="T41" fmla="*/ 6 h 52"/>
                <a:gd name="T42" fmla="*/ 86 w 96"/>
                <a:gd name="T43" fmla="*/ 3 h 52"/>
                <a:gd name="T44" fmla="*/ 81 w 96"/>
                <a:gd name="T45" fmla="*/ 2 h 52"/>
                <a:gd name="T46" fmla="*/ 71 w 96"/>
                <a:gd name="T47" fmla="*/ 2 h 52"/>
                <a:gd name="T48" fmla="*/ 64 w 96"/>
                <a:gd name="T49" fmla="*/ 2 h 52"/>
                <a:gd name="T50" fmla="*/ 56 w 96"/>
                <a:gd name="T51" fmla="*/ 3 h 52"/>
                <a:gd name="T52" fmla="*/ 49 w 96"/>
                <a:gd name="T53" fmla="*/ 5 h 52"/>
                <a:gd name="T54" fmla="*/ 37 w 96"/>
                <a:gd name="T55" fmla="*/ 4 h 52"/>
                <a:gd name="T56" fmla="*/ 34 w 96"/>
                <a:gd name="T57" fmla="*/ 10 h 52"/>
                <a:gd name="T58" fmla="*/ 12 w 96"/>
                <a:gd name="T59" fmla="*/ 9 h 52"/>
                <a:gd name="T60" fmla="*/ 2 w 96"/>
                <a:gd name="T61" fmla="*/ 10 h 52"/>
                <a:gd name="T62" fmla="*/ 3 w 96"/>
                <a:gd name="T63"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52">
                  <a:moveTo>
                    <a:pt x="3" y="14"/>
                  </a:moveTo>
                  <a:cubicBezTo>
                    <a:pt x="4" y="16"/>
                    <a:pt x="3" y="18"/>
                    <a:pt x="5" y="18"/>
                  </a:cubicBezTo>
                  <a:cubicBezTo>
                    <a:pt x="7" y="18"/>
                    <a:pt x="9" y="16"/>
                    <a:pt x="11" y="16"/>
                  </a:cubicBezTo>
                  <a:cubicBezTo>
                    <a:pt x="12" y="15"/>
                    <a:pt x="14" y="15"/>
                    <a:pt x="15" y="16"/>
                  </a:cubicBezTo>
                  <a:cubicBezTo>
                    <a:pt x="17" y="17"/>
                    <a:pt x="16" y="19"/>
                    <a:pt x="19" y="19"/>
                  </a:cubicBezTo>
                  <a:cubicBezTo>
                    <a:pt x="21" y="19"/>
                    <a:pt x="23" y="18"/>
                    <a:pt x="25" y="18"/>
                  </a:cubicBezTo>
                  <a:cubicBezTo>
                    <a:pt x="26" y="18"/>
                    <a:pt x="28" y="17"/>
                    <a:pt x="29" y="18"/>
                  </a:cubicBezTo>
                  <a:cubicBezTo>
                    <a:pt x="31" y="18"/>
                    <a:pt x="33" y="19"/>
                    <a:pt x="35" y="18"/>
                  </a:cubicBezTo>
                  <a:cubicBezTo>
                    <a:pt x="36" y="18"/>
                    <a:pt x="36" y="17"/>
                    <a:pt x="37" y="17"/>
                  </a:cubicBezTo>
                  <a:cubicBezTo>
                    <a:pt x="40" y="21"/>
                    <a:pt x="33" y="19"/>
                    <a:pt x="31" y="22"/>
                  </a:cubicBezTo>
                  <a:cubicBezTo>
                    <a:pt x="31" y="24"/>
                    <a:pt x="32" y="24"/>
                    <a:pt x="32" y="25"/>
                  </a:cubicBezTo>
                  <a:cubicBezTo>
                    <a:pt x="31" y="29"/>
                    <a:pt x="28" y="26"/>
                    <a:pt x="27" y="24"/>
                  </a:cubicBezTo>
                  <a:cubicBezTo>
                    <a:pt x="26" y="22"/>
                    <a:pt x="25" y="23"/>
                    <a:pt x="22" y="23"/>
                  </a:cubicBezTo>
                  <a:cubicBezTo>
                    <a:pt x="20" y="24"/>
                    <a:pt x="18" y="23"/>
                    <a:pt x="17" y="25"/>
                  </a:cubicBezTo>
                  <a:cubicBezTo>
                    <a:pt x="16" y="29"/>
                    <a:pt x="26" y="31"/>
                    <a:pt x="28" y="33"/>
                  </a:cubicBezTo>
                  <a:cubicBezTo>
                    <a:pt x="25" y="35"/>
                    <a:pt x="23" y="33"/>
                    <a:pt x="20" y="33"/>
                  </a:cubicBezTo>
                  <a:cubicBezTo>
                    <a:pt x="19" y="32"/>
                    <a:pt x="15" y="33"/>
                    <a:pt x="15" y="35"/>
                  </a:cubicBezTo>
                  <a:cubicBezTo>
                    <a:pt x="14" y="38"/>
                    <a:pt x="20" y="38"/>
                    <a:pt x="22" y="39"/>
                  </a:cubicBezTo>
                  <a:cubicBezTo>
                    <a:pt x="23" y="40"/>
                    <a:pt x="22" y="42"/>
                    <a:pt x="22" y="43"/>
                  </a:cubicBezTo>
                  <a:cubicBezTo>
                    <a:pt x="19" y="45"/>
                    <a:pt x="15" y="38"/>
                    <a:pt x="12" y="42"/>
                  </a:cubicBezTo>
                  <a:cubicBezTo>
                    <a:pt x="11" y="43"/>
                    <a:pt x="9" y="46"/>
                    <a:pt x="9" y="47"/>
                  </a:cubicBezTo>
                  <a:cubicBezTo>
                    <a:pt x="8" y="51"/>
                    <a:pt x="13" y="50"/>
                    <a:pt x="16" y="50"/>
                  </a:cubicBezTo>
                  <a:cubicBezTo>
                    <a:pt x="18" y="50"/>
                    <a:pt x="20" y="50"/>
                    <a:pt x="22" y="49"/>
                  </a:cubicBezTo>
                  <a:cubicBezTo>
                    <a:pt x="24" y="49"/>
                    <a:pt x="25" y="48"/>
                    <a:pt x="27" y="48"/>
                  </a:cubicBezTo>
                  <a:cubicBezTo>
                    <a:pt x="29" y="49"/>
                    <a:pt x="31" y="52"/>
                    <a:pt x="34" y="51"/>
                  </a:cubicBezTo>
                  <a:cubicBezTo>
                    <a:pt x="35" y="51"/>
                    <a:pt x="35" y="50"/>
                    <a:pt x="36" y="49"/>
                  </a:cubicBezTo>
                  <a:cubicBezTo>
                    <a:pt x="37" y="49"/>
                    <a:pt x="38" y="49"/>
                    <a:pt x="39" y="49"/>
                  </a:cubicBezTo>
                  <a:cubicBezTo>
                    <a:pt x="40" y="49"/>
                    <a:pt x="43" y="48"/>
                    <a:pt x="43" y="46"/>
                  </a:cubicBezTo>
                  <a:cubicBezTo>
                    <a:pt x="40" y="45"/>
                    <a:pt x="37" y="45"/>
                    <a:pt x="35" y="45"/>
                  </a:cubicBezTo>
                  <a:cubicBezTo>
                    <a:pt x="33" y="42"/>
                    <a:pt x="38" y="42"/>
                    <a:pt x="39" y="42"/>
                  </a:cubicBezTo>
                  <a:cubicBezTo>
                    <a:pt x="42" y="41"/>
                    <a:pt x="42" y="39"/>
                    <a:pt x="45" y="37"/>
                  </a:cubicBezTo>
                  <a:cubicBezTo>
                    <a:pt x="46" y="36"/>
                    <a:pt x="55" y="35"/>
                    <a:pt x="52" y="31"/>
                  </a:cubicBezTo>
                  <a:cubicBezTo>
                    <a:pt x="51" y="30"/>
                    <a:pt x="47" y="30"/>
                    <a:pt x="47" y="29"/>
                  </a:cubicBezTo>
                  <a:cubicBezTo>
                    <a:pt x="47" y="27"/>
                    <a:pt x="54" y="26"/>
                    <a:pt x="55" y="26"/>
                  </a:cubicBezTo>
                  <a:cubicBezTo>
                    <a:pt x="56" y="26"/>
                    <a:pt x="57" y="26"/>
                    <a:pt x="58" y="26"/>
                  </a:cubicBezTo>
                  <a:cubicBezTo>
                    <a:pt x="59" y="25"/>
                    <a:pt x="58" y="23"/>
                    <a:pt x="59" y="23"/>
                  </a:cubicBezTo>
                  <a:cubicBezTo>
                    <a:pt x="60" y="21"/>
                    <a:pt x="63" y="23"/>
                    <a:pt x="65" y="23"/>
                  </a:cubicBezTo>
                  <a:cubicBezTo>
                    <a:pt x="70" y="22"/>
                    <a:pt x="74" y="18"/>
                    <a:pt x="79" y="17"/>
                  </a:cubicBezTo>
                  <a:cubicBezTo>
                    <a:pt x="80" y="17"/>
                    <a:pt x="84" y="16"/>
                    <a:pt x="84" y="15"/>
                  </a:cubicBezTo>
                  <a:cubicBezTo>
                    <a:pt x="85" y="12"/>
                    <a:pt x="81" y="14"/>
                    <a:pt x="80" y="13"/>
                  </a:cubicBezTo>
                  <a:cubicBezTo>
                    <a:pt x="78" y="10"/>
                    <a:pt x="86" y="9"/>
                    <a:pt x="88" y="9"/>
                  </a:cubicBezTo>
                  <a:cubicBezTo>
                    <a:pt x="90" y="9"/>
                    <a:pt x="96" y="10"/>
                    <a:pt x="96" y="6"/>
                  </a:cubicBezTo>
                  <a:cubicBezTo>
                    <a:pt x="95" y="4"/>
                    <a:pt x="92" y="4"/>
                    <a:pt x="90" y="4"/>
                  </a:cubicBezTo>
                  <a:cubicBezTo>
                    <a:pt x="89" y="4"/>
                    <a:pt x="88" y="3"/>
                    <a:pt x="86" y="3"/>
                  </a:cubicBezTo>
                  <a:cubicBezTo>
                    <a:pt x="87" y="3"/>
                    <a:pt x="87" y="3"/>
                    <a:pt x="87" y="3"/>
                  </a:cubicBezTo>
                  <a:cubicBezTo>
                    <a:pt x="85" y="3"/>
                    <a:pt x="83" y="2"/>
                    <a:pt x="81" y="2"/>
                  </a:cubicBezTo>
                  <a:cubicBezTo>
                    <a:pt x="78" y="2"/>
                    <a:pt x="76" y="3"/>
                    <a:pt x="74" y="3"/>
                  </a:cubicBezTo>
                  <a:cubicBezTo>
                    <a:pt x="73" y="3"/>
                    <a:pt x="72" y="3"/>
                    <a:pt x="71" y="2"/>
                  </a:cubicBezTo>
                  <a:cubicBezTo>
                    <a:pt x="70" y="2"/>
                    <a:pt x="70" y="1"/>
                    <a:pt x="70" y="1"/>
                  </a:cubicBezTo>
                  <a:cubicBezTo>
                    <a:pt x="67" y="0"/>
                    <a:pt x="65" y="0"/>
                    <a:pt x="64" y="2"/>
                  </a:cubicBezTo>
                  <a:cubicBezTo>
                    <a:pt x="62" y="2"/>
                    <a:pt x="60" y="1"/>
                    <a:pt x="59" y="2"/>
                  </a:cubicBezTo>
                  <a:cubicBezTo>
                    <a:pt x="58" y="2"/>
                    <a:pt x="57" y="3"/>
                    <a:pt x="56" y="3"/>
                  </a:cubicBezTo>
                  <a:cubicBezTo>
                    <a:pt x="54" y="4"/>
                    <a:pt x="51" y="0"/>
                    <a:pt x="49" y="1"/>
                  </a:cubicBezTo>
                  <a:cubicBezTo>
                    <a:pt x="47" y="2"/>
                    <a:pt x="48" y="4"/>
                    <a:pt x="49" y="5"/>
                  </a:cubicBezTo>
                  <a:cubicBezTo>
                    <a:pt x="46" y="5"/>
                    <a:pt x="46" y="5"/>
                    <a:pt x="44" y="4"/>
                  </a:cubicBezTo>
                  <a:cubicBezTo>
                    <a:pt x="42" y="3"/>
                    <a:pt x="39" y="4"/>
                    <a:pt x="37" y="4"/>
                  </a:cubicBezTo>
                  <a:cubicBezTo>
                    <a:pt x="36" y="4"/>
                    <a:pt x="34" y="4"/>
                    <a:pt x="33" y="5"/>
                  </a:cubicBezTo>
                  <a:cubicBezTo>
                    <a:pt x="31" y="7"/>
                    <a:pt x="34" y="8"/>
                    <a:pt x="34" y="10"/>
                  </a:cubicBezTo>
                  <a:cubicBezTo>
                    <a:pt x="33" y="14"/>
                    <a:pt x="27" y="8"/>
                    <a:pt x="25" y="8"/>
                  </a:cubicBezTo>
                  <a:cubicBezTo>
                    <a:pt x="21" y="6"/>
                    <a:pt x="16" y="10"/>
                    <a:pt x="12" y="9"/>
                  </a:cubicBezTo>
                  <a:cubicBezTo>
                    <a:pt x="10" y="9"/>
                    <a:pt x="9" y="9"/>
                    <a:pt x="7" y="10"/>
                  </a:cubicBezTo>
                  <a:cubicBezTo>
                    <a:pt x="6" y="10"/>
                    <a:pt x="4" y="9"/>
                    <a:pt x="2" y="10"/>
                  </a:cubicBezTo>
                  <a:cubicBezTo>
                    <a:pt x="1" y="10"/>
                    <a:pt x="1" y="11"/>
                    <a:pt x="1" y="12"/>
                  </a:cubicBezTo>
                  <a:cubicBezTo>
                    <a:pt x="0" y="14"/>
                    <a:pt x="2" y="13"/>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50"/>
            <p:cNvSpPr/>
            <p:nvPr/>
          </p:nvSpPr>
          <p:spPr bwMode="auto">
            <a:xfrm>
              <a:off x="5014119" y="-1990724"/>
              <a:ext cx="152400" cy="114300"/>
            </a:xfrm>
            <a:custGeom>
              <a:avLst/>
              <a:gdLst>
                <a:gd name="T0" fmla="*/ 5 w 36"/>
                <a:gd name="T1" fmla="*/ 14 h 27"/>
                <a:gd name="T2" fmla="*/ 12 w 36"/>
                <a:gd name="T3" fmla="*/ 14 h 27"/>
                <a:gd name="T4" fmla="*/ 11 w 36"/>
                <a:gd name="T5" fmla="*/ 16 h 27"/>
                <a:gd name="T6" fmla="*/ 10 w 36"/>
                <a:gd name="T7" fmla="*/ 20 h 27"/>
                <a:gd name="T8" fmla="*/ 13 w 36"/>
                <a:gd name="T9" fmla="*/ 20 h 27"/>
                <a:gd name="T10" fmla="*/ 15 w 36"/>
                <a:gd name="T11" fmla="*/ 23 h 27"/>
                <a:gd name="T12" fmla="*/ 28 w 36"/>
                <a:gd name="T13" fmla="*/ 20 h 27"/>
                <a:gd name="T14" fmla="*/ 31 w 36"/>
                <a:gd name="T15" fmla="*/ 18 h 27"/>
                <a:gd name="T16" fmla="*/ 33 w 36"/>
                <a:gd name="T17" fmla="*/ 18 h 27"/>
                <a:gd name="T18" fmla="*/ 35 w 36"/>
                <a:gd name="T19" fmla="*/ 14 h 27"/>
                <a:gd name="T20" fmla="*/ 33 w 36"/>
                <a:gd name="T21" fmla="*/ 12 h 27"/>
                <a:gd name="T22" fmla="*/ 33 w 36"/>
                <a:gd name="T23" fmla="*/ 11 h 27"/>
                <a:gd name="T24" fmla="*/ 27 w 36"/>
                <a:gd name="T25" fmla="*/ 9 h 27"/>
                <a:gd name="T26" fmla="*/ 20 w 36"/>
                <a:gd name="T27" fmla="*/ 5 h 27"/>
                <a:gd name="T28" fmla="*/ 17 w 36"/>
                <a:gd name="T29" fmla="*/ 2 h 27"/>
                <a:gd name="T30" fmla="*/ 14 w 36"/>
                <a:gd name="T31" fmla="*/ 1 h 27"/>
                <a:gd name="T32" fmla="*/ 15 w 36"/>
                <a:gd name="T33" fmla="*/ 0 h 27"/>
                <a:gd name="T34" fmla="*/ 12 w 36"/>
                <a:gd name="T35" fmla="*/ 2 h 27"/>
                <a:gd name="T36" fmla="*/ 7 w 36"/>
                <a:gd name="T37" fmla="*/ 6 h 27"/>
                <a:gd name="T38" fmla="*/ 5 w 36"/>
                <a:gd name="T3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27">
                  <a:moveTo>
                    <a:pt x="5" y="14"/>
                  </a:moveTo>
                  <a:cubicBezTo>
                    <a:pt x="7" y="15"/>
                    <a:pt x="10" y="13"/>
                    <a:pt x="12" y="14"/>
                  </a:cubicBezTo>
                  <a:cubicBezTo>
                    <a:pt x="15" y="15"/>
                    <a:pt x="12" y="15"/>
                    <a:pt x="11" y="16"/>
                  </a:cubicBezTo>
                  <a:cubicBezTo>
                    <a:pt x="11" y="17"/>
                    <a:pt x="9" y="18"/>
                    <a:pt x="10" y="20"/>
                  </a:cubicBezTo>
                  <a:cubicBezTo>
                    <a:pt x="11" y="20"/>
                    <a:pt x="12" y="20"/>
                    <a:pt x="13" y="20"/>
                  </a:cubicBezTo>
                  <a:cubicBezTo>
                    <a:pt x="15" y="21"/>
                    <a:pt x="14" y="22"/>
                    <a:pt x="15" y="23"/>
                  </a:cubicBezTo>
                  <a:cubicBezTo>
                    <a:pt x="19" y="27"/>
                    <a:pt x="25" y="22"/>
                    <a:pt x="28" y="20"/>
                  </a:cubicBezTo>
                  <a:cubicBezTo>
                    <a:pt x="29" y="19"/>
                    <a:pt x="30" y="18"/>
                    <a:pt x="31" y="18"/>
                  </a:cubicBezTo>
                  <a:cubicBezTo>
                    <a:pt x="32" y="17"/>
                    <a:pt x="33" y="18"/>
                    <a:pt x="33" y="18"/>
                  </a:cubicBezTo>
                  <a:cubicBezTo>
                    <a:pt x="35" y="17"/>
                    <a:pt x="36" y="15"/>
                    <a:pt x="35" y="14"/>
                  </a:cubicBezTo>
                  <a:cubicBezTo>
                    <a:pt x="34" y="13"/>
                    <a:pt x="33" y="13"/>
                    <a:pt x="33" y="12"/>
                  </a:cubicBezTo>
                  <a:cubicBezTo>
                    <a:pt x="32" y="12"/>
                    <a:pt x="33" y="11"/>
                    <a:pt x="33" y="11"/>
                  </a:cubicBezTo>
                  <a:cubicBezTo>
                    <a:pt x="31" y="8"/>
                    <a:pt x="29" y="10"/>
                    <a:pt x="27" y="9"/>
                  </a:cubicBezTo>
                  <a:cubicBezTo>
                    <a:pt x="25" y="9"/>
                    <a:pt x="21" y="7"/>
                    <a:pt x="20" y="5"/>
                  </a:cubicBezTo>
                  <a:cubicBezTo>
                    <a:pt x="19" y="4"/>
                    <a:pt x="19" y="3"/>
                    <a:pt x="17" y="2"/>
                  </a:cubicBezTo>
                  <a:cubicBezTo>
                    <a:pt x="17" y="1"/>
                    <a:pt x="15" y="1"/>
                    <a:pt x="14" y="1"/>
                  </a:cubicBezTo>
                  <a:cubicBezTo>
                    <a:pt x="15" y="0"/>
                    <a:pt x="15" y="0"/>
                    <a:pt x="15" y="0"/>
                  </a:cubicBezTo>
                  <a:cubicBezTo>
                    <a:pt x="13" y="1"/>
                    <a:pt x="13" y="2"/>
                    <a:pt x="12" y="2"/>
                  </a:cubicBezTo>
                  <a:cubicBezTo>
                    <a:pt x="9" y="4"/>
                    <a:pt x="9" y="3"/>
                    <a:pt x="7" y="6"/>
                  </a:cubicBezTo>
                  <a:cubicBezTo>
                    <a:pt x="6" y="8"/>
                    <a:pt x="0" y="12"/>
                    <a:pt x="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51"/>
            <p:cNvSpPr/>
            <p:nvPr/>
          </p:nvSpPr>
          <p:spPr bwMode="auto">
            <a:xfrm>
              <a:off x="4991894" y="-1911349"/>
              <a:ext cx="47625" cy="38100"/>
            </a:xfrm>
            <a:custGeom>
              <a:avLst/>
              <a:gdLst>
                <a:gd name="T0" fmla="*/ 3 w 11"/>
                <a:gd name="T1" fmla="*/ 5 h 9"/>
                <a:gd name="T2" fmla="*/ 4 w 11"/>
                <a:gd name="T3" fmla="*/ 8 h 9"/>
                <a:gd name="T4" fmla="*/ 11 w 11"/>
                <a:gd name="T5" fmla="*/ 6 h 9"/>
                <a:gd name="T6" fmla="*/ 9 w 11"/>
                <a:gd name="T7" fmla="*/ 2 h 9"/>
                <a:gd name="T8" fmla="*/ 10 w 11"/>
                <a:gd name="T9" fmla="*/ 2 h 9"/>
                <a:gd name="T10" fmla="*/ 10 w 11"/>
                <a:gd name="T11" fmla="*/ 2 h 9"/>
                <a:gd name="T12" fmla="*/ 7 w 11"/>
                <a:gd name="T13" fmla="*/ 2 h 9"/>
                <a:gd name="T14" fmla="*/ 4 w 11"/>
                <a:gd name="T15" fmla="*/ 1 h 9"/>
                <a:gd name="T16" fmla="*/ 1 w 11"/>
                <a:gd name="T17" fmla="*/ 3 h 9"/>
                <a:gd name="T18" fmla="*/ 3 w 11"/>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9">
                  <a:moveTo>
                    <a:pt x="3" y="5"/>
                  </a:moveTo>
                  <a:cubicBezTo>
                    <a:pt x="4" y="6"/>
                    <a:pt x="3" y="7"/>
                    <a:pt x="4" y="8"/>
                  </a:cubicBezTo>
                  <a:cubicBezTo>
                    <a:pt x="7" y="9"/>
                    <a:pt x="9" y="6"/>
                    <a:pt x="11" y="6"/>
                  </a:cubicBezTo>
                  <a:cubicBezTo>
                    <a:pt x="11" y="4"/>
                    <a:pt x="11" y="4"/>
                    <a:pt x="9" y="2"/>
                  </a:cubicBezTo>
                  <a:cubicBezTo>
                    <a:pt x="10" y="2"/>
                    <a:pt x="10" y="2"/>
                    <a:pt x="10" y="2"/>
                  </a:cubicBezTo>
                  <a:cubicBezTo>
                    <a:pt x="10" y="2"/>
                    <a:pt x="10" y="2"/>
                    <a:pt x="10" y="2"/>
                  </a:cubicBezTo>
                  <a:cubicBezTo>
                    <a:pt x="9" y="1"/>
                    <a:pt x="8" y="2"/>
                    <a:pt x="7" y="2"/>
                  </a:cubicBezTo>
                  <a:cubicBezTo>
                    <a:pt x="5" y="1"/>
                    <a:pt x="5" y="1"/>
                    <a:pt x="4" y="1"/>
                  </a:cubicBezTo>
                  <a:cubicBezTo>
                    <a:pt x="2" y="0"/>
                    <a:pt x="0" y="1"/>
                    <a:pt x="1" y="3"/>
                  </a:cubicBezTo>
                  <a:cubicBezTo>
                    <a:pt x="1" y="5"/>
                    <a:pt x="2" y="4"/>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52"/>
            <p:cNvSpPr/>
            <p:nvPr/>
          </p:nvSpPr>
          <p:spPr bwMode="auto">
            <a:xfrm>
              <a:off x="4895057" y="-1931987"/>
              <a:ext cx="88900" cy="50800"/>
            </a:xfrm>
            <a:custGeom>
              <a:avLst/>
              <a:gdLst>
                <a:gd name="T0" fmla="*/ 6 w 21"/>
                <a:gd name="T1" fmla="*/ 7 h 12"/>
                <a:gd name="T2" fmla="*/ 2 w 21"/>
                <a:gd name="T3" fmla="*/ 9 h 12"/>
                <a:gd name="T4" fmla="*/ 9 w 21"/>
                <a:gd name="T5" fmla="*/ 10 h 12"/>
                <a:gd name="T6" fmla="*/ 12 w 21"/>
                <a:gd name="T7" fmla="*/ 9 h 12"/>
                <a:gd name="T8" fmla="*/ 13 w 21"/>
                <a:gd name="T9" fmla="*/ 11 h 12"/>
                <a:gd name="T10" fmla="*/ 17 w 21"/>
                <a:gd name="T11" fmla="*/ 12 h 12"/>
                <a:gd name="T12" fmla="*/ 19 w 21"/>
                <a:gd name="T13" fmla="*/ 7 h 12"/>
                <a:gd name="T14" fmla="*/ 13 w 21"/>
                <a:gd name="T15" fmla="*/ 5 h 12"/>
                <a:gd name="T16" fmla="*/ 14 w 21"/>
                <a:gd name="T17" fmla="*/ 5 h 12"/>
                <a:gd name="T18" fmla="*/ 11 w 21"/>
                <a:gd name="T19" fmla="*/ 4 h 12"/>
                <a:gd name="T20" fmla="*/ 9 w 21"/>
                <a:gd name="T21" fmla="*/ 3 h 12"/>
                <a:gd name="T22" fmla="*/ 4 w 21"/>
                <a:gd name="T23" fmla="*/ 0 h 12"/>
                <a:gd name="T24" fmla="*/ 1 w 21"/>
                <a:gd name="T25" fmla="*/ 4 h 12"/>
                <a:gd name="T26" fmla="*/ 6 w 2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2">
                  <a:moveTo>
                    <a:pt x="6" y="7"/>
                  </a:moveTo>
                  <a:cubicBezTo>
                    <a:pt x="5" y="7"/>
                    <a:pt x="1" y="7"/>
                    <a:pt x="2" y="9"/>
                  </a:cubicBezTo>
                  <a:cubicBezTo>
                    <a:pt x="2" y="10"/>
                    <a:pt x="8" y="10"/>
                    <a:pt x="9" y="10"/>
                  </a:cubicBezTo>
                  <a:cubicBezTo>
                    <a:pt x="10" y="10"/>
                    <a:pt x="11" y="9"/>
                    <a:pt x="12" y="9"/>
                  </a:cubicBezTo>
                  <a:cubicBezTo>
                    <a:pt x="12" y="10"/>
                    <a:pt x="12" y="10"/>
                    <a:pt x="13" y="11"/>
                  </a:cubicBezTo>
                  <a:cubicBezTo>
                    <a:pt x="14" y="11"/>
                    <a:pt x="16" y="12"/>
                    <a:pt x="17" y="12"/>
                  </a:cubicBezTo>
                  <a:cubicBezTo>
                    <a:pt x="20" y="12"/>
                    <a:pt x="21" y="9"/>
                    <a:pt x="19" y="7"/>
                  </a:cubicBezTo>
                  <a:cubicBezTo>
                    <a:pt x="18" y="7"/>
                    <a:pt x="15" y="6"/>
                    <a:pt x="13" y="5"/>
                  </a:cubicBezTo>
                  <a:cubicBezTo>
                    <a:pt x="14" y="5"/>
                    <a:pt x="14" y="5"/>
                    <a:pt x="14" y="5"/>
                  </a:cubicBezTo>
                  <a:cubicBezTo>
                    <a:pt x="14" y="5"/>
                    <a:pt x="12" y="4"/>
                    <a:pt x="11" y="4"/>
                  </a:cubicBezTo>
                  <a:cubicBezTo>
                    <a:pt x="10" y="4"/>
                    <a:pt x="10" y="4"/>
                    <a:pt x="9" y="3"/>
                  </a:cubicBezTo>
                  <a:cubicBezTo>
                    <a:pt x="7" y="2"/>
                    <a:pt x="6" y="0"/>
                    <a:pt x="4" y="0"/>
                  </a:cubicBezTo>
                  <a:cubicBezTo>
                    <a:pt x="2" y="0"/>
                    <a:pt x="0" y="2"/>
                    <a:pt x="1" y="4"/>
                  </a:cubicBezTo>
                  <a:cubicBezTo>
                    <a:pt x="2" y="5"/>
                    <a:pt x="6" y="4"/>
                    <a:pt x="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Rectangle 53"/>
            <p:cNvSpPr>
              <a:spLocks noChangeArrowheads="1"/>
            </p:cNvSpPr>
            <p:nvPr/>
          </p:nvSpPr>
          <p:spPr bwMode="auto">
            <a:xfrm>
              <a:off x="5055394" y="-1846262"/>
              <a:ext cx="4763"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Freeform 54"/>
            <p:cNvSpPr/>
            <p:nvPr/>
          </p:nvSpPr>
          <p:spPr bwMode="auto">
            <a:xfrm>
              <a:off x="5017294" y="-1860549"/>
              <a:ext cx="42863" cy="30163"/>
            </a:xfrm>
            <a:custGeom>
              <a:avLst/>
              <a:gdLst>
                <a:gd name="T0" fmla="*/ 8 w 10"/>
                <a:gd name="T1" fmla="*/ 2 h 7"/>
                <a:gd name="T2" fmla="*/ 3 w 10"/>
                <a:gd name="T3" fmla="*/ 1 h 7"/>
                <a:gd name="T4" fmla="*/ 1 w 10"/>
                <a:gd name="T5" fmla="*/ 2 h 7"/>
                <a:gd name="T6" fmla="*/ 4 w 10"/>
                <a:gd name="T7" fmla="*/ 5 h 7"/>
                <a:gd name="T8" fmla="*/ 8 w 10"/>
                <a:gd name="T9" fmla="*/ 6 h 7"/>
                <a:gd name="T10" fmla="*/ 9 w 10"/>
                <a:gd name="T11" fmla="*/ 3 h 7"/>
                <a:gd name="T12" fmla="*/ 9 w 10"/>
                <a:gd name="T13" fmla="*/ 4 h 7"/>
                <a:gd name="T14" fmla="*/ 9 w 10"/>
                <a:gd name="T15" fmla="*/ 3 h 7"/>
                <a:gd name="T16" fmla="*/ 10 w 10"/>
                <a:gd name="T17" fmla="*/ 3 h 7"/>
                <a:gd name="T18" fmla="*/ 8 w 10"/>
                <a:gd name="T1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
                  <a:moveTo>
                    <a:pt x="8" y="2"/>
                  </a:moveTo>
                  <a:cubicBezTo>
                    <a:pt x="6" y="1"/>
                    <a:pt x="4" y="3"/>
                    <a:pt x="3" y="1"/>
                  </a:cubicBezTo>
                  <a:cubicBezTo>
                    <a:pt x="2" y="0"/>
                    <a:pt x="1" y="1"/>
                    <a:pt x="1" y="2"/>
                  </a:cubicBezTo>
                  <a:cubicBezTo>
                    <a:pt x="0" y="4"/>
                    <a:pt x="3" y="5"/>
                    <a:pt x="4" y="5"/>
                  </a:cubicBezTo>
                  <a:cubicBezTo>
                    <a:pt x="6" y="6"/>
                    <a:pt x="7" y="7"/>
                    <a:pt x="8" y="6"/>
                  </a:cubicBezTo>
                  <a:cubicBezTo>
                    <a:pt x="9" y="5"/>
                    <a:pt x="9" y="4"/>
                    <a:pt x="9" y="3"/>
                  </a:cubicBezTo>
                  <a:cubicBezTo>
                    <a:pt x="9" y="4"/>
                    <a:pt x="9" y="4"/>
                    <a:pt x="9" y="4"/>
                  </a:cubicBezTo>
                  <a:cubicBezTo>
                    <a:pt x="9" y="3"/>
                    <a:pt x="9" y="3"/>
                    <a:pt x="9" y="3"/>
                  </a:cubicBezTo>
                  <a:cubicBezTo>
                    <a:pt x="10" y="3"/>
                    <a:pt x="10" y="3"/>
                    <a:pt x="10" y="3"/>
                  </a:cubicBezTo>
                  <a:cubicBezTo>
                    <a:pt x="10" y="2"/>
                    <a:pt x="9"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55"/>
            <p:cNvSpPr/>
            <p:nvPr/>
          </p:nvSpPr>
          <p:spPr bwMode="auto">
            <a:xfrm>
              <a:off x="4936332" y="-1851024"/>
              <a:ext cx="68263" cy="55563"/>
            </a:xfrm>
            <a:custGeom>
              <a:avLst/>
              <a:gdLst>
                <a:gd name="T0" fmla="*/ 8 w 16"/>
                <a:gd name="T1" fmla="*/ 4 h 13"/>
                <a:gd name="T2" fmla="*/ 4 w 16"/>
                <a:gd name="T3" fmla="*/ 3 h 13"/>
                <a:gd name="T4" fmla="*/ 1 w 16"/>
                <a:gd name="T5" fmla="*/ 7 h 13"/>
                <a:gd name="T6" fmla="*/ 4 w 16"/>
                <a:gd name="T7" fmla="*/ 7 h 13"/>
                <a:gd name="T8" fmla="*/ 6 w 16"/>
                <a:gd name="T9" fmla="*/ 9 h 13"/>
                <a:gd name="T10" fmla="*/ 7 w 16"/>
                <a:gd name="T11" fmla="*/ 11 h 13"/>
                <a:gd name="T12" fmla="*/ 9 w 16"/>
                <a:gd name="T13" fmla="*/ 12 h 13"/>
                <a:gd name="T14" fmla="*/ 15 w 16"/>
                <a:gd name="T15" fmla="*/ 9 h 13"/>
                <a:gd name="T16" fmla="*/ 16 w 16"/>
                <a:gd name="T17" fmla="*/ 4 h 13"/>
                <a:gd name="T18" fmla="*/ 11 w 16"/>
                <a:gd name="T19" fmla="*/ 1 h 13"/>
                <a:gd name="T20" fmla="*/ 8 w 16"/>
                <a:gd name="T21"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3">
                  <a:moveTo>
                    <a:pt x="8" y="4"/>
                  </a:moveTo>
                  <a:cubicBezTo>
                    <a:pt x="6" y="5"/>
                    <a:pt x="6" y="3"/>
                    <a:pt x="4" y="3"/>
                  </a:cubicBezTo>
                  <a:cubicBezTo>
                    <a:pt x="3" y="3"/>
                    <a:pt x="0" y="5"/>
                    <a:pt x="1" y="7"/>
                  </a:cubicBezTo>
                  <a:cubicBezTo>
                    <a:pt x="1" y="8"/>
                    <a:pt x="3" y="7"/>
                    <a:pt x="4" y="7"/>
                  </a:cubicBezTo>
                  <a:cubicBezTo>
                    <a:pt x="5" y="8"/>
                    <a:pt x="5" y="8"/>
                    <a:pt x="6" y="9"/>
                  </a:cubicBezTo>
                  <a:cubicBezTo>
                    <a:pt x="6" y="10"/>
                    <a:pt x="6" y="11"/>
                    <a:pt x="7" y="11"/>
                  </a:cubicBezTo>
                  <a:cubicBezTo>
                    <a:pt x="8" y="12"/>
                    <a:pt x="9" y="12"/>
                    <a:pt x="9" y="12"/>
                  </a:cubicBezTo>
                  <a:cubicBezTo>
                    <a:pt x="13" y="13"/>
                    <a:pt x="15" y="12"/>
                    <a:pt x="15" y="9"/>
                  </a:cubicBezTo>
                  <a:cubicBezTo>
                    <a:pt x="15" y="8"/>
                    <a:pt x="16" y="5"/>
                    <a:pt x="16" y="4"/>
                  </a:cubicBezTo>
                  <a:cubicBezTo>
                    <a:pt x="13" y="4"/>
                    <a:pt x="15" y="0"/>
                    <a:pt x="11" y="1"/>
                  </a:cubicBezTo>
                  <a:cubicBezTo>
                    <a:pt x="9" y="1"/>
                    <a:pt x="10" y="3"/>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56"/>
            <p:cNvSpPr/>
            <p:nvPr/>
          </p:nvSpPr>
          <p:spPr bwMode="auto">
            <a:xfrm>
              <a:off x="5068094" y="-1851024"/>
              <a:ext cx="192088" cy="68263"/>
            </a:xfrm>
            <a:custGeom>
              <a:avLst/>
              <a:gdLst>
                <a:gd name="T0" fmla="*/ 16 w 45"/>
                <a:gd name="T1" fmla="*/ 13 h 16"/>
                <a:gd name="T2" fmla="*/ 23 w 45"/>
                <a:gd name="T3" fmla="*/ 15 h 16"/>
                <a:gd name="T4" fmla="*/ 30 w 45"/>
                <a:gd name="T5" fmla="*/ 15 h 16"/>
                <a:gd name="T6" fmla="*/ 35 w 45"/>
                <a:gd name="T7" fmla="*/ 15 h 16"/>
                <a:gd name="T8" fmla="*/ 39 w 45"/>
                <a:gd name="T9" fmla="*/ 14 h 16"/>
                <a:gd name="T10" fmla="*/ 45 w 45"/>
                <a:gd name="T11" fmla="*/ 10 h 16"/>
                <a:gd name="T12" fmla="*/ 33 w 45"/>
                <a:gd name="T13" fmla="*/ 7 h 16"/>
                <a:gd name="T14" fmla="*/ 26 w 45"/>
                <a:gd name="T15" fmla="*/ 9 h 16"/>
                <a:gd name="T16" fmla="*/ 21 w 45"/>
                <a:gd name="T17" fmla="*/ 8 h 16"/>
                <a:gd name="T18" fmla="*/ 17 w 45"/>
                <a:gd name="T19" fmla="*/ 8 h 16"/>
                <a:gd name="T20" fmla="*/ 13 w 45"/>
                <a:gd name="T21" fmla="*/ 8 h 16"/>
                <a:gd name="T22" fmla="*/ 12 w 45"/>
                <a:gd name="T23" fmla="*/ 6 h 16"/>
                <a:gd name="T24" fmla="*/ 10 w 45"/>
                <a:gd name="T25" fmla="*/ 6 h 16"/>
                <a:gd name="T26" fmla="*/ 8 w 45"/>
                <a:gd name="T27" fmla="*/ 5 h 16"/>
                <a:gd name="T28" fmla="*/ 10 w 45"/>
                <a:gd name="T29" fmla="*/ 2 h 16"/>
                <a:gd name="T30" fmla="*/ 1 w 45"/>
                <a:gd name="T31" fmla="*/ 2 h 16"/>
                <a:gd name="T32" fmla="*/ 4 w 45"/>
                <a:gd name="T33" fmla="*/ 6 h 16"/>
                <a:gd name="T34" fmla="*/ 4 w 45"/>
                <a:gd name="T35" fmla="*/ 11 h 16"/>
                <a:gd name="T36" fmla="*/ 7 w 45"/>
                <a:gd name="T37" fmla="*/ 13 h 16"/>
                <a:gd name="T38" fmla="*/ 8 w 45"/>
                <a:gd name="T39" fmla="*/ 15 h 16"/>
                <a:gd name="T40" fmla="*/ 16 w 45"/>
                <a:gd name="T41"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16">
                  <a:moveTo>
                    <a:pt x="16" y="13"/>
                  </a:moveTo>
                  <a:cubicBezTo>
                    <a:pt x="18" y="13"/>
                    <a:pt x="20" y="14"/>
                    <a:pt x="23" y="15"/>
                  </a:cubicBezTo>
                  <a:cubicBezTo>
                    <a:pt x="25" y="15"/>
                    <a:pt x="28" y="15"/>
                    <a:pt x="30" y="15"/>
                  </a:cubicBezTo>
                  <a:cubicBezTo>
                    <a:pt x="32" y="15"/>
                    <a:pt x="33" y="15"/>
                    <a:pt x="35" y="15"/>
                  </a:cubicBezTo>
                  <a:cubicBezTo>
                    <a:pt x="37" y="14"/>
                    <a:pt x="38" y="14"/>
                    <a:pt x="39" y="14"/>
                  </a:cubicBezTo>
                  <a:cubicBezTo>
                    <a:pt x="42" y="14"/>
                    <a:pt x="45" y="15"/>
                    <a:pt x="45" y="10"/>
                  </a:cubicBezTo>
                  <a:cubicBezTo>
                    <a:pt x="41" y="9"/>
                    <a:pt x="38" y="7"/>
                    <a:pt x="33" y="7"/>
                  </a:cubicBezTo>
                  <a:cubicBezTo>
                    <a:pt x="31" y="7"/>
                    <a:pt x="29" y="8"/>
                    <a:pt x="26" y="9"/>
                  </a:cubicBezTo>
                  <a:cubicBezTo>
                    <a:pt x="24" y="9"/>
                    <a:pt x="23" y="9"/>
                    <a:pt x="21" y="8"/>
                  </a:cubicBezTo>
                  <a:cubicBezTo>
                    <a:pt x="20" y="8"/>
                    <a:pt x="19" y="8"/>
                    <a:pt x="17" y="8"/>
                  </a:cubicBezTo>
                  <a:cubicBezTo>
                    <a:pt x="16" y="9"/>
                    <a:pt x="15" y="9"/>
                    <a:pt x="13" y="8"/>
                  </a:cubicBezTo>
                  <a:cubicBezTo>
                    <a:pt x="13" y="7"/>
                    <a:pt x="13" y="7"/>
                    <a:pt x="12" y="6"/>
                  </a:cubicBezTo>
                  <a:cubicBezTo>
                    <a:pt x="11" y="6"/>
                    <a:pt x="11" y="6"/>
                    <a:pt x="10" y="6"/>
                  </a:cubicBezTo>
                  <a:cubicBezTo>
                    <a:pt x="9" y="6"/>
                    <a:pt x="8" y="6"/>
                    <a:pt x="8" y="5"/>
                  </a:cubicBezTo>
                  <a:cubicBezTo>
                    <a:pt x="8" y="4"/>
                    <a:pt x="10" y="3"/>
                    <a:pt x="10" y="2"/>
                  </a:cubicBezTo>
                  <a:cubicBezTo>
                    <a:pt x="8" y="1"/>
                    <a:pt x="3" y="0"/>
                    <a:pt x="1" y="2"/>
                  </a:cubicBezTo>
                  <a:cubicBezTo>
                    <a:pt x="0" y="5"/>
                    <a:pt x="4" y="5"/>
                    <a:pt x="4" y="6"/>
                  </a:cubicBezTo>
                  <a:cubicBezTo>
                    <a:pt x="5" y="7"/>
                    <a:pt x="4" y="10"/>
                    <a:pt x="4" y="11"/>
                  </a:cubicBezTo>
                  <a:cubicBezTo>
                    <a:pt x="5" y="11"/>
                    <a:pt x="6" y="11"/>
                    <a:pt x="7" y="13"/>
                  </a:cubicBezTo>
                  <a:cubicBezTo>
                    <a:pt x="8" y="14"/>
                    <a:pt x="7" y="14"/>
                    <a:pt x="8" y="15"/>
                  </a:cubicBezTo>
                  <a:cubicBezTo>
                    <a:pt x="10" y="16"/>
                    <a:pt x="14" y="14"/>
                    <a:pt x="16"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57"/>
            <p:cNvSpPr/>
            <p:nvPr/>
          </p:nvSpPr>
          <p:spPr bwMode="auto">
            <a:xfrm>
              <a:off x="5106194" y="-1825624"/>
              <a:ext cx="4763" cy="0"/>
            </a:xfrm>
            <a:custGeom>
              <a:avLst/>
              <a:gdLst>
                <a:gd name="T0" fmla="*/ 3 w 3"/>
                <a:gd name="T1" fmla="*/ 0 w 3"/>
                <a:gd name="T2" fmla="*/ 3 w 3"/>
              </a:gdLst>
              <a:ahLst/>
              <a:cxnLst>
                <a:cxn ang="0">
                  <a:pos x="T0" y="0"/>
                </a:cxn>
                <a:cxn ang="0">
                  <a:pos x="T1" y="0"/>
                </a:cxn>
                <a:cxn ang="0">
                  <a:pos x="T2" y="0"/>
                </a:cxn>
              </a:cxnLst>
              <a:rect l="0" t="0" r="r" b="b"/>
              <a:pathLst>
                <a:path w="3">
                  <a:moveTo>
                    <a:pt x="3" y="0"/>
                  </a:move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Rectangle 58"/>
            <p:cNvSpPr>
              <a:spLocks noChangeArrowheads="1"/>
            </p:cNvSpPr>
            <p:nvPr/>
          </p:nvSpPr>
          <p:spPr bwMode="auto">
            <a:xfrm>
              <a:off x="5110957" y="-1825624"/>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5" name="Freeform 59"/>
            <p:cNvSpPr/>
            <p:nvPr/>
          </p:nvSpPr>
          <p:spPr bwMode="auto">
            <a:xfrm>
              <a:off x="4933157" y="-1774824"/>
              <a:ext cx="93663" cy="76200"/>
            </a:xfrm>
            <a:custGeom>
              <a:avLst/>
              <a:gdLst>
                <a:gd name="T0" fmla="*/ 12 w 22"/>
                <a:gd name="T1" fmla="*/ 17 h 18"/>
                <a:gd name="T2" fmla="*/ 17 w 22"/>
                <a:gd name="T3" fmla="*/ 18 h 18"/>
                <a:gd name="T4" fmla="*/ 19 w 22"/>
                <a:gd name="T5" fmla="*/ 12 h 18"/>
                <a:gd name="T6" fmla="*/ 17 w 22"/>
                <a:gd name="T7" fmla="*/ 7 h 18"/>
                <a:gd name="T8" fmla="*/ 15 w 22"/>
                <a:gd name="T9" fmla="*/ 5 h 18"/>
                <a:gd name="T10" fmla="*/ 17 w 22"/>
                <a:gd name="T11" fmla="*/ 4 h 18"/>
                <a:gd name="T12" fmla="*/ 13 w 22"/>
                <a:gd name="T13" fmla="*/ 1 h 18"/>
                <a:gd name="T14" fmla="*/ 13 w 22"/>
                <a:gd name="T15" fmla="*/ 1 h 18"/>
                <a:gd name="T16" fmla="*/ 12 w 22"/>
                <a:gd name="T17" fmla="*/ 1 h 18"/>
                <a:gd name="T18" fmla="*/ 12 w 22"/>
                <a:gd name="T19" fmla="*/ 2 h 18"/>
                <a:gd name="T20" fmla="*/ 12 w 22"/>
                <a:gd name="T21" fmla="*/ 1 h 18"/>
                <a:gd name="T22" fmla="*/ 7 w 22"/>
                <a:gd name="T23" fmla="*/ 3 h 18"/>
                <a:gd name="T24" fmla="*/ 6 w 22"/>
                <a:gd name="T25" fmla="*/ 8 h 18"/>
                <a:gd name="T26" fmla="*/ 2 w 22"/>
                <a:gd name="T27" fmla="*/ 6 h 18"/>
                <a:gd name="T28" fmla="*/ 11 w 22"/>
                <a:gd name="T29" fmla="*/ 13 h 18"/>
                <a:gd name="T30" fmla="*/ 12 w 22"/>
                <a:gd name="T31"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8">
                  <a:moveTo>
                    <a:pt x="12" y="17"/>
                  </a:moveTo>
                  <a:cubicBezTo>
                    <a:pt x="13" y="18"/>
                    <a:pt x="15" y="18"/>
                    <a:pt x="17" y="18"/>
                  </a:cubicBezTo>
                  <a:cubicBezTo>
                    <a:pt x="19" y="17"/>
                    <a:pt x="22" y="12"/>
                    <a:pt x="19" y="12"/>
                  </a:cubicBezTo>
                  <a:cubicBezTo>
                    <a:pt x="18" y="9"/>
                    <a:pt x="20" y="8"/>
                    <a:pt x="17" y="7"/>
                  </a:cubicBezTo>
                  <a:cubicBezTo>
                    <a:pt x="16" y="7"/>
                    <a:pt x="15" y="7"/>
                    <a:pt x="15" y="5"/>
                  </a:cubicBezTo>
                  <a:cubicBezTo>
                    <a:pt x="15" y="4"/>
                    <a:pt x="16" y="5"/>
                    <a:pt x="17" y="4"/>
                  </a:cubicBezTo>
                  <a:cubicBezTo>
                    <a:pt x="21" y="2"/>
                    <a:pt x="15" y="0"/>
                    <a:pt x="13" y="1"/>
                  </a:cubicBezTo>
                  <a:cubicBezTo>
                    <a:pt x="13" y="1"/>
                    <a:pt x="13" y="1"/>
                    <a:pt x="13" y="1"/>
                  </a:cubicBezTo>
                  <a:cubicBezTo>
                    <a:pt x="12" y="1"/>
                    <a:pt x="12" y="1"/>
                    <a:pt x="12" y="1"/>
                  </a:cubicBezTo>
                  <a:cubicBezTo>
                    <a:pt x="12" y="2"/>
                    <a:pt x="12" y="2"/>
                    <a:pt x="12" y="2"/>
                  </a:cubicBezTo>
                  <a:cubicBezTo>
                    <a:pt x="12" y="1"/>
                    <a:pt x="12" y="1"/>
                    <a:pt x="12" y="1"/>
                  </a:cubicBezTo>
                  <a:cubicBezTo>
                    <a:pt x="10" y="2"/>
                    <a:pt x="7" y="0"/>
                    <a:pt x="7" y="3"/>
                  </a:cubicBezTo>
                  <a:cubicBezTo>
                    <a:pt x="7" y="5"/>
                    <a:pt x="9" y="6"/>
                    <a:pt x="6" y="8"/>
                  </a:cubicBezTo>
                  <a:cubicBezTo>
                    <a:pt x="5" y="7"/>
                    <a:pt x="3" y="3"/>
                    <a:pt x="2" y="6"/>
                  </a:cubicBezTo>
                  <a:cubicBezTo>
                    <a:pt x="0" y="11"/>
                    <a:pt x="9" y="10"/>
                    <a:pt x="11" y="13"/>
                  </a:cubicBezTo>
                  <a:cubicBezTo>
                    <a:pt x="12" y="15"/>
                    <a:pt x="10" y="15"/>
                    <a:pt x="12"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60"/>
            <p:cNvSpPr/>
            <p:nvPr/>
          </p:nvSpPr>
          <p:spPr bwMode="auto">
            <a:xfrm>
              <a:off x="4983957" y="-1770062"/>
              <a:ext cx="3175" cy="0"/>
            </a:xfrm>
            <a:custGeom>
              <a:avLst/>
              <a:gdLst>
                <a:gd name="T0" fmla="*/ 2 w 2"/>
                <a:gd name="T1" fmla="*/ 0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61"/>
            <p:cNvSpPr/>
            <p:nvPr/>
          </p:nvSpPr>
          <p:spPr bwMode="auto">
            <a:xfrm>
              <a:off x="5034757" y="-1782762"/>
              <a:ext cx="76200" cy="63500"/>
            </a:xfrm>
            <a:custGeom>
              <a:avLst/>
              <a:gdLst>
                <a:gd name="T0" fmla="*/ 9 w 18"/>
                <a:gd name="T1" fmla="*/ 10 h 15"/>
                <a:gd name="T2" fmla="*/ 14 w 18"/>
                <a:gd name="T3" fmla="*/ 9 h 15"/>
                <a:gd name="T4" fmla="*/ 15 w 18"/>
                <a:gd name="T5" fmla="*/ 7 h 15"/>
                <a:gd name="T6" fmla="*/ 16 w 18"/>
                <a:gd name="T7" fmla="*/ 4 h 15"/>
                <a:gd name="T8" fmla="*/ 10 w 18"/>
                <a:gd name="T9" fmla="*/ 2 h 15"/>
                <a:gd name="T10" fmla="*/ 5 w 18"/>
                <a:gd name="T11" fmla="*/ 2 h 15"/>
                <a:gd name="T12" fmla="*/ 7 w 18"/>
                <a:gd name="T13" fmla="*/ 1 h 15"/>
                <a:gd name="T14" fmla="*/ 1 w 18"/>
                <a:gd name="T15" fmla="*/ 3 h 15"/>
                <a:gd name="T16" fmla="*/ 0 w 18"/>
                <a:gd name="T17" fmla="*/ 8 h 15"/>
                <a:gd name="T18" fmla="*/ 1 w 18"/>
                <a:gd name="T19" fmla="*/ 11 h 15"/>
                <a:gd name="T20" fmla="*/ 2 w 18"/>
                <a:gd name="T21" fmla="*/ 12 h 15"/>
                <a:gd name="T22" fmla="*/ 3 w 18"/>
                <a:gd name="T23" fmla="*/ 13 h 15"/>
                <a:gd name="T24" fmla="*/ 5 w 18"/>
                <a:gd name="T25" fmla="*/ 14 h 15"/>
                <a:gd name="T26" fmla="*/ 6 w 18"/>
                <a:gd name="T27" fmla="*/ 11 h 15"/>
                <a:gd name="T28" fmla="*/ 9 w 18"/>
                <a:gd name="T2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5">
                  <a:moveTo>
                    <a:pt x="9" y="10"/>
                  </a:moveTo>
                  <a:cubicBezTo>
                    <a:pt x="11" y="10"/>
                    <a:pt x="13" y="11"/>
                    <a:pt x="14" y="9"/>
                  </a:cubicBezTo>
                  <a:cubicBezTo>
                    <a:pt x="14" y="8"/>
                    <a:pt x="14" y="7"/>
                    <a:pt x="15" y="7"/>
                  </a:cubicBezTo>
                  <a:cubicBezTo>
                    <a:pt x="15" y="6"/>
                    <a:pt x="16" y="6"/>
                    <a:pt x="16" y="4"/>
                  </a:cubicBezTo>
                  <a:cubicBezTo>
                    <a:pt x="18" y="0"/>
                    <a:pt x="12" y="2"/>
                    <a:pt x="10" y="2"/>
                  </a:cubicBezTo>
                  <a:cubicBezTo>
                    <a:pt x="8" y="2"/>
                    <a:pt x="7" y="2"/>
                    <a:pt x="5" y="2"/>
                  </a:cubicBezTo>
                  <a:cubicBezTo>
                    <a:pt x="7" y="1"/>
                    <a:pt x="7" y="1"/>
                    <a:pt x="7" y="1"/>
                  </a:cubicBezTo>
                  <a:cubicBezTo>
                    <a:pt x="5" y="2"/>
                    <a:pt x="3" y="1"/>
                    <a:pt x="1" y="3"/>
                  </a:cubicBezTo>
                  <a:cubicBezTo>
                    <a:pt x="0" y="5"/>
                    <a:pt x="0" y="6"/>
                    <a:pt x="0" y="8"/>
                  </a:cubicBezTo>
                  <a:cubicBezTo>
                    <a:pt x="1" y="9"/>
                    <a:pt x="1" y="9"/>
                    <a:pt x="1" y="11"/>
                  </a:cubicBezTo>
                  <a:cubicBezTo>
                    <a:pt x="2" y="12"/>
                    <a:pt x="2" y="12"/>
                    <a:pt x="2" y="12"/>
                  </a:cubicBezTo>
                  <a:cubicBezTo>
                    <a:pt x="3" y="12"/>
                    <a:pt x="2" y="13"/>
                    <a:pt x="3" y="13"/>
                  </a:cubicBezTo>
                  <a:cubicBezTo>
                    <a:pt x="3" y="14"/>
                    <a:pt x="4" y="15"/>
                    <a:pt x="5" y="14"/>
                  </a:cubicBezTo>
                  <a:cubicBezTo>
                    <a:pt x="7" y="13"/>
                    <a:pt x="6" y="12"/>
                    <a:pt x="6" y="11"/>
                  </a:cubicBezTo>
                  <a:cubicBezTo>
                    <a:pt x="7" y="10"/>
                    <a:pt x="8" y="10"/>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62"/>
            <p:cNvSpPr/>
            <p:nvPr/>
          </p:nvSpPr>
          <p:spPr bwMode="auto">
            <a:xfrm>
              <a:off x="5118894" y="-1770062"/>
              <a:ext cx="395288" cy="287338"/>
            </a:xfrm>
            <a:custGeom>
              <a:avLst/>
              <a:gdLst>
                <a:gd name="T0" fmla="*/ 72 w 93"/>
                <a:gd name="T1" fmla="*/ 24 h 68"/>
                <a:gd name="T2" fmla="*/ 67 w 93"/>
                <a:gd name="T3" fmla="*/ 21 h 68"/>
                <a:gd name="T4" fmla="*/ 64 w 93"/>
                <a:gd name="T5" fmla="*/ 18 h 68"/>
                <a:gd name="T6" fmla="*/ 60 w 93"/>
                <a:gd name="T7" fmla="*/ 17 h 68"/>
                <a:gd name="T8" fmla="*/ 50 w 93"/>
                <a:gd name="T9" fmla="*/ 14 h 68"/>
                <a:gd name="T10" fmla="*/ 46 w 93"/>
                <a:gd name="T11" fmla="*/ 9 h 68"/>
                <a:gd name="T12" fmla="*/ 37 w 93"/>
                <a:gd name="T13" fmla="*/ 13 h 68"/>
                <a:gd name="T14" fmla="*/ 32 w 93"/>
                <a:gd name="T15" fmla="*/ 6 h 68"/>
                <a:gd name="T16" fmla="*/ 21 w 93"/>
                <a:gd name="T17" fmla="*/ 2 h 68"/>
                <a:gd name="T18" fmla="*/ 17 w 93"/>
                <a:gd name="T19" fmla="*/ 6 h 68"/>
                <a:gd name="T20" fmla="*/ 16 w 93"/>
                <a:gd name="T21" fmla="*/ 18 h 68"/>
                <a:gd name="T22" fmla="*/ 11 w 93"/>
                <a:gd name="T23" fmla="*/ 10 h 68"/>
                <a:gd name="T24" fmla="*/ 10 w 93"/>
                <a:gd name="T25" fmla="*/ 7 h 68"/>
                <a:gd name="T26" fmla="*/ 12 w 93"/>
                <a:gd name="T27" fmla="*/ 0 h 68"/>
                <a:gd name="T28" fmla="*/ 2 w 93"/>
                <a:gd name="T29" fmla="*/ 6 h 68"/>
                <a:gd name="T30" fmla="*/ 0 w 93"/>
                <a:gd name="T31" fmla="*/ 12 h 68"/>
                <a:gd name="T32" fmla="*/ 8 w 93"/>
                <a:gd name="T33" fmla="*/ 19 h 68"/>
                <a:gd name="T34" fmla="*/ 12 w 93"/>
                <a:gd name="T35" fmla="*/ 22 h 68"/>
                <a:gd name="T36" fmla="*/ 20 w 93"/>
                <a:gd name="T37" fmla="*/ 24 h 68"/>
                <a:gd name="T38" fmla="*/ 27 w 93"/>
                <a:gd name="T39" fmla="*/ 23 h 68"/>
                <a:gd name="T40" fmla="*/ 34 w 93"/>
                <a:gd name="T41" fmla="*/ 20 h 68"/>
                <a:gd name="T42" fmla="*/ 40 w 93"/>
                <a:gd name="T43" fmla="*/ 23 h 68"/>
                <a:gd name="T44" fmla="*/ 45 w 93"/>
                <a:gd name="T45" fmla="*/ 27 h 68"/>
                <a:gd name="T46" fmla="*/ 51 w 93"/>
                <a:gd name="T47" fmla="*/ 30 h 68"/>
                <a:gd name="T48" fmla="*/ 54 w 93"/>
                <a:gd name="T49" fmla="*/ 34 h 68"/>
                <a:gd name="T50" fmla="*/ 58 w 93"/>
                <a:gd name="T51" fmla="*/ 38 h 68"/>
                <a:gd name="T52" fmla="*/ 53 w 93"/>
                <a:gd name="T53" fmla="*/ 45 h 68"/>
                <a:gd name="T54" fmla="*/ 48 w 93"/>
                <a:gd name="T55" fmla="*/ 48 h 68"/>
                <a:gd name="T56" fmla="*/ 40 w 93"/>
                <a:gd name="T57" fmla="*/ 51 h 68"/>
                <a:gd name="T58" fmla="*/ 53 w 93"/>
                <a:gd name="T59" fmla="*/ 53 h 68"/>
                <a:gd name="T60" fmla="*/ 59 w 93"/>
                <a:gd name="T61" fmla="*/ 58 h 68"/>
                <a:gd name="T62" fmla="*/ 64 w 93"/>
                <a:gd name="T63" fmla="*/ 60 h 68"/>
                <a:gd name="T64" fmla="*/ 73 w 93"/>
                <a:gd name="T65" fmla="*/ 65 h 68"/>
                <a:gd name="T66" fmla="*/ 79 w 93"/>
                <a:gd name="T67" fmla="*/ 67 h 68"/>
                <a:gd name="T68" fmla="*/ 71 w 93"/>
                <a:gd name="T69" fmla="*/ 58 h 68"/>
                <a:gd name="T70" fmla="*/ 77 w 93"/>
                <a:gd name="T71" fmla="*/ 58 h 68"/>
                <a:gd name="T72" fmla="*/ 82 w 93"/>
                <a:gd name="T73" fmla="*/ 61 h 68"/>
                <a:gd name="T74" fmla="*/ 80 w 93"/>
                <a:gd name="T75" fmla="*/ 54 h 68"/>
                <a:gd name="T76" fmla="*/ 73 w 93"/>
                <a:gd name="T77" fmla="*/ 47 h 68"/>
                <a:gd name="T78" fmla="*/ 81 w 93"/>
                <a:gd name="T79" fmla="*/ 47 h 68"/>
                <a:gd name="T80" fmla="*/ 87 w 93"/>
                <a:gd name="T81" fmla="*/ 49 h 68"/>
                <a:gd name="T82" fmla="*/ 93 w 93"/>
                <a:gd name="T83" fmla="*/ 43 h 68"/>
                <a:gd name="T84" fmla="*/ 89 w 93"/>
                <a:gd name="T85" fmla="*/ 39 h 68"/>
                <a:gd name="T86" fmla="*/ 85 w 93"/>
                <a:gd name="T87" fmla="*/ 36 h 68"/>
                <a:gd name="T88" fmla="*/ 79 w 93"/>
                <a:gd name="T89" fmla="*/ 36 h 68"/>
                <a:gd name="T90" fmla="*/ 73 w 93"/>
                <a:gd name="T91"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68">
                  <a:moveTo>
                    <a:pt x="75" y="29"/>
                  </a:moveTo>
                  <a:cubicBezTo>
                    <a:pt x="77" y="27"/>
                    <a:pt x="75" y="24"/>
                    <a:pt x="72" y="24"/>
                  </a:cubicBezTo>
                  <a:cubicBezTo>
                    <a:pt x="72" y="22"/>
                    <a:pt x="71" y="21"/>
                    <a:pt x="70" y="21"/>
                  </a:cubicBezTo>
                  <a:cubicBezTo>
                    <a:pt x="69" y="20"/>
                    <a:pt x="67" y="21"/>
                    <a:pt x="67" y="21"/>
                  </a:cubicBezTo>
                  <a:cubicBezTo>
                    <a:pt x="66" y="20"/>
                    <a:pt x="66" y="19"/>
                    <a:pt x="65" y="19"/>
                  </a:cubicBezTo>
                  <a:cubicBezTo>
                    <a:pt x="65" y="18"/>
                    <a:pt x="64" y="18"/>
                    <a:pt x="64" y="18"/>
                  </a:cubicBezTo>
                  <a:cubicBezTo>
                    <a:pt x="63" y="18"/>
                    <a:pt x="63" y="17"/>
                    <a:pt x="62" y="17"/>
                  </a:cubicBezTo>
                  <a:cubicBezTo>
                    <a:pt x="61" y="16"/>
                    <a:pt x="61" y="17"/>
                    <a:pt x="60" y="17"/>
                  </a:cubicBezTo>
                  <a:cubicBezTo>
                    <a:pt x="58" y="16"/>
                    <a:pt x="58" y="15"/>
                    <a:pt x="55" y="15"/>
                  </a:cubicBezTo>
                  <a:cubicBezTo>
                    <a:pt x="54" y="15"/>
                    <a:pt x="51" y="15"/>
                    <a:pt x="50" y="14"/>
                  </a:cubicBezTo>
                  <a:cubicBezTo>
                    <a:pt x="50" y="13"/>
                    <a:pt x="51" y="12"/>
                    <a:pt x="50" y="11"/>
                  </a:cubicBezTo>
                  <a:cubicBezTo>
                    <a:pt x="49" y="10"/>
                    <a:pt x="47" y="9"/>
                    <a:pt x="46" y="9"/>
                  </a:cubicBezTo>
                  <a:cubicBezTo>
                    <a:pt x="44" y="9"/>
                    <a:pt x="42" y="8"/>
                    <a:pt x="40" y="8"/>
                  </a:cubicBezTo>
                  <a:cubicBezTo>
                    <a:pt x="40" y="8"/>
                    <a:pt x="38" y="12"/>
                    <a:pt x="37" y="13"/>
                  </a:cubicBezTo>
                  <a:cubicBezTo>
                    <a:pt x="35" y="13"/>
                    <a:pt x="36" y="9"/>
                    <a:pt x="33" y="11"/>
                  </a:cubicBezTo>
                  <a:cubicBezTo>
                    <a:pt x="31" y="10"/>
                    <a:pt x="33" y="8"/>
                    <a:pt x="32" y="6"/>
                  </a:cubicBezTo>
                  <a:cubicBezTo>
                    <a:pt x="31" y="6"/>
                    <a:pt x="31" y="3"/>
                    <a:pt x="29" y="2"/>
                  </a:cubicBezTo>
                  <a:cubicBezTo>
                    <a:pt x="27" y="1"/>
                    <a:pt x="23" y="0"/>
                    <a:pt x="21" y="2"/>
                  </a:cubicBezTo>
                  <a:cubicBezTo>
                    <a:pt x="20" y="2"/>
                    <a:pt x="18" y="3"/>
                    <a:pt x="18" y="4"/>
                  </a:cubicBezTo>
                  <a:cubicBezTo>
                    <a:pt x="17" y="5"/>
                    <a:pt x="17" y="5"/>
                    <a:pt x="17" y="6"/>
                  </a:cubicBezTo>
                  <a:cubicBezTo>
                    <a:pt x="17" y="7"/>
                    <a:pt x="16" y="7"/>
                    <a:pt x="15" y="8"/>
                  </a:cubicBezTo>
                  <a:cubicBezTo>
                    <a:pt x="13" y="11"/>
                    <a:pt x="17" y="15"/>
                    <a:pt x="16" y="18"/>
                  </a:cubicBezTo>
                  <a:cubicBezTo>
                    <a:pt x="14" y="20"/>
                    <a:pt x="12" y="15"/>
                    <a:pt x="12" y="13"/>
                  </a:cubicBezTo>
                  <a:cubicBezTo>
                    <a:pt x="11" y="12"/>
                    <a:pt x="11" y="11"/>
                    <a:pt x="11" y="10"/>
                  </a:cubicBezTo>
                  <a:cubicBezTo>
                    <a:pt x="10" y="10"/>
                    <a:pt x="10" y="10"/>
                    <a:pt x="10" y="10"/>
                  </a:cubicBezTo>
                  <a:cubicBezTo>
                    <a:pt x="10" y="9"/>
                    <a:pt x="9" y="8"/>
                    <a:pt x="10" y="7"/>
                  </a:cubicBezTo>
                  <a:cubicBezTo>
                    <a:pt x="11" y="5"/>
                    <a:pt x="13" y="5"/>
                    <a:pt x="13" y="3"/>
                  </a:cubicBezTo>
                  <a:cubicBezTo>
                    <a:pt x="14" y="2"/>
                    <a:pt x="14" y="0"/>
                    <a:pt x="12" y="0"/>
                  </a:cubicBezTo>
                  <a:cubicBezTo>
                    <a:pt x="12" y="0"/>
                    <a:pt x="12" y="0"/>
                    <a:pt x="12" y="0"/>
                  </a:cubicBezTo>
                  <a:cubicBezTo>
                    <a:pt x="8" y="0"/>
                    <a:pt x="4" y="2"/>
                    <a:pt x="2" y="6"/>
                  </a:cubicBezTo>
                  <a:cubicBezTo>
                    <a:pt x="1" y="7"/>
                    <a:pt x="2" y="8"/>
                    <a:pt x="1" y="9"/>
                  </a:cubicBezTo>
                  <a:cubicBezTo>
                    <a:pt x="1" y="10"/>
                    <a:pt x="0" y="11"/>
                    <a:pt x="0" y="12"/>
                  </a:cubicBezTo>
                  <a:cubicBezTo>
                    <a:pt x="1" y="14"/>
                    <a:pt x="2" y="15"/>
                    <a:pt x="2" y="17"/>
                  </a:cubicBezTo>
                  <a:cubicBezTo>
                    <a:pt x="4" y="17"/>
                    <a:pt x="8" y="16"/>
                    <a:pt x="8" y="19"/>
                  </a:cubicBezTo>
                  <a:cubicBezTo>
                    <a:pt x="7" y="19"/>
                    <a:pt x="6" y="20"/>
                    <a:pt x="7" y="21"/>
                  </a:cubicBezTo>
                  <a:cubicBezTo>
                    <a:pt x="7" y="22"/>
                    <a:pt x="11" y="22"/>
                    <a:pt x="12" y="22"/>
                  </a:cubicBezTo>
                  <a:cubicBezTo>
                    <a:pt x="14" y="22"/>
                    <a:pt x="16" y="22"/>
                    <a:pt x="18" y="22"/>
                  </a:cubicBezTo>
                  <a:cubicBezTo>
                    <a:pt x="19" y="23"/>
                    <a:pt x="19" y="24"/>
                    <a:pt x="20" y="24"/>
                  </a:cubicBezTo>
                  <a:cubicBezTo>
                    <a:pt x="21" y="24"/>
                    <a:pt x="22" y="24"/>
                    <a:pt x="23" y="24"/>
                  </a:cubicBezTo>
                  <a:cubicBezTo>
                    <a:pt x="25" y="24"/>
                    <a:pt x="26" y="23"/>
                    <a:pt x="27" y="23"/>
                  </a:cubicBezTo>
                  <a:cubicBezTo>
                    <a:pt x="29" y="23"/>
                    <a:pt x="30" y="23"/>
                    <a:pt x="32" y="24"/>
                  </a:cubicBezTo>
                  <a:cubicBezTo>
                    <a:pt x="37" y="25"/>
                    <a:pt x="32" y="21"/>
                    <a:pt x="34" y="20"/>
                  </a:cubicBezTo>
                  <a:cubicBezTo>
                    <a:pt x="35" y="19"/>
                    <a:pt x="39" y="21"/>
                    <a:pt x="39" y="21"/>
                  </a:cubicBezTo>
                  <a:cubicBezTo>
                    <a:pt x="40" y="21"/>
                    <a:pt x="39" y="23"/>
                    <a:pt x="40" y="23"/>
                  </a:cubicBezTo>
                  <a:cubicBezTo>
                    <a:pt x="40" y="24"/>
                    <a:pt x="42" y="23"/>
                    <a:pt x="42" y="23"/>
                  </a:cubicBezTo>
                  <a:cubicBezTo>
                    <a:pt x="44" y="24"/>
                    <a:pt x="43" y="26"/>
                    <a:pt x="45" y="27"/>
                  </a:cubicBezTo>
                  <a:cubicBezTo>
                    <a:pt x="46" y="28"/>
                    <a:pt x="47" y="28"/>
                    <a:pt x="49" y="28"/>
                  </a:cubicBezTo>
                  <a:cubicBezTo>
                    <a:pt x="50" y="29"/>
                    <a:pt x="50" y="29"/>
                    <a:pt x="51" y="30"/>
                  </a:cubicBezTo>
                  <a:cubicBezTo>
                    <a:pt x="52" y="32"/>
                    <a:pt x="52" y="31"/>
                    <a:pt x="53" y="32"/>
                  </a:cubicBezTo>
                  <a:cubicBezTo>
                    <a:pt x="54" y="33"/>
                    <a:pt x="54" y="33"/>
                    <a:pt x="54" y="34"/>
                  </a:cubicBezTo>
                  <a:cubicBezTo>
                    <a:pt x="55" y="34"/>
                    <a:pt x="55" y="35"/>
                    <a:pt x="56" y="35"/>
                  </a:cubicBezTo>
                  <a:cubicBezTo>
                    <a:pt x="57" y="36"/>
                    <a:pt x="58" y="36"/>
                    <a:pt x="58" y="38"/>
                  </a:cubicBezTo>
                  <a:cubicBezTo>
                    <a:pt x="58" y="39"/>
                    <a:pt x="58" y="39"/>
                    <a:pt x="58" y="40"/>
                  </a:cubicBezTo>
                  <a:cubicBezTo>
                    <a:pt x="56" y="40"/>
                    <a:pt x="51" y="42"/>
                    <a:pt x="53" y="45"/>
                  </a:cubicBezTo>
                  <a:cubicBezTo>
                    <a:pt x="53" y="46"/>
                    <a:pt x="56" y="47"/>
                    <a:pt x="54" y="48"/>
                  </a:cubicBezTo>
                  <a:cubicBezTo>
                    <a:pt x="53" y="49"/>
                    <a:pt x="50" y="48"/>
                    <a:pt x="48" y="48"/>
                  </a:cubicBezTo>
                  <a:cubicBezTo>
                    <a:pt x="46" y="48"/>
                    <a:pt x="45" y="49"/>
                    <a:pt x="43" y="50"/>
                  </a:cubicBezTo>
                  <a:cubicBezTo>
                    <a:pt x="41" y="50"/>
                    <a:pt x="40" y="48"/>
                    <a:pt x="40" y="51"/>
                  </a:cubicBezTo>
                  <a:cubicBezTo>
                    <a:pt x="39" y="53"/>
                    <a:pt x="39" y="54"/>
                    <a:pt x="41" y="55"/>
                  </a:cubicBezTo>
                  <a:cubicBezTo>
                    <a:pt x="44" y="58"/>
                    <a:pt x="49" y="53"/>
                    <a:pt x="53" y="53"/>
                  </a:cubicBezTo>
                  <a:cubicBezTo>
                    <a:pt x="53" y="54"/>
                    <a:pt x="56" y="55"/>
                    <a:pt x="57" y="56"/>
                  </a:cubicBezTo>
                  <a:cubicBezTo>
                    <a:pt x="58" y="57"/>
                    <a:pt x="58" y="58"/>
                    <a:pt x="59" y="58"/>
                  </a:cubicBezTo>
                  <a:cubicBezTo>
                    <a:pt x="60" y="59"/>
                    <a:pt x="61" y="58"/>
                    <a:pt x="62" y="59"/>
                  </a:cubicBezTo>
                  <a:cubicBezTo>
                    <a:pt x="63" y="59"/>
                    <a:pt x="63" y="59"/>
                    <a:pt x="64" y="60"/>
                  </a:cubicBezTo>
                  <a:cubicBezTo>
                    <a:pt x="66" y="60"/>
                    <a:pt x="69" y="59"/>
                    <a:pt x="70" y="60"/>
                  </a:cubicBezTo>
                  <a:cubicBezTo>
                    <a:pt x="72" y="61"/>
                    <a:pt x="70" y="64"/>
                    <a:pt x="73" y="65"/>
                  </a:cubicBezTo>
                  <a:cubicBezTo>
                    <a:pt x="73" y="66"/>
                    <a:pt x="75" y="66"/>
                    <a:pt x="76" y="67"/>
                  </a:cubicBezTo>
                  <a:cubicBezTo>
                    <a:pt x="77" y="67"/>
                    <a:pt x="78" y="68"/>
                    <a:pt x="79" y="67"/>
                  </a:cubicBezTo>
                  <a:cubicBezTo>
                    <a:pt x="83" y="64"/>
                    <a:pt x="76" y="63"/>
                    <a:pt x="75" y="62"/>
                  </a:cubicBezTo>
                  <a:cubicBezTo>
                    <a:pt x="73" y="60"/>
                    <a:pt x="74" y="59"/>
                    <a:pt x="71" y="58"/>
                  </a:cubicBezTo>
                  <a:cubicBezTo>
                    <a:pt x="71" y="58"/>
                    <a:pt x="71" y="58"/>
                    <a:pt x="71" y="58"/>
                  </a:cubicBezTo>
                  <a:cubicBezTo>
                    <a:pt x="73" y="58"/>
                    <a:pt x="75" y="57"/>
                    <a:pt x="77" y="58"/>
                  </a:cubicBezTo>
                  <a:cubicBezTo>
                    <a:pt x="78" y="59"/>
                    <a:pt x="78" y="60"/>
                    <a:pt x="79" y="60"/>
                  </a:cubicBezTo>
                  <a:cubicBezTo>
                    <a:pt x="80" y="61"/>
                    <a:pt x="82" y="61"/>
                    <a:pt x="82" y="61"/>
                  </a:cubicBezTo>
                  <a:cubicBezTo>
                    <a:pt x="85" y="61"/>
                    <a:pt x="86" y="59"/>
                    <a:pt x="84" y="56"/>
                  </a:cubicBezTo>
                  <a:cubicBezTo>
                    <a:pt x="83" y="55"/>
                    <a:pt x="81" y="55"/>
                    <a:pt x="80" y="54"/>
                  </a:cubicBezTo>
                  <a:cubicBezTo>
                    <a:pt x="78" y="53"/>
                    <a:pt x="79" y="52"/>
                    <a:pt x="78" y="51"/>
                  </a:cubicBezTo>
                  <a:cubicBezTo>
                    <a:pt x="77" y="49"/>
                    <a:pt x="74" y="49"/>
                    <a:pt x="73" y="47"/>
                  </a:cubicBezTo>
                  <a:cubicBezTo>
                    <a:pt x="72" y="43"/>
                    <a:pt x="75" y="43"/>
                    <a:pt x="78" y="44"/>
                  </a:cubicBezTo>
                  <a:cubicBezTo>
                    <a:pt x="79" y="45"/>
                    <a:pt x="80" y="46"/>
                    <a:pt x="81" y="47"/>
                  </a:cubicBezTo>
                  <a:cubicBezTo>
                    <a:pt x="82" y="47"/>
                    <a:pt x="83" y="47"/>
                    <a:pt x="84" y="47"/>
                  </a:cubicBezTo>
                  <a:cubicBezTo>
                    <a:pt x="85" y="48"/>
                    <a:pt x="85" y="49"/>
                    <a:pt x="87" y="49"/>
                  </a:cubicBezTo>
                  <a:cubicBezTo>
                    <a:pt x="87" y="50"/>
                    <a:pt x="87" y="50"/>
                    <a:pt x="87" y="50"/>
                  </a:cubicBezTo>
                  <a:cubicBezTo>
                    <a:pt x="90" y="51"/>
                    <a:pt x="93" y="46"/>
                    <a:pt x="93" y="43"/>
                  </a:cubicBezTo>
                  <a:cubicBezTo>
                    <a:pt x="93" y="41"/>
                    <a:pt x="92" y="42"/>
                    <a:pt x="90" y="41"/>
                  </a:cubicBezTo>
                  <a:cubicBezTo>
                    <a:pt x="90" y="40"/>
                    <a:pt x="90" y="39"/>
                    <a:pt x="89" y="39"/>
                  </a:cubicBezTo>
                  <a:cubicBezTo>
                    <a:pt x="89" y="38"/>
                    <a:pt x="88" y="38"/>
                    <a:pt x="87" y="38"/>
                  </a:cubicBezTo>
                  <a:cubicBezTo>
                    <a:pt x="87" y="37"/>
                    <a:pt x="86" y="37"/>
                    <a:pt x="85" y="36"/>
                  </a:cubicBezTo>
                  <a:cubicBezTo>
                    <a:pt x="84" y="35"/>
                    <a:pt x="83" y="35"/>
                    <a:pt x="82" y="35"/>
                  </a:cubicBezTo>
                  <a:cubicBezTo>
                    <a:pt x="81" y="36"/>
                    <a:pt x="80" y="36"/>
                    <a:pt x="79" y="36"/>
                  </a:cubicBezTo>
                  <a:cubicBezTo>
                    <a:pt x="78" y="35"/>
                    <a:pt x="78" y="34"/>
                    <a:pt x="77" y="33"/>
                  </a:cubicBezTo>
                  <a:cubicBezTo>
                    <a:pt x="76" y="33"/>
                    <a:pt x="75" y="33"/>
                    <a:pt x="73" y="32"/>
                  </a:cubicBezTo>
                  <a:cubicBezTo>
                    <a:pt x="71" y="30"/>
                    <a:pt x="73" y="30"/>
                    <a:pt x="75"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63"/>
            <p:cNvSpPr/>
            <p:nvPr/>
          </p:nvSpPr>
          <p:spPr bwMode="auto">
            <a:xfrm>
              <a:off x="5301457" y="-1630362"/>
              <a:ext cx="34925" cy="30163"/>
            </a:xfrm>
            <a:custGeom>
              <a:avLst/>
              <a:gdLst>
                <a:gd name="T0" fmla="*/ 0 w 8"/>
                <a:gd name="T1" fmla="*/ 4 h 7"/>
                <a:gd name="T2" fmla="*/ 4 w 8"/>
                <a:gd name="T3" fmla="*/ 6 h 7"/>
                <a:gd name="T4" fmla="*/ 3 w 8"/>
                <a:gd name="T5" fmla="*/ 0 h 7"/>
                <a:gd name="T6" fmla="*/ 3 w 8"/>
                <a:gd name="T7" fmla="*/ 0 h 7"/>
                <a:gd name="T8" fmla="*/ 0 w 8"/>
                <a:gd name="T9" fmla="*/ 4 h 7"/>
              </a:gdLst>
              <a:ahLst/>
              <a:cxnLst>
                <a:cxn ang="0">
                  <a:pos x="T0" y="T1"/>
                </a:cxn>
                <a:cxn ang="0">
                  <a:pos x="T2" y="T3"/>
                </a:cxn>
                <a:cxn ang="0">
                  <a:pos x="T4" y="T5"/>
                </a:cxn>
                <a:cxn ang="0">
                  <a:pos x="T6" y="T7"/>
                </a:cxn>
                <a:cxn ang="0">
                  <a:pos x="T8" y="T9"/>
                </a:cxn>
              </a:cxnLst>
              <a:rect l="0" t="0" r="r" b="b"/>
              <a:pathLst>
                <a:path w="8" h="7">
                  <a:moveTo>
                    <a:pt x="0" y="4"/>
                  </a:moveTo>
                  <a:cubicBezTo>
                    <a:pt x="0" y="5"/>
                    <a:pt x="2" y="7"/>
                    <a:pt x="4" y="6"/>
                  </a:cubicBezTo>
                  <a:cubicBezTo>
                    <a:pt x="8" y="5"/>
                    <a:pt x="5" y="1"/>
                    <a:pt x="3"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64"/>
            <p:cNvSpPr/>
            <p:nvPr/>
          </p:nvSpPr>
          <p:spPr bwMode="auto">
            <a:xfrm>
              <a:off x="5156994" y="-1571624"/>
              <a:ext cx="93663" cy="55563"/>
            </a:xfrm>
            <a:custGeom>
              <a:avLst/>
              <a:gdLst>
                <a:gd name="T0" fmla="*/ 0 w 22"/>
                <a:gd name="T1" fmla="*/ 11 h 13"/>
                <a:gd name="T2" fmla="*/ 5 w 22"/>
                <a:gd name="T3" fmla="*/ 12 h 13"/>
                <a:gd name="T4" fmla="*/ 8 w 22"/>
                <a:gd name="T5" fmla="*/ 13 h 13"/>
                <a:gd name="T6" fmla="*/ 15 w 22"/>
                <a:gd name="T7" fmla="*/ 9 h 13"/>
                <a:gd name="T8" fmla="*/ 18 w 22"/>
                <a:gd name="T9" fmla="*/ 12 h 13"/>
                <a:gd name="T10" fmla="*/ 20 w 22"/>
                <a:gd name="T11" fmla="*/ 12 h 13"/>
                <a:gd name="T12" fmla="*/ 22 w 22"/>
                <a:gd name="T13" fmla="*/ 9 h 13"/>
                <a:gd name="T14" fmla="*/ 16 w 22"/>
                <a:gd name="T15" fmla="*/ 6 h 13"/>
                <a:gd name="T16" fmla="*/ 13 w 22"/>
                <a:gd name="T17" fmla="*/ 2 h 13"/>
                <a:gd name="T18" fmla="*/ 7 w 22"/>
                <a:gd name="T19" fmla="*/ 2 h 13"/>
                <a:gd name="T20" fmla="*/ 7 w 22"/>
                <a:gd name="T21" fmla="*/ 1 h 13"/>
                <a:gd name="T22" fmla="*/ 4 w 22"/>
                <a:gd name="T23" fmla="*/ 0 h 13"/>
                <a:gd name="T24" fmla="*/ 3 w 22"/>
                <a:gd name="T25" fmla="*/ 5 h 13"/>
                <a:gd name="T26" fmla="*/ 1 w 22"/>
                <a:gd name="T27" fmla="*/ 7 h 13"/>
                <a:gd name="T28" fmla="*/ 1 w 22"/>
                <a:gd name="T29" fmla="*/ 9 h 13"/>
                <a:gd name="T30" fmla="*/ 0 w 22"/>
                <a:gd name="T3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3">
                  <a:moveTo>
                    <a:pt x="0" y="11"/>
                  </a:moveTo>
                  <a:cubicBezTo>
                    <a:pt x="1" y="12"/>
                    <a:pt x="4" y="12"/>
                    <a:pt x="5" y="12"/>
                  </a:cubicBezTo>
                  <a:cubicBezTo>
                    <a:pt x="6" y="12"/>
                    <a:pt x="7" y="13"/>
                    <a:pt x="8" y="13"/>
                  </a:cubicBezTo>
                  <a:cubicBezTo>
                    <a:pt x="11" y="12"/>
                    <a:pt x="12" y="8"/>
                    <a:pt x="15" y="9"/>
                  </a:cubicBezTo>
                  <a:cubicBezTo>
                    <a:pt x="16" y="10"/>
                    <a:pt x="16" y="11"/>
                    <a:pt x="18" y="12"/>
                  </a:cubicBezTo>
                  <a:cubicBezTo>
                    <a:pt x="20" y="12"/>
                    <a:pt x="20" y="12"/>
                    <a:pt x="20" y="12"/>
                  </a:cubicBezTo>
                  <a:cubicBezTo>
                    <a:pt x="21" y="11"/>
                    <a:pt x="22" y="11"/>
                    <a:pt x="22" y="9"/>
                  </a:cubicBezTo>
                  <a:cubicBezTo>
                    <a:pt x="21" y="7"/>
                    <a:pt x="18" y="8"/>
                    <a:pt x="16" y="6"/>
                  </a:cubicBezTo>
                  <a:cubicBezTo>
                    <a:pt x="15" y="5"/>
                    <a:pt x="14" y="3"/>
                    <a:pt x="13" y="2"/>
                  </a:cubicBezTo>
                  <a:cubicBezTo>
                    <a:pt x="11" y="2"/>
                    <a:pt x="9" y="3"/>
                    <a:pt x="7" y="2"/>
                  </a:cubicBezTo>
                  <a:cubicBezTo>
                    <a:pt x="7" y="1"/>
                    <a:pt x="7" y="1"/>
                    <a:pt x="7" y="1"/>
                  </a:cubicBezTo>
                  <a:cubicBezTo>
                    <a:pt x="8" y="0"/>
                    <a:pt x="5" y="0"/>
                    <a:pt x="4" y="0"/>
                  </a:cubicBezTo>
                  <a:cubicBezTo>
                    <a:pt x="4" y="2"/>
                    <a:pt x="4" y="4"/>
                    <a:pt x="3" y="5"/>
                  </a:cubicBezTo>
                  <a:cubicBezTo>
                    <a:pt x="3" y="6"/>
                    <a:pt x="2" y="6"/>
                    <a:pt x="1" y="7"/>
                  </a:cubicBezTo>
                  <a:cubicBezTo>
                    <a:pt x="1" y="8"/>
                    <a:pt x="1" y="8"/>
                    <a:pt x="1" y="9"/>
                  </a:cubicBezTo>
                  <a:cubicBezTo>
                    <a:pt x="1" y="10"/>
                    <a:pt x="0" y="10"/>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65"/>
            <p:cNvSpPr/>
            <p:nvPr/>
          </p:nvSpPr>
          <p:spPr bwMode="auto">
            <a:xfrm>
              <a:off x="4720432" y="-1863724"/>
              <a:ext cx="174625" cy="80963"/>
            </a:xfrm>
            <a:custGeom>
              <a:avLst/>
              <a:gdLst>
                <a:gd name="T0" fmla="*/ 1 w 41"/>
                <a:gd name="T1" fmla="*/ 11 h 19"/>
                <a:gd name="T2" fmla="*/ 2 w 41"/>
                <a:gd name="T3" fmla="*/ 11 h 19"/>
                <a:gd name="T4" fmla="*/ 5 w 41"/>
                <a:gd name="T5" fmla="*/ 14 h 19"/>
                <a:gd name="T6" fmla="*/ 11 w 41"/>
                <a:gd name="T7" fmla="*/ 13 h 19"/>
                <a:gd name="T8" fmla="*/ 19 w 41"/>
                <a:gd name="T9" fmla="*/ 12 h 19"/>
                <a:gd name="T10" fmla="*/ 18 w 41"/>
                <a:gd name="T11" fmla="*/ 14 h 19"/>
                <a:gd name="T12" fmla="*/ 13 w 41"/>
                <a:gd name="T13" fmla="*/ 15 h 19"/>
                <a:gd name="T14" fmla="*/ 19 w 41"/>
                <a:gd name="T15" fmla="*/ 19 h 19"/>
                <a:gd name="T16" fmla="*/ 23 w 41"/>
                <a:gd name="T17" fmla="*/ 17 h 19"/>
                <a:gd name="T18" fmla="*/ 27 w 41"/>
                <a:gd name="T19" fmla="*/ 15 h 19"/>
                <a:gd name="T20" fmla="*/ 31 w 41"/>
                <a:gd name="T21" fmla="*/ 14 h 19"/>
                <a:gd name="T22" fmla="*/ 36 w 41"/>
                <a:gd name="T23" fmla="*/ 14 h 19"/>
                <a:gd name="T24" fmla="*/ 40 w 41"/>
                <a:gd name="T25" fmla="*/ 9 h 19"/>
                <a:gd name="T26" fmla="*/ 40 w 41"/>
                <a:gd name="T27" fmla="*/ 9 h 19"/>
                <a:gd name="T28" fmla="*/ 40 w 41"/>
                <a:gd name="T29" fmla="*/ 9 h 19"/>
                <a:gd name="T30" fmla="*/ 40 w 41"/>
                <a:gd name="T31" fmla="*/ 8 h 19"/>
                <a:gd name="T32" fmla="*/ 40 w 41"/>
                <a:gd name="T33" fmla="*/ 8 h 19"/>
                <a:gd name="T34" fmla="*/ 40 w 41"/>
                <a:gd name="T35" fmla="*/ 6 h 19"/>
                <a:gd name="T36" fmla="*/ 33 w 41"/>
                <a:gd name="T37" fmla="*/ 7 h 19"/>
                <a:gd name="T38" fmla="*/ 31 w 41"/>
                <a:gd name="T39" fmla="*/ 3 h 19"/>
                <a:gd name="T40" fmla="*/ 24 w 41"/>
                <a:gd name="T41" fmla="*/ 6 h 19"/>
                <a:gd name="T42" fmla="*/ 25 w 41"/>
                <a:gd name="T43" fmla="*/ 9 h 19"/>
                <a:gd name="T44" fmla="*/ 21 w 41"/>
                <a:gd name="T45" fmla="*/ 9 h 19"/>
                <a:gd name="T46" fmla="*/ 13 w 41"/>
                <a:gd name="T47" fmla="*/ 6 h 19"/>
                <a:gd name="T48" fmla="*/ 3 w 41"/>
                <a:gd name="T49" fmla="*/ 7 h 19"/>
                <a:gd name="T50" fmla="*/ 1 w 41"/>
                <a:gd name="T5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19">
                  <a:moveTo>
                    <a:pt x="1" y="11"/>
                  </a:moveTo>
                  <a:cubicBezTo>
                    <a:pt x="1" y="11"/>
                    <a:pt x="2" y="11"/>
                    <a:pt x="2" y="11"/>
                  </a:cubicBezTo>
                  <a:cubicBezTo>
                    <a:pt x="2" y="12"/>
                    <a:pt x="5" y="14"/>
                    <a:pt x="5" y="14"/>
                  </a:cubicBezTo>
                  <a:cubicBezTo>
                    <a:pt x="7" y="15"/>
                    <a:pt x="10" y="13"/>
                    <a:pt x="11" y="13"/>
                  </a:cubicBezTo>
                  <a:cubicBezTo>
                    <a:pt x="13" y="12"/>
                    <a:pt x="17" y="10"/>
                    <a:pt x="19" y="12"/>
                  </a:cubicBezTo>
                  <a:cubicBezTo>
                    <a:pt x="20" y="13"/>
                    <a:pt x="19" y="13"/>
                    <a:pt x="18" y="14"/>
                  </a:cubicBezTo>
                  <a:cubicBezTo>
                    <a:pt x="16" y="14"/>
                    <a:pt x="14" y="13"/>
                    <a:pt x="13" y="15"/>
                  </a:cubicBezTo>
                  <a:cubicBezTo>
                    <a:pt x="15" y="17"/>
                    <a:pt x="16" y="19"/>
                    <a:pt x="19" y="19"/>
                  </a:cubicBezTo>
                  <a:cubicBezTo>
                    <a:pt x="21" y="19"/>
                    <a:pt x="22" y="18"/>
                    <a:pt x="23" y="17"/>
                  </a:cubicBezTo>
                  <a:cubicBezTo>
                    <a:pt x="25" y="16"/>
                    <a:pt x="26" y="16"/>
                    <a:pt x="27" y="15"/>
                  </a:cubicBezTo>
                  <a:cubicBezTo>
                    <a:pt x="29" y="15"/>
                    <a:pt x="30" y="14"/>
                    <a:pt x="31" y="14"/>
                  </a:cubicBezTo>
                  <a:cubicBezTo>
                    <a:pt x="33" y="14"/>
                    <a:pt x="35" y="14"/>
                    <a:pt x="36" y="14"/>
                  </a:cubicBezTo>
                  <a:cubicBezTo>
                    <a:pt x="40" y="14"/>
                    <a:pt x="41" y="12"/>
                    <a:pt x="40" y="9"/>
                  </a:cubicBezTo>
                  <a:cubicBezTo>
                    <a:pt x="40" y="9"/>
                    <a:pt x="40" y="9"/>
                    <a:pt x="40" y="9"/>
                  </a:cubicBezTo>
                  <a:cubicBezTo>
                    <a:pt x="40" y="9"/>
                    <a:pt x="40" y="9"/>
                    <a:pt x="40" y="9"/>
                  </a:cubicBezTo>
                  <a:cubicBezTo>
                    <a:pt x="40" y="8"/>
                    <a:pt x="40" y="8"/>
                    <a:pt x="40" y="8"/>
                  </a:cubicBezTo>
                  <a:cubicBezTo>
                    <a:pt x="40" y="8"/>
                    <a:pt x="40" y="8"/>
                    <a:pt x="40" y="8"/>
                  </a:cubicBezTo>
                  <a:cubicBezTo>
                    <a:pt x="40" y="7"/>
                    <a:pt x="40" y="7"/>
                    <a:pt x="40" y="6"/>
                  </a:cubicBezTo>
                  <a:cubicBezTo>
                    <a:pt x="38" y="7"/>
                    <a:pt x="34" y="8"/>
                    <a:pt x="33" y="7"/>
                  </a:cubicBezTo>
                  <a:cubicBezTo>
                    <a:pt x="31" y="6"/>
                    <a:pt x="32" y="4"/>
                    <a:pt x="31" y="3"/>
                  </a:cubicBezTo>
                  <a:cubicBezTo>
                    <a:pt x="29" y="0"/>
                    <a:pt x="23" y="2"/>
                    <a:pt x="24" y="6"/>
                  </a:cubicBezTo>
                  <a:cubicBezTo>
                    <a:pt x="25" y="7"/>
                    <a:pt x="26" y="8"/>
                    <a:pt x="25" y="9"/>
                  </a:cubicBezTo>
                  <a:cubicBezTo>
                    <a:pt x="24" y="10"/>
                    <a:pt x="22" y="9"/>
                    <a:pt x="21" y="9"/>
                  </a:cubicBezTo>
                  <a:cubicBezTo>
                    <a:pt x="19" y="9"/>
                    <a:pt x="16" y="7"/>
                    <a:pt x="13" y="6"/>
                  </a:cubicBezTo>
                  <a:cubicBezTo>
                    <a:pt x="10" y="5"/>
                    <a:pt x="6" y="5"/>
                    <a:pt x="3" y="7"/>
                  </a:cubicBezTo>
                  <a:cubicBezTo>
                    <a:pt x="2" y="8"/>
                    <a:pt x="0" y="9"/>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66"/>
            <p:cNvSpPr/>
            <p:nvPr/>
          </p:nvSpPr>
          <p:spPr bwMode="auto">
            <a:xfrm>
              <a:off x="4890294" y="-1830387"/>
              <a:ext cx="0" cy="4763"/>
            </a:xfrm>
            <a:custGeom>
              <a:avLst/>
              <a:gdLst>
                <a:gd name="T0" fmla="*/ 3 h 3"/>
                <a:gd name="T1" fmla="*/ 3 h 3"/>
                <a:gd name="T2" fmla="*/ 0 h 3"/>
                <a:gd name="T3" fmla="*/ 3 h 3"/>
                <a:gd name="T4" fmla="*/ 3 h 3"/>
              </a:gdLst>
              <a:ahLst/>
              <a:cxnLst>
                <a:cxn ang="0">
                  <a:pos x="0" y="T0"/>
                </a:cxn>
                <a:cxn ang="0">
                  <a:pos x="0" y="T1"/>
                </a:cxn>
                <a:cxn ang="0">
                  <a:pos x="0" y="T2"/>
                </a:cxn>
                <a:cxn ang="0">
                  <a:pos x="0" y="T3"/>
                </a:cxn>
                <a:cxn ang="0">
                  <a:pos x="0" y="T4"/>
                </a:cxn>
              </a:cxnLst>
              <a:rect l="0" t="0" r="r" b="b"/>
              <a:pathLst>
                <a:path h="3">
                  <a:moveTo>
                    <a:pt x="0" y="3"/>
                  </a:moveTo>
                  <a:lnTo>
                    <a:pt x="0" y="3"/>
                  </a:ln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67"/>
            <p:cNvSpPr/>
            <p:nvPr/>
          </p:nvSpPr>
          <p:spPr bwMode="auto">
            <a:xfrm>
              <a:off x="4890294" y="-1825624"/>
              <a:ext cx="476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68"/>
            <p:cNvSpPr/>
            <p:nvPr/>
          </p:nvSpPr>
          <p:spPr bwMode="auto">
            <a:xfrm>
              <a:off x="4780757" y="-1885949"/>
              <a:ext cx="53975" cy="17463"/>
            </a:xfrm>
            <a:custGeom>
              <a:avLst/>
              <a:gdLst>
                <a:gd name="T0" fmla="*/ 2 w 13"/>
                <a:gd name="T1" fmla="*/ 4 h 4"/>
                <a:gd name="T2" fmla="*/ 10 w 13"/>
                <a:gd name="T3" fmla="*/ 3 h 4"/>
                <a:gd name="T4" fmla="*/ 11 w 13"/>
                <a:gd name="T5" fmla="*/ 0 h 4"/>
                <a:gd name="T6" fmla="*/ 10 w 13"/>
                <a:gd name="T7" fmla="*/ 1 h 4"/>
                <a:gd name="T8" fmla="*/ 4 w 13"/>
                <a:gd name="T9" fmla="*/ 1 h 4"/>
                <a:gd name="T10" fmla="*/ 2 w 13"/>
                <a:gd name="T11" fmla="*/ 4 h 4"/>
              </a:gdLst>
              <a:ahLst/>
              <a:cxnLst>
                <a:cxn ang="0">
                  <a:pos x="T0" y="T1"/>
                </a:cxn>
                <a:cxn ang="0">
                  <a:pos x="T2" y="T3"/>
                </a:cxn>
                <a:cxn ang="0">
                  <a:pos x="T4" y="T5"/>
                </a:cxn>
                <a:cxn ang="0">
                  <a:pos x="T6" y="T7"/>
                </a:cxn>
                <a:cxn ang="0">
                  <a:pos x="T8" y="T9"/>
                </a:cxn>
                <a:cxn ang="0">
                  <a:pos x="T10" y="T11"/>
                </a:cxn>
              </a:cxnLst>
              <a:rect l="0" t="0" r="r" b="b"/>
              <a:pathLst>
                <a:path w="13" h="4">
                  <a:moveTo>
                    <a:pt x="2" y="4"/>
                  </a:moveTo>
                  <a:cubicBezTo>
                    <a:pt x="4" y="4"/>
                    <a:pt x="9" y="4"/>
                    <a:pt x="10" y="3"/>
                  </a:cubicBezTo>
                  <a:cubicBezTo>
                    <a:pt x="11" y="3"/>
                    <a:pt x="13" y="1"/>
                    <a:pt x="11" y="0"/>
                  </a:cubicBezTo>
                  <a:cubicBezTo>
                    <a:pt x="10" y="1"/>
                    <a:pt x="10" y="1"/>
                    <a:pt x="10" y="1"/>
                  </a:cubicBezTo>
                  <a:cubicBezTo>
                    <a:pt x="9" y="0"/>
                    <a:pt x="6" y="1"/>
                    <a:pt x="4" y="1"/>
                  </a:cubicBezTo>
                  <a:cubicBezTo>
                    <a:pt x="1" y="1"/>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69"/>
            <p:cNvSpPr/>
            <p:nvPr/>
          </p:nvSpPr>
          <p:spPr bwMode="auto">
            <a:xfrm>
              <a:off x="4648994" y="-1881187"/>
              <a:ext cx="96838" cy="63500"/>
            </a:xfrm>
            <a:custGeom>
              <a:avLst/>
              <a:gdLst>
                <a:gd name="T0" fmla="*/ 6 w 23"/>
                <a:gd name="T1" fmla="*/ 12 h 15"/>
                <a:gd name="T2" fmla="*/ 6 w 23"/>
                <a:gd name="T3" fmla="*/ 13 h 15"/>
                <a:gd name="T4" fmla="*/ 11 w 23"/>
                <a:gd name="T5" fmla="*/ 9 h 15"/>
                <a:gd name="T6" fmla="*/ 15 w 23"/>
                <a:gd name="T7" fmla="*/ 7 h 15"/>
                <a:gd name="T8" fmla="*/ 17 w 23"/>
                <a:gd name="T9" fmla="*/ 10 h 15"/>
                <a:gd name="T10" fmla="*/ 20 w 23"/>
                <a:gd name="T11" fmla="*/ 7 h 15"/>
                <a:gd name="T12" fmla="*/ 23 w 23"/>
                <a:gd name="T13" fmla="*/ 3 h 15"/>
                <a:gd name="T14" fmla="*/ 17 w 23"/>
                <a:gd name="T15" fmla="*/ 2 h 15"/>
                <a:gd name="T16" fmla="*/ 15 w 23"/>
                <a:gd name="T17" fmla="*/ 3 h 15"/>
                <a:gd name="T18" fmla="*/ 10 w 23"/>
                <a:gd name="T19" fmla="*/ 4 h 15"/>
                <a:gd name="T20" fmla="*/ 6 w 23"/>
                <a:gd name="T21" fmla="*/ 8 h 15"/>
                <a:gd name="T22" fmla="*/ 1 w 23"/>
                <a:gd name="T23" fmla="*/ 10 h 15"/>
                <a:gd name="T24" fmla="*/ 6 w 23"/>
                <a:gd name="T25"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5">
                  <a:moveTo>
                    <a:pt x="6" y="12"/>
                  </a:moveTo>
                  <a:cubicBezTo>
                    <a:pt x="6" y="13"/>
                    <a:pt x="6" y="13"/>
                    <a:pt x="6" y="13"/>
                  </a:cubicBezTo>
                  <a:cubicBezTo>
                    <a:pt x="9" y="15"/>
                    <a:pt x="10" y="10"/>
                    <a:pt x="11" y="9"/>
                  </a:cubicBezTo>
                  <a:cubicBezTo>
                    <a:pt x="12" y="8"/>
                    <a:pt x="14" y="8"/>
                    <a:pt x="15" y="7"/>
                  </a:cubicBezTo>
                  <a:cubicBezTo>
                    <a:pt x="16" y="8"/>
                    <a:pt x="16" y="9"/>
                    <a:pt x="17" y="10"/>
                  </a:cubicBezTo>
                  <a:cubicBezTo>
                    <a:pt x="19" y="11"/>
                    <a:pt x="20" y="8"/>
                    <a:pt x="20" y="7"/>
                  </a:cubicBezTo>
                  <a:cubicBezTo>
                    <a:pt x="21" y="6"/>
                    <a:pt x="22" y="4"/>
                    <a:pt x="23" y="3"/>
                  </a:cubicBezTo>
                  <a:cubicBezTo>
                    <a:pt x="23" y="0"/>
                    <a:pt x="18" y="1"/>
                    <a:pt x="17" y="2"/>
                  </a:cubicBezTo>
                  <a:cubicBezTo>
                    <a:pt x="16" y="2"/>
                    <a:pt x="16" y="3"/>
                    <a:pt x="15" y="3"/>
                  </a:cubicBezTo>
                  <a:cubicBezTo>
                    <a:pt x="13" y="4"/>
                    <a:pt x="11" y="3"/>
                    <a:pt x="10" y="4"/>
                  </a:cubicBezTo>
                  <a:cubicBezTo>
                    <a:pt x="8" y="5"/>
                    <a:pt x="8" y="7"/>
                    <a:pt x="6" y="8"/>
                  </a:cubicBezTo>
                  <a:cubicBezTo>
                    <a:pt x="5" y="9"/>
                    <a:pt x="2" y="8"/>
                    <a:pt x="1" y="10"/>
                  </a:cubicBezTo>
                  <a:cubicBezTo>
                    <a:pt x="0" y="13"/>
                    <a:pt x="5" y="12"/>
                    <a:pt x="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70"/>
            <p:cNvSpPr/>
            <p:nvPr/>
          </p:nvSpPr>
          <p:spPr bwMode="auto">
            <a:xfrm>
              <a:off x="4606132" y="-1792287"/>
              <a:ext cx="131763" cy="93663"/>
            </a:xfrm>
            <a:custGeom>
              <a:avLst/>
              <a:gdLst>
                <a:gd name="T0" fmla="*/ 2 w 31"/>
                <a:gd name="T1" fmla="*/ 17 h 22"/>
                <a:gd name="T2" fmla="*/ 6 w 31"/>
                <a:gd name="T3" fmla="*/ 20 h 22"/>
                <a:gd name="T4" fmla="*/ 11 w 31"/>
                <a:gd name="T5" fmla="*/ 21 h 22"/>
                <a:gd name="T6" fmla="*/ 16 w 31"/>
                <a:gd name="T7" fmla="*/ 16 h 22"/>
                <a:gd name="T8" fmla="*/ 20 w 31"/>
                <a:gd name="T9" fmla="*/ 13 h 22"/>
                <a:gd name="T10" fmla="*/ 26 w 31"/>
                <a:gd name="T11" fmla="*/ 7 h 22"/>
                <a:gd name="T12" fmla="*/ 29 w 31"/>
                <a:gd name="T13" fmla="*/ 6 h 22"/>
                <a:gd name="T14" fmla="*/ 31 w 31"/>
                <a:gd name="T15" fmla="*/ 4 h 22"/>
                <a:gd name="T16" fmla="*/ 26 w 31"/>
                <a:gd name="T17" fmla="*/ 2 h 22"/>
                <a:gd name="T18" fmla="*/ 21 w 31"/>
                <a:gd name="T19" fmla="*/ 3 h 22"/>
                <a:gd name="T20" fmla="*/ 17 w 31"/>
                <a:gd name="T21" fmla="*/ 2 h 22"/>
                <a:gd name="T22" fmla="*/ 17 w 31"/>
                <a:gd name="T23" fmla="*/ 1 h 22"/>
                <a:gd name="T24" fmla="*/ 10 w 31"/>
                <a:gd name="T25" fmla="*/ 1 h 22"/>
                <a:gd name="T26" fmla="*/ 3 w 31"/>
                <a:gd name="T27" fmla="*/ 3 h 22"/>
                <a:gd name="T28" fmla="*/ 4 w 31"/>
                <a:gd name="T29" fmla="*/ 6 h 22"/>
                <a:gd name="T30" fmla="*/ 2 w 31"/>
                <a:gd name="T31" fmla="*/ 10 h 22"/>
                <a:gd name="T32" fmla="*/ 1 w 31"/>
                <a:gd name="T33" fmla="*/ 14 h 22"/>
                <a:gd name="T34" fmla="*/ 2 w 31"/>
                <a:gd name="T35"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22">
                  <a:moveTo>
                    <a:pt x="2" y="17"/>
                  </a:moveTo>
                  <a:cubicBezTo>
                    <a:pt x="4" y="18"/>
                    <a:pt x="5" y="19"/>
                    <a:pt x="6" y="20"/>
                  </a:cubicBezTo>
                  <a:cubicBezTo>
                    <a:pt x="8" y="22"/>
                    <a:pt x="8" y="22"/>
                    <a:pt x="11" y="21"/>
                  </a:cubicBezTo>
                  <a:cubicBezTo>
                    <a:pt x="13" y="20"/>
                    <a:pt x="18" y="19"/>
                    <a:pt x="16" y="16"/>
                  </a:cubicBezTo>
                  <a:cubicBezTo>
                    <a:pt x="17" y="15"/>
                    <a:pt x="19" y="14"/>
                    <a:pt x="20" y="13"/>
                  </a:cubicBezTo>
                  <a:cubicBezTo>
                    <a:pt x="23" y="11"/>
                    <a:pt x="24" y="9"/>
                    <a:pt x="26" y="7"/>
                  </a:cubicBezTo>
                  <a:cubicBezTo>
                    <a:pt x="27" y="6"/>
                    <a:pt x="28" y="7"/>
                    <a:pt x="29" y="6"/>
                  </a:cubicBezTo>
                  <a:cubicBezTo>
                    <a:pt x="30" y="6"/>
                    <a:pt x="31" y="5"/>
                    <a:pt x="31" y="4"/>
                  </a:cubicBezTo>
                  <a:cubicBezTo>
                    <a:pt x="30" y="2"/>
                    <a:pt x="27" y="2"/>
                    <a:pt x="26" y="2"/>
                  </a:cubicBezTo>
                  <a:cubicBezTo>
                    <a:pt x="24" y="2"/>
                    <a:pt x="22" y="2"/>
                    <a:pt x="21" y="3"/>
                  </a:cubicBezTo>
                  <a:cubicBezTo>
                    <a:pt x="19" y="3"/>
                    <a:pt x="18" y="2"/>
                    <a:pt x="17" y="2"/>
                  </a:cubicBezTo>
                  <a:cubicBezTo>
                    <a:pt x="17" y="1"/>
                    <a:pt x="17" y="1"/>
                    <a:pt x="17" y="1"/>
                  </a:cubicBezTo>
                  <a:cubicBezTo>
                    <a:pt x="15" y="0"/>
                    <a:pt x="12" y="1"/>
                    <a:pt x="10" y="1"/>
                  </a:cubicBezTo>
                  <a:cubicBezTo>
                    <a:pt x="8" y="2"/>
                    <a:pt x="6" y="1"/>
                    <a:pt x="3" y="3"/>
                  </a:cubicBezTo>
                  <a:cubicBezTo>
                    <a:pt x="3" y="4"/>
                    <a:pt x="3" y="4"/>
                    <a:pt x="4" y="6"/>
                  </a:cubicBezTo>
                  <a:cubicBezTo>
                    <a:pt x="4" y="8"/>
                    <a:pt x="4" y="8"/>
                    <a:pt x="2" y="10"/>
                  </a:cubicBezTo>
                  <a:cubicBezTo>
                    <a:pt x="1" y="11"/>
                    <a:pt x="1" y="12"/>
                    <a:pt x="1" y="14"/>
                  </a:cubicBezTo>
                  <a:cubicBezTo>
                    <a:pt x="0" y="17"/>
                    <a:pt x="0" y="16"/>
                    <a:pt x="2"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71"/>
            <p:cNvSpPr/>
            <p:nvPr/>
          </p:nvSpPr>
          <p:spPr bwMode="auto">
            <a:xfrm>
              <a:off x="4745832" y="-1757362"/>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72"/>
            <p:cNvSpPr/>
            <p:nvPr/>
          </p:nvSpPr>
          <p:spPr bwMode="auto">
            <a:xfrm>
              <a:off x="4702969" y="-1757362"/>
              <a:ext cx="258763" cy="122238"/>
            </a:xfrm>
            <a:custGeom>
              <a:avLst/>
              <a:gdLst>
                <a:gd name="T0" fmla="*/ 44 w 61"/>
                <a:gd name="T1" fmla="*/ 6 h 29"/>
                <a:gd name="T2" fmla="*/ 43 w 61"/>
                <a:gd name="T3" fmla="*/ 3 h 29"/>
                <a:gd name="T4" fmla="*/ 42 w 61"/>
                <a:gd name="T5" fmla="*/ 1 h 29"/>
                <a:gd name="T6" fmla="*/ 39 w 61"/>
                <a:gd name="T7" fmla="*/ 0 h 29"/>
                <a:gd name="T8" fmla="*/ 37 w 61"/>
                <a:gd name="T9" fmla="*/ 5 h 29"/>
                <a:gd name="T10" fmla="*/ 36 w 61"/>
                <a:gd name="T11" fmla="*/ 9 h 29"/>
                <a:gd name="T12" fmla="*/ 33 w 61"/>
                <a:gd name="T13" fmla="*/ 4 h 29"/>
                <a:gd name="T14" fmla="*/ 27 w 61"/>
                <a:gd name="T15" fmla="*/ 3 h 29"/>
                <a:gd name="T16" fmla="*/ 26 w 61"/>
                <a:gd name="T17" fmla="*/ 8 h 29"/>
                <a:gd name="T18" fmla="*/ 22 w 61"/>
                <a:gd name="T19" fmla="*/ 4 h 29"/>
                <a:gd name="T20" fmla="*/ 20 w 61"/>
                <a:gd name="T21" fmla="*/ 4 h 29"/>
                <a:gd name="T22" fmla="*/ 18 w 61"/>
                <a:gd name="T23" fmla="*/ 3 h 29"/>
                <a:gd name="T24" fmla="*/ 14 w 61"/>
                <a:gd name="T25" fmla="*/ 3 h 29"/>
                <a:gd name="T26" fmla="*/ 12 w 61"/>
                <a:gd name="T27" fmla="*/ 0 h 29"/>
                <a:gd name="T28" fmla="*/ 10 w 61"/>
                <a:gd name="T29" fmla="*/ 1 h 29"/>
                <a:gd name="T30" fmla="*/ 10 w 61"/>
                <a:gd name="T31" fmla="*/ 1 h 29"/>
                <a:gd name="T32" fmla="*/ 4 w 61"/>
                <a:gd name="T33" fmla="*/ 3 h 29"/>
                <a:gd name="T34" fmla="*/ 1 w 61"/>
                <a:gd name="T35" fmla="*/ 7 h 29"/>
                <a:gd name="T36" fmla="*/ 3 w 61"/>
                <a:gd name="T37" fmla="*/ 11 h 29"/>
                <a:gd name="T38" fmla="*/ 8 w 61"/>
                <a:gd name="T39" fmla="*/ 11 h 29"/>
                <a:gd name="T40" fmla="*/ 10 w 61"/>
                <a:gd name="T41" fmla="*/ 11 h 29"/>
                <a:gd name="T42" fmla="*/ 5 w 61"/>
                <a:gd name="T43" fmla="*/ 13 h 29"/>
                <a:gd name="T44" fmla="*/ 4 w 61"/>
                <a:gd name="T45" fmla="*/ 17 h 29"/>
                <a:gd name="T46" fmla="*/ 11 w 61"/>
                <a:gd name="T47" fmla="*/ 16 h 29"/>
                <a:gd name="T48" fmla="*/ 16 w 61"/>
                <a:gd name="T49" fmla="*/ 16 h 29"/>
                <a:gd name="T50" fmla="*/ 22 w 61"/>
                <a:gd name="T51" fmla="*/ 18 h 29"/>
                <a:gd name="T52" fmla="*/ 9 w 61"/>
                <a:gd name="T53" fmla="*/ 19 h 29"/>
                <a:gd name="T54" fmla="*/ 7 w 61"/>
                <a:gd name="T55" fmla="*/ 21 h 29"/>
                <a:gd name="T56" fmla="*/ 13 w 61"/>
                <a:gd name="T57" fmla="*/ 23 h 29"/>
                <a:gd name="T58" fmla="*/ 19 w 61"/>
                <a:gd name="T59" fmla="*/ 27 h 29"/>
                <a:gd name="T60" fmla="*/ 32 w 61"/>
                <a:gd name="T61" fmla="*/ 26 h 29"/>
                <a:gd name="T62" fmla="*/ 37 w 61"/>
                <a:gd name="T63" fmla="*/ 25 h 29"/>
                <a:gd name="T64" fmla="*/ 39 w 61"/>
                <a:gd name="T65" fmla="*/ 26 h 29"/>
                <a:gd name="T66" fmla="*/ 42 w 61"/>
                <a:gd name="T67" fmla="*/ 25 h 29"/>
                <a:gd name="T68" fmla="*/ 46 w 61"/>
                <a:gd name="T69" fmla="*/ 25 h 29"/>
                <a:gd name="T70" fmla="*/ 49 w 61"/>
                <a:gd name="T71" fmla="*/ 26 h 29"/>
                <a:gd name="T72" fmla="*/ 55 w 61"/>
                <a:gd name="T73" fmla="*/ 26 h 29"/>
                <a:gd name="T74" fmla="*/ 53 w 61"/>
                <a:gd name="T75" fmla="*/ 21 h 29"/>
                <a:gd name="T76" fmla="*/ 59 w 61"/>
                <a:gd name="T77" fmla="*/ 21 h 29"/>
                <a:gd name="T78" fmla="*/ 55 w 61"/>
                <a:gd name="T79" fmla="*/ 17 h 29"/>
                <a:gd name="T80" fmla="*/ 52 w 61"/>
                <a:gd name="T81" fmla="*/ 17 h 29"/>
                <a:gd name="T82" fmla="*/ 48 w 61"/>
                <a:gd name="T83" fmla="*/ 14 h 29"/>
                <a:gd name="T84" fmla="*/ 47 w 61"/>
                <a:gd name="T85" fmla="*/ 9 h 29"/>
                <a:gd name="T86" fmla="*/ 44 w 61"/>
                <a:gd name="T8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 h="29">
                  <a:moveTo>
                    <a:pt x="44" y="6"/>
                  </a:moveTo>
                  <a:cubicBezTo>
                    <a:pt x="43" y="5"/>
                    <a:pt x="44" y="5"/>
                    <a:pt x="43" y="3"/>
                  </a:cubicBezTo>
                  <a:cubicBezTo>
                    <a:pt x="43" y="2"/>
                    <a:pt x="43" y="2"/>
                    <a:pt x="42" y="1"/>
                  </a:cubicBezTo>
                  <a:cubicBezTo>
                    <a:pt x="39" y="0"/>
                    <a:pt x="39" y="0"/>
                    <a:pt x="39" y="0"/>
                  </a:cubicBezTo>
                  <a:cubicBezTo>
                    <a:pt x="36" y="0"/>
                    <a:pt x="38" y="4"/>
                    <a:pt x="37" y="5"/>
                  </a:cubicBezTo>
                  <a:cubicBezTo>
                    <a:pt x="37" y="7"/>
                    <a:pt x="36" y="8"/>
                    <a:pt x="36" y="9"/>
                  </a:cubicBezTo>
                  <a:cubicBezTo>
                    <a:pt x="34" y="8"/>
                    <a:pt x="35" y="5"/>
                    <a:pt x="33" y="4"/>
                  </a:cubicBezTo>
                  <a:cubicBezTo>
                    <a:pt x="32" y="3"/>
                    <a:pt x="28" y="2"/>
                    <a:pt x="27" y="3"/>
                  </a:cubicBezTo>
                  <a:cubicBezTo>
                    <a:pt x="27" y="4"/>
                    <a:pt x="28" y="7"/>
                    <a:pt x="26" y="8"/>
                  </a:cubicBezTo>
                  <a:cubicBezTo>
                    <a:pt x="25" y="8"/>
                    <a:pt x="24" y="5"/>
                    <a:pt x="22" y="4"/>
                  </a:cubicBezTo>
                  <a:cubicBezTo>
                    <a:pt x="22" y="4"/>
                    <a:pt x="21" y="5"/>
                    <a:pt x="20" y="4"/>
                  </a:cubicBezTo>
                  <a:cubicBezTo>
                    <a:pt x="19" y="4"/>
                    <a:pt x="19" y="3"/>
                    <a:pt x="18" y="3"/>
                  </a:cubicBezTo>
                  <a:cubicBezTo>
                    <a:pt x="16" y="3"/>
                    <a:pt x="15" y="5"/>
                    <a:pt x="14" y="3"/>
                  </a:cubicBezTo>
                  <a:cubicBezTo>
                    <a:pt x="13" y="1"/>
                    <a:pt x="14" y="1"/>
                    <a:pt x="12" y="0"/>
                  </a:cubicBezTo>
                  <a:cubicBezTo>
                    <a:pt x="11" y="0"/>
                    <a:pt x="10" y="1"/>
                    <a:pt x="10" y="1"/>
                  </a:cubicBezTo>
                  <a:cubicBezTo>
                    <a:pt x="10" y="1"/>
                    <a:pt x="10" y="1"/>
                    <a:pt x="10" y="1"/>
                  </a:cubicBezTo>
                  <a:cubicBezTo>
                    <a:pt x="8" y="2"/>
                    <a:pt x="5" y="2"/>
                    <a:pt x="4" y="3"/>
                  </a:cubicBezTo>
                  <a:cubicBezTo>
                    <a:pt x="3" y="4"/>
                    <a:pt x="1" y="6"/>
                    <a:pt x="1" y="7"/>
                  </a:cubicBezTo>
                  <a:cubicBezTo>
                    <a:pt x="0" y="9"/>
                    <a:pt x="1" y="10"/>
                    <a:pt x="3" y="11"/>
                  </a:cubicBezTo>
                  <a:cubicBezTo>
                    <a:pt x="5" y="12"/>
                    <a:pt x="6" y="11"/>
                    <a:pt x="8" y="11"/>
                  </a:cubicBezTo>
                  <a:cubicBezTo>
                    <a:pt x="9" y="11"/>
                    <a:pt x="10" y="10"/>
                    <a:pt x="10" y="11"/>
                  </a:cubicBezTo>
                  <a:cubicBezTo>
                    <a:pt x="12" y="14"/>
                    <a:pt x="6" y="13"/>
                    <a:pt x="5" y="13"/>
                  </a:cubicBezTo>
                  <a:cubicBezTo>
                    <a:pt x="2" y="14"/>
                    <a:pt x="0" y="17"/>
                    <a:pt x="4" y="17"/>
                  </a:cubicBezTo>
                  <a:cubicBezTo>
                    <a:pt x="7" y="17"/>
                    <a:pt x="9" y="16"/>
                    <a:pt x="11" y="16"/>
                  </a:cubicBezTo>
                  <a:cubicBezTo>
                    <a:pt x="13" y="16"/>
                    <a:pt x="14" y="16"/>
                    <a:pt x="16" y="16"/>
                  </a:cubicBezTo>
                  <a:cubicBezTo>
                    <a:pt x="17" y="17"/>
                    <a:pt x="21" y="16"/>
                    <a:pt x="22" y="18"/>
                  </a:cubicBezTo>
                  <a:cubicBezTo>
                    <a:pt x="18" y="19"/>
                    <a:pt x="13" y="18"/>
                    <a:pt x="9" y="19"/>
                  </a:cubicBezTo>
                  <a:cubicBezTo>
                    <a:pt x="8" y="20"/>
                    <a:pt x="6" y="19"/>
                    <a:pt x="7" y="21"/>
                  </a:cubicBezTo>
                  <a:cubicBezTo>
                    <a:pt x="8" y="23"/>
                    <a:pt x="12" y="23"/>
                    <a:pt x="13" y="23"/>
                  </a:cubicBezTo>
                  <a:cubicBezTo>
                    <a:pt x="16" y="24"/>
                    <a:pt x="17" y="27"/>
                    <a:pt x="19" y="27"/>
                  </a:cubicBezTo>
                  <a:cubicBezTo>
                    <a:pt x="23" y="29"/>
                    <a:pt x="29" y="27"/>
                    <a:pt x="32" y="26"/>
                  </a:cubicBezTo>
                  <a:cubicBezTo>
                    <a:pt x="34" y="26"/>
                    <a:pt x="35" y="25"/>
                    <a:pt x="37" y="25"/>
                  </a:cubicBezTo>
                  <a:cubicBezTo>
                    <a:pt x="38" y="25"/>
                    <a:pt x="39" y="25"/>
                    <a:pt x="39" y="26"/>
                  </a:cubicBezTo>
                  <a:cubicBezTo>
                    <a:pt x="40" y="26"/>
                    <a:pt x="41" y="25"/>
                    <a:pt x="42" y="25"/>
                  </a:cubicBezTo>
                  <a:cubicBezTo>
                    <a:pt x="44" y="24"/>
                    <a:pt x="44" y="25"/>
                    <a:pt x="46" y="25"/>
                  </a:cubicBezTo>
                  <a:cubicBezTo>
                    <a:pt x="47" y="26"/>
                    <a:pt x="48" y="26"/>
                    <a:pt x="49" y="26"/>
                  </a:cubicBezTo>
                  <a:cubicBezTo>
                    <a:pt x="51" y="26"/>
                    <a:pt x="53" y="29"/>
                    <a:pt x="55" y="26"/>
                  </a:cubicBezTo>
                  <a:cubicBezTo>
                    <a:pt x="57" y="24"/>
                    <a:pt x="53" y="24"/>
                    <a:pt x="53" y="21"/>
                  </a:cubicBezTo>
                  <a:cubicBezTo>
                    <a:pt x="55" y="21"/>
                    <a:pt x="58" y="22"/>
                    <a:pt x="59" y="21"/>
                  </a:cubicBezTo>
                  <a:cubicBezTo>
                    <a:pt x="61" y="20"/>
                    <a:pt x="56" y="17"/>
                    <a:pt x="55" y="17"/>
                  </a:cubicBezTo>
                  <a:cubicBezTo>
                    <a:pt x="54" y="17"/>
                    <a:pt x="53" y="17"/>
                    <a:pt x="52" y="17"/>
                  </a:cubicBezTo>
                  <a:cubicBezTo>
                    <a:pt x="51" y="16"/>
                    <a:pt x="49" y="15"/>
                    <a:pt x="48" y="14"/>
                  </a:cubicBezTo>
                  <a:cubicBezTo>
                    <a:pt x="46" y="13"/>
                    <a:pt x="47" y="12"/>
                    <a:pt x="47" y="9"/>
                  </a:cubicBezTo>
                  <a:cubicBezTo>
                    <a:pt x="46" y="8"/>
                    <a:pt x="45" y="7"/>
                    <a:pt x="4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73"/>
            <p:cNvSpPr/>
            <p:nvPr/>
          </p:nvSpPr>
          <p:spPr bwMode="auto">
            <a:xfrm>
              <a:off x="5569744" y="-1762124"/>
              <a:ext cx="33338" cy="42863"/>
            </a:xfrm>
            <a:custGeom>
              <a:avLst/>
              <a:gdLst>
                <a:gd name="T0" fmla="*/ 0 w 8"/>
                <a:gd name="T1" fmla="*/ 7 h 10"/>
                <a:gd name="T2" fmla="*/ 2 w 8"/>
                <a:gd name="T3" fmla="*/ 8 h 10"/>
                <a:gd name="T4" fmla="*/ 3 w 8"/>
                <a:gd name="T5" fmla="*/ 10 h 10"/>
                <a:gd name="T6" fmla="*/ 5 w 8"/>
                <a:gd name="T7" fmla="*/ 10 h 10"/>
                <a:gd name="T8" fmla="*/ 6 w 8"/>
                <a:gd name="T9" fmla="*/ 10 h 10"/>
                <a:gd name="T10" fmla="*/ 7 w 8"/>
                <a:gd name="T11" fmla="*/ 9 h 10"/>
                <a:gd name="T12" fmla="*/ 8 w 8"/>
                <a:gd name="T13" fmla="*/ 8 h 10"/>
                <a:gd name="T14" fmla="*/ 8 w 8"/>
                <a:gd name="T15" fmla="*/ 6 h 10"/>
                <a:gd name="T16" fmla="*/ 8 w 8"/>
                <a:gd name="T17" fmla="*/ 5 h 10"/>
                <a:gd name="T18" fmla="*/ 7 w 8"/>
                <a:gd name="T19" fmla="*/ 3 h 10"/>
                <a:gd name="T20" fmla="*/ 6 w 8"/>
                <a:gd name="T21" fmla="*/ 2 h 10"/>
                <a:gd name="T22" fmla="*/ 5 w 8"/>
                <a:gd name="T23" fmla="*/ 2 h 10"/>
                <a:gd name="T24" fmla="*/ 3 w 8"/>
                <a:gd name="T25" fmla="*/ 1 h 10"/>
                <a:gd name="T26" fmla="*/ 3 w 8"/>
                <a:gd name="T27" fmla="*/ 1 h 10"/>
                <a:gd name="T28" fmla="*/ 1 w 8"/>
                <a:gd name="T29" fmla="*/ 1 h 10"/>
                <a:gd name="T30" fmla="*/ 1 w 8"/>
                <a:gd name="T31" fmla="*/ 3 h 10"/>
                <a:gd name="T32" fmla="*/ 1 w 8"/>
                <a:gd name="T33" fmla="*/ 4 h 10"/>
                <a:gd name="T34" fmla="*/ 1 w 8"/>
                <a:gd name="T35" fmla="*/ 5 h 10"/>
                <a:gd name="T36" fmla="*/ 0 w 8"/>
                <a:gd name="T3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0">
                  <a:moveTo>
                    <a:pt x="0" y="7"/>
                  </a:moveTo>
                  <a:cubicBezTo>
                    <a:pt x="1" y="7"/>
                    <a:pt x="1" y="7"/>
                    <a:pt x="2" y="8"/>
                  </a:cubicBezTo>
                  <a:cubicBezTo>
                    <a:pt x="2" y="9"/>
                    <a:pt x="2" y="9"/>
                    <a:pt x="3" y="10"/>
                  </a:cubicBezTo>
                  <a:cubicBezTo>
                    <a:pt x="3" y="10"/>
                    <a:pt x="4" y="10"/>
                    <a:pt x="5" y="10"/>
                  </a:cubicBezTo>
                  <a:cubicBezTo>
                    <a:pt x="5" y="10"/>
                    <a:pt x="6" y="10"/>
                    <a:pt x="6" y="10"/>
                  </a:cubicBezTo>
                  <a:cubicBezTo>
                    <a:pt x="7" y="9"/>
                    <a:pt x="7" y="9"/>
                    <a:pt x="7" y="9"/>
                  </a:cubicBezTo>
                  <a:cubicBezTo>
                    <a:pt x="8" y="9"/>
                    <a:pt x="8" y="9"/>
                    <a:pt x="8" y="8"/>
                  </a:cubicBezTo>
                  <a:cubicBezTo>
                    <a:pt x="8" y="7"/>
                    <a:pt x="8" y="7"/>
                    <a:pt x="8" y="6"/>
                  </a:cubicBezTo>
                  <a:cubicBezTo>
                    <a:pt x="8" y="6"/>
                    <a:pt x="8" y="5"/>
                    <a:pt x="8" y="5"/>
                  </a:cubicBezTo>
                  <a:cubicBezTo>
                    <a:pt x="8" y="4"/>
                    <a:pt x="7" y="4"/>
                    <a:pt x="7" y="3"/>
                  </a:cubicBezTo>
                  <a:cubicBezTo>
                    <a:pt x="6" y="2"/>
                    <a:pt x="6" y="2"/>
                    <a:pt x="6" y="2"/>
                  </a:cubicBezTo>
                  <a:cubicBezTo>
                    <a:pt x="6" y="2"/>
                    <a:pt x="6" y="2"/>
                    <a:pt x="5" y="2"/>
                  </a:cubicBezTo>
                  <a:cubicBezTo>
                    <a:pt x="4" y="2"/>
                    <a:pt x="3" y="2"/>
                    <a:pt x="3" y="1"/>
                  </a:cubicBezTo>
                  <a:cubicBezTo>
                    <a:pt x="3" y="1"/>
                    <a:pt x="3" y="1"/>
                    <a:pt x="3" y="1"/>
                  </a:cubicBezTo>
                  <a:cubicBezTo>
                    <a:pt x="3" y="1"/>
                    <a:pt x="2" y="0"/>
                    <a:pt x="1" y="1"/>
                  </a:cubicBezTo>
                  <a:cubicBezTo>
                    <a:pt x="0" y="2"/>
                    <a:pt x="1" y="2"/>
                    <a:pt x="1" y="3"/>
                  </a:cubicBezTo>
                  <a:cubicBezTo>
                    <a:pt x="1" y="3"/>
                    <a:pt x="1" y="3"/>
                    <a:pt x="1" y="4"/>
                  </a:cubicBezTo>
                  <a:cubicBezTo>
                    <a:pt x="0" y="5"/>
                    <a:pt x="1" y="5"/>
                    <a:pt x="1" y="5"/>
                  </a:cubicBezTo>
                  <a:cubicBezTo>
                    <a:pt x="1" y="6"/>
                    <a:pt x="0" y="6"/>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74"/>
            <p:cNvSpPr/>
            <p:nvPr/>
          </p:nvSpPr>
          <p:spPr bwMode="auto">
            <a:xfrm>
              <a:off x="3999707" y="-1719262"/>
              <a:ext cx="1649413" cy="1103313"/>
            </a:xfrm>
            <a:custGeom>
              <a:avLst/>
              <a:gdLst>
                <a:gd name="T0" fmla="*/ 308 w 389"/>
                <a:gd name="T1" fmla="*/ 260 h 260"/>
                <a:gd name="T2" fmla="*/ 285 w 389"/>
                <a:gd name="T3" fmla="*/ 237 h 260"/>
                <a:gd name="T4" fmla="*/ 270 w 389"/>
                <a:gd name="T5" fmla="*/ 219 h 260"/>
                <a:gd name="T6" fmla="*/ 245 w 389"/>
                <a:gd name="T7" fmla="*/ 221 h 260"/>
                <a:gd name="T8" fmla="*/ 240 w 389"/>
                <a:gd name="T9" fmla="*/ 190 h 260"/>
                <a:gd name="T10" fmla="*/ 270 w 389"/>
                <a:gd name="T11" fmla="*/ 181 h 260"/>
                <a:gd name="T12" fmla="*/ 290 w 389"/>
                <a:gd name="T13" fmla="*/ 196 h 260"/>
                <a:gd name="T14" fmla="*/ 310 w 389"/>
                <a:gd name="T15" fmla="*/ 161 h 260"/>
                <a:gd name="T16" fmla="*/ 330 w 389"/>
                <a:gd name="T17" fmla="*/ 139 h 260"/>
                <a:gd name="T18" fmla="*/ 365 w 389"/>
                <a:gd name="T19" fmla="*/ 123 h 260"/>
                <a:gd name="T20" fmla="*/ 336 w 389"/>
                <a:gd name="T21" fmla="*/ 115 h 260"/>
                <a:gd name="T22" fmla="*/ 347 w 389"/>
                <a:gd name="T23" fmla="*/ 106 h 260"/>
                <a:gd name="T24" fmla="*/ 369 w 389"/>
                <a:gd name="T25" fmla="*/ 115 h 260"/>
                <a:gd name="T26" fmla="*/ 386 w 389"/>
                <a:gd name="T27" fmla="*/ 110 h 260"/>
                <a:gd name="T28" fmla="*/ 368 w 389"/>
                <a:gd name="T29" fmla="*/ 88 h 260"/>
                <a:gd name="T30" fmla="*/ 352 w 389"/>
                <a:gd name="T31" fmla="*/ 66 h 260"/>
                <a:gd name="T32" fmla="*/ 325 w 389"/>
                <a:gd name="T33" fmla="*/ 57 h 260"/>
                <a:gd name="T34" fmla="*/ 304 w 389"/>
                <a:gd name="T35" fmla="*/ 58 h 260"/>
                <a:gd name="T36" fmla="*/ 300 w 389"/>
                <a:gd name="T37" fmla="*/ 101 h 260"/>
                <a:gd name="T38" fmla="*/ 270 w 389"/>
                <a:gd name="T39" fmla="*/ 81 h 260"/>
                <a:gd name="T40" fmla="*/ 251 w 389"/>
                <a:gd name="T41" fmla="*/ 70 h 260"/>
                <a:gd name="T42" fmla="*/ 259 w 389"/>
                <a:gd name="T43" fmla="*/ 47 h 260"/>
                <a:gd name="T44" fmla="*/ 263 w 389"/>
                <a:gd name="T45" fmla="*/ 35 h 260"/>
                <a:gd name="T46" fmla="*/ 284 w 389"/>
                <a:gd name="T47" fmla="*/ 31 h 260"/>
                <a:gd name="T48" fmla="*/ 290 w 389"/>
                <a:gd name="T49" fmla="*/ 20 h 260"/>
                <a:gd name="T50" fmla="*/ 277 w 389"/>
                <a:gd name="T51" fmla="*/ 22 h 260"/>
                <a:gd name="T52" fmla="*/ 256 w 389"/>
                <a:gd name="T53" fmla="*/ 12 h 260"/>
                <a:gd name="T54" fmla="*/ 242 w 389"/>
                <a:gd name="T55" fmla="*/ 10 h 260"/>
                <a:gd name="T56" fmla="*/ 246 w 389"/>
                <a:gd name="T57" fmla="*/ 23 h 260"/>
                <a:gd name="T58" fmla="*/ 233 w 389"/>
                <a:gd name="T59" fmla="*/ 16 h 260"/>
                <a:gd name="T60" fmla="*/ 224 w 389"/>
                <a:gd name="T61" fmla="*/ 24 h 260"/>
                <a:gd name="T62" fmla="*/ 204 w 389"/>
                <a:gd name="T63" fmla="*/ 23 h 260"/>
                <a:gd name="T64" fmla="*/ 185 w 389"/>
                <a:gd name="T65" fmla="*/ 25 h 260"/>
                <a:gd name="T66" fmla="*/ 168 w 389"/>
                <a:gd name="T67" fmla="*/ 17 h 260"/>
                <a:gd name="T68" fmla="*/ 148 w 389"/>
                <a:gd name="T69" fmla="*/ 15 h 260"/>
                <a:gd name="T70" fmla="*/ 128 w 389"/>
                <a:gd name="T71" fmla="*/ 13 h 260"/>
                <a:gd name="T72" fmla="*/ 95 w 389"/>
                <a:gd name="T73" fmla="*/ 14 h 260"/>
                <a:gd name="T74" fmla="*/ 63 w 389"/>
                <a:gd name="T75" fmla="*/ 8 h 260"/>
                <a:gd name="T76" fmla="*/ 40 w 389"/>
                <a:gd name="T77" fmla="*/ 3 h 260"/>
                <a:gd name="T78" fmla="*/ 4 w 389"/>
                <a:gd name="T79" fmla="*/ 21 h 260"/>
                <a:gd name="T80" fmla="*/ 16 w 389"/>
                <a:gd name="T81" fmla="*/ 32 h 260"/>
                <a:gd name="T82" fmla="*/ 17 w 389"/>
                <a:gd name="T83" fmla="*/ 40 h 260"/>
                <a:gd name="T84" fmla="*/ 22 w 389"/>
                <a:gd name="T85" fmla="*/ 68 h 260"/>
                <a:gd name="T86" fmla="*/ 30 w 389"/>
                <a:gd name="T87" fmla="*/ 79 h 260"/>
                <a:gd name="T88" fmla="*/ 29 w 389"/>
                <a:gd name="T89" fmla="*/ 81 h 260"/>
                <a:gd name="T90" fmla="*/ 56 w 389"/>
                <a:gd name="T91" fmla="*/ 67 h 260"/>
                <a:gd name="T92" fmla="*/ 92 w 389"/>
                <a:gd name="T93" fmla="*/ 65 h 260"/>
                <a:gd name="T94" fmla="*/ 119 w 389"/>
                <a:gd name="T95" fmla="*/ 76 h 260"/>
                <a:gd name="T96" fmla="*/ 136 w 389"/>
                <a:gd name="T97" fmla="*/ 103 h 260"/>
                <a:gd name="T98" fmla="*/ 151 w 389"/>
                <a:gd name="T99" fmla="*/ 116 h 260"/>
                <a:gd name="T100" fmla="*/ 140 w 389"/>
                <a:gd name="T101" fmla="*/ 113 h 260"/>
                <a:gd name="T102" fmla="*/ 148 w 389"/>
                <a:gd name="T103" fmla="*/ 145 h 260"/>
                <a:gd name="T104" fmla="*/ 168 w 389"/>
                <a:gd name="T105" fmla="*/ 173 h 260"/>
                <a:gd name="T106" fmla="*/ 191 w 389"/>
                <a:gd name="T107" fmla="*/ 204 h 260"/>
                <a:gd name="T108" fmla="*/ 181 w 389"/>
                <a:gd name="T109" fmla="*/ 188 h 260"/>
                <a:gd name="T110" fmla="*/ 200 w 389"/>
                <a:gd name="T111" fmla="*/ 199 h 260"/>
                <a:gd name="T112" fmla="*/ 219 w 389"/>
                <a:gd name="T113" fmla="*/ 225 h 260"/>
                <a:gd name="T114" fmla="*/ 254 w 389"/>
                <a:gd name="T115" fmla="*/ 235 h 260"/>
                <a:gd name="T116" fmla="*/ 276 w 389"/>
                <a:gd name="T117" fmla="*/ 24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9" h="260">
                  <a:moveTo>
                    <a:pt x="285" y="254"/>
                  </a:moveTo>
                  <a:cubicBezTo>
                    <a:pt x="287" y="255"/>
                    <a:pt x="287" y="257"/>
                    <a:pt x="290" y="258"/>
                  </a:cubicBezTo>
                  <a:cubicBezTo>
                    <a:pt x="290" y="258"/>
                    <a:pt x="294" y="259"/>
                    <a:pt x="294" y="258"/>
                  </a:cubicBezTo>
                  <a:cubicBezTo>
                    <a:pt x="295" y="258"/>
                    <a:pt x="295" y="257"/>
                    <a:pt x="295" y="256"/>
                  </a:cubicBezTo>
                  <a:cubicBezTo>
                    <a:pt x="295" y="256"/>
                    <a:pt x="297" y="255"/>
                    <a:pt x="297" y="255"/>
                  </a:cubicBezTo>
                  <a:cubicBezTo>
                    <a:pt x="299" y="255"/>
                    <a:pt x="301" y="254"/>
                    <a:pt x="302" y="256"/>
                  </a:cubicBezTo>
                  <a:cubicBezTo>
                    <a:pt x="303" y="258"/>
                    <a:pt x="302" y="259"/>
                    <a:pt x="303" y="260"/>
                  </a:cubicBezTo>
                  <a:cubicBezTo>
                    <a:pt x="304" y="260"/>
                    <a:pt x="307" y="260"/>
                    <a:pt x="308" y="260"/>
                  </a:cubicBezTo>
                  <a:cubicBezTo>
                    <a:pt x="309" y="258"/>
                    <a:pt x="308" y="257"/>
                    <a:pt x="307" y="256"/>
                  </a:cubicBezTo>
                  <a:cubicBezTo>
                    <a:pt x="305" y="256"/>
                    <a:pt x="305" y="256"/>
                    <a:pt x="305" y="256"/>
                  </a:cubicBezTo>
                  <a:cubicBezTo>
                    <a:pt x="305" y="254"/>
                    <a:pt x="305" y="254"/>
                    <a:pt x="305" y="254"/>
                  </a:cubicBezTo>
                  <a:cubicBezTo>
                    <a:pt x="304" y="253"/>
                    <a:pt x="300" y="252"/>
                    <a:pt x="299" y="252"/>
                  </a:cubicBezTo>
                  <a:cubicBezTo>
                    <a:pt x="297" y="252"/>
                    <a:pt x="296" y="252"/>
                    <a:pt x="294" y="252"/>
                  </a:cubicBezTo>
                  <a:cubicBezTo>
                    <a:pt x="292" y="253"/>
                    <a:pt x="289" y="254"/>
                    <a:pt x="288" y="252"/>
                  </a:cubicBezTo>
                  <a:cubicBezTo>
                    <a:pt x="285" y="249"/>
                    <a:pt x="283" y="246"/>
                    <a:pt x="284" y="242"/>
                  </a:cubicBezTo>
                  <a:cubicBezTo>
                    <a:pt x="285" y="240"/>
                    <a:pt x="285" y="239"/>
                    <a:pt x="285" y="237"/>
                  </a:cubicBezTo>
                  <a:cubicBezTo>
                    <a:pt x="285" y="234"/>
                    <a:pt x="284" y="233"/>
                    <a:pt x="281" y="233"/>
                  </a:cubicBezTo>
                  <a:cubicBezTo>
                    <a:pt x="281" y="233"/>
                    <a:pt x="280" y="233"/>
                    <a:pt x="280" y="233"/>
                  </a:cubicBezTo>
                  <a:cubicBezTo>
                    <a:pt x="279" y="233"/>
                    <a:pt x="278" y="233"/>
                    <a:pt x="277" y="233"/>
                  </a:cubicBezTo>
                  <a:cubicBezTo>
                    <a:pt x="276" y="232"/>
                    <a:pt x="276" y="232"/>
                    <a:pt x="275" y="231"/>
                  </a:cubicBezTo>
                  <a:cubicBezTo>
                    <a:pt x="273" y="231"/>
                    <a:pt x="272" y="232"/>
                    <a:pt x="271" y="232"/>
                  </a:cubicBezTo>
                  <a:cubicBezTo>
                    <a:pt x="270" y="232"/>
                    <a:pt x="268" y="233"/>
                    <a:pt x="267" y="232"/>
                  </a:cubicBezTo>
                  <a:cubicBezTo>
                    <a:pt x="263" y="230"/>
                    <a:pt x="270" y="224"/>
                    <a:pt x="270" y="222"/>
                  </a:cubicBezTo>
                  <a:cubicBezTo>
                    <a:pt x="271" y="221"/>
                    <a:pt x="270" y="220"/>
                    <a:pt x="270" y="219"/>
                  </a:cubicBezTo>
                  <a:cubicBezTo>
                    <a:pt x="271" y="218"/>
                    <a:pt x="271" y="217"/>
                    <a:pt x="272" y="216"/>
                  </a:cubicBezTo>
                  <a:cubicBezTo>
                    <a:pt x="272" y="214"/>
                    <a:pt x="273" y="213"/>
                    <a:pt x="272" y="212"/>
                  </a:cubicBezTo>
                  <a:cubicBezTo>
                    <a:pt x="271" y="212"/>
                    <a:pt x="267" y="212"/>
                    <a:pt x="266" y="212"/>
                  </a:cubicBezTo>
                  <a:cubicBezTo>
                    <a:pt x="264" y="213"/>
                    <a:pt x="263" y="215"/>
                    <a:pt x="262" y="216"/>
                  </a:cubicBezTo>
                  <a:cubicBezTo>
                    <a:pt x="261" y="218"/>
                    <a:pt x="261" y="220"/>
                    <a:pt x="260" y="221"/>
                  </a:cubicBezTo>
                  <a:cubicBezTo>
                    <a:pt x="259" y="222"/>
                    <a:pt x="258" y="222"/>
                    <a:pt x="257" y="222"/>
                  </a:cubicBezTo>
                  <a:cubicBezTo>
                    <a:pt x="255" y="222"/>
                    <a:pt x="252" y="221"/>
                    <a:pt x="250" y="222"/>
                  </a:cubicBezTo>
                  <a:cubicBezTo>
                    <a:pt x="248" y="222"/>
                    <a:pt x="248" y="221"/>
                    <a:pt x="245" y="221"/>
                  </a:cubicBezTo>
                  <a:cubicBezTo>
                    <a:pt x="244" y="220"/>
                    <a:pt x="242" y="221"/>
                    <a:pt x="241" y="220"/>
                  </a:cubicBezTo>
                  <a:cubicBezTo>
                    <a:pt x="238" y="218"/>
                    <a:pt x="240" y="217"/>
                    <a:pt x="239" y="215"/>
                  </a:cubicBezTo>
                  <a:cubicBezTo>
                    <a:pt x="238" y="214"/>
                    <a:pt x="237" y="214"/>
                    <a:pt x="236" y="213"/>
                  </a:cubicBezTo>
                  <a:cubicBezTo>
                    <a:pt x="235" y="212"/>
                    <a:pt x="235" y="209"/>
                    <a:pt x="235" y="208"/>
                  </a:cubicBezTo>
                  <a:cubicBezTo>
                    <a:pt x="236" y="205"/>
                    <a:pt x="238" y="202"/>
                    <a:pt x="238" y="199"/>
                  </a:cubicBezTo>
                  <a:cubicBezTo>
                    <a:pt x="238" y="198"/>
                    <a:pt x="238" y="197"/>
                    <a:pt x="238" y="197"/>
                  </a:cubicBezTo>
                  <a:cubicBezTo>
                    <a:pt x="238" y="195"/>
                    <a:pt x="239" y="195"/>
                    <a:pt x="240" y="193"/>
                  </a:cubicBezTo>
                  <a:cubicBezTo>
                    <a:pt x="240" y="192"/>
                    <a:pt x="240" y="191"/>
                    <a:pt x="240" y="190"/>
                  </a:cubicBezTo>
                  <a:cubicBezTo>
                    <a:pt x="241" y="188"/>
                    <a:pt x="243" y="187"/>
                    <a:pt x="245" y="187"/>
                  </a:cubicBezTo>
                  <a:cubicBezTo>
                    <a:pt x="248" y="186"/>
                    <a:pt x="250" y="185"/>
                    <a:pt x="254" y="186"/>
                  </a:cubicBezTo>
                  <a:cubicBezTo>
                    <a:pt x="255" y="186"/>
                    <a:pt x="256" y="186"/>
                    <a:pt x="257" y="186"/>
                  </a:cubicBezTo>
                  <a:cubicBezTo>
                    <a:pt x="258" y="186"/>
                    <a:pt x="259" y="185"/>
                    <a:pt x="259" y="186"/>
                  </a:cubicBezTo>
                  <a:cubicBezTo>
                    <a:pt x="260" y="186"/>
                    <a:pt x="260" y="187"/>
                    <a:pt x="261" y="187"/>
                  </a:cubicBezTo>
                  <a:cubicBezTo>
                    <a:pt x="262" y="187"/>
                    <a:pt x="263" y="188"/>
                    <a:pt x="264" y="186"/>
                  </a:cubicBezTo>
                  <a:cubicBezTo>
                    <a:pt x="264" y="184"/>
                    <a:pt x="262" y="184"/>
                    <a:pt x="261" y="183"/>
                  </a:cubicBezTo>
                  <a:cubicBezTo>
                    <a:pt x="264" y="182"/>
                    <a:pt x="267" y="182"/>
                    <a:pt x="270" y="181"/>
                  </a:cubicBezTo>
                  <a:cubicBezTo>
                    <a:pt x="273" y="181"/>
                    <a:pt x="273" y="181"/>
                    <a:pt x="276" y="181"/>
                  </a:cubicBezTo>
                  <a:cubicBezTo>
                    <a:pt x="276" y="181"/>
                    <a:pt x="276" y="181"/>
                    <a:pt x="277" y="181"/>
                  </a:cubicBezTo>
                  <a:cubicBezTo>
                    <a:pt x="277" y="181"/>
                    <a:pt x="278" y="181"/>
                    <a:pt x="278" y="181"/>
                  </a:cubicBezTo>
                  <a:cubicBezTo>
                    <a:pt x="279" y="182"/>
                    <a:pt x="279" y="183"/>
                    <a:pt x="280" y="183"/>
                  </a:cubicBezTo>
                  <a:cubicBezTo>
                    <a:pt x="281" y="184"/>
                    <a:pt x="282" y="184"/>
                    <a:pt x="283" y="184"/>
                  </a:cubicBezTo>
                  <a:cubicBezTo>
                    <a:pt x="284" y="184"/>
                    <a:pt x="284" y="184"/>
                    <a:pt x="285" y="184"/>
                  </a:cubicBezTo>
                  <a:cubicBezTo>
                    <a:pt x="287" y="185"/>
                    <a:pt x="288" y="189"/>
                    <a:pt x="289" y="191"/>
                  </a:cubicBezTo>
                  <a:cubicBezTo>
                    <a:pt x="289" y="192"/>
                    <a:pt x="289" y="194"/>
                    <a:pt x="290" y="196"/>
                  </a:cubicBezTo>
                  <a:cubicBezTo>
                    <a:pt x="291" y="198"/>
                    <a:pt x="295" y="202"/>
                    <a:pt x="298" y="200"/>
                  </a:cubicBezTo>
                  <a:cubicBezTo>
                    <a:pt x="299" y="198"/>
                    <a:pt x="297" y="193"/>
                    <a:pt x="296" y="192"/>
                  </a:cubicBezTo>
                  <a:cubicBezTo>
                    <a:pt x="294" y="189"/>
                    <a:pt x="293" y="188"/>
                    <a:pt x="293" y="185"/>
                  </a:cubicBezTo>
                  <a:cubicBezTo>
                    <a:pt x="293" y="184"/>
                    <a:pt x="293" y="182"/>
                    <a:pt x="293" y="180"/>
                  </a:cubicBezTo>
                  <a:cubicBezTo>
                    <a:pt x="294" y="177"/>
                    <a:pt x="295" y="177"/>
                    <a:pt x="297" y="176"/>
                  </a:cubicBezTo>
                  <a:cubicBezTo>
                    <a:pt x="299" y="174"/>
                    <a:pt x="299" y="172"/>
                    <a:pt x="300" y="171"/>
                  </a:cubicBezTo>
                  <a:cubicBezTo>
                    <a:pt x="302" y="168"/>
                    <a:pt x="304" y="169"/>
                    <a:pt x="306" y="168"/>
                  </a:cubicBezTo>
                  <a:cubicBezTo>
                    <a:pt x="308" y="167"/>
                    <a:pt x="310" y="164"/>
                    <a:pt x="310" y="161"/>
                  </a:cubicBezTo>
                  <a:cubicBezTo>
                    <a:pt x="310" y="159"/>
                    <a:pt x="309" y="157"/>
                    <a:pt x="312" y="154"/>
                  </a:cubicBezTo>
                  <a:cubicBezTo>
                    <a:pt x="314" y="153"/>
                    <a:pt x="314" y="152"/>
                    <a:pt x="315" y="149"/>
                  </a:cubicBezTo>
                  <a:cubicBezTo>
                    <a:pt x="315" y="148"/>
                    <a:pt x="316" y="148"/>
                    <a:pt x="317" y="147"/>
                  </a:cubicBezTo>
                  <a:cubicBezTo>
                    <a:pt x="318" y="147"/>
                    <a:pt x="318" y="147"/>
                    <a:pt x="318" y="147"/>
                  </a:cubicBezTo>
                  <a:cubicBezTo>
                    <a:pt x="318" y="146"/>
                    <a:pt x="318" y="145"/>
                    <a:pt x="319" y="145"/>
                  </a:cubicBezTo>
                  <a:cubicBezTo>
                    <a:pt x="320" y="142"/>
                    <a:pt x="322" y="142"/>
                    <a:pt x="325" y="142"/>
                  </a:cubicBezTo>
                  <a:cubicBezTo>
                    <a:pt x="326" y="142"/>
                    <a:pt x="327" y="142"/>
                    <a:pt x="327" y="142"/>
                  </a:cubicBezTo>
                  <a:cubicBezTo>
                    <a:pt x="329" y="142"/>
                    <a:pt x="330" y="142"/>
                    <a:pt x="330" y="139"/>
                  </a:cubicBezTo>
                  <a:cubicBezTo>
                    <a:pt x="330" y="136"/>
                    <a:pt x="330" y="136"/>
                    <a:pt x="333" y="134"/>
                  </a:cubicBezTo>
                  <a:cubicBezTo>
                    <a:pt x="335" y="132"/>
                    <a:pt x="338" y="130"/>
                    <a:pt x="341" y="129"/>
                  </a:cubicBezTo>
                  <a:cubicBezTo>
                    <a:pt x="342" y="129"/>
                    <a:pt x="343" y="129"/>
                    <a:pt x="344" y="129"/>
                  </a:cubicBezTo>
                  <a:cubicBezTo>
                    <a:pt x="345" y="128"/>
                    <a:pt x="346" y="127"/>
                    <a:pt x="347" y="127"/>
                  </a:cubicBezTo>
                  <a:cubicBezTo>
                    <a:pt x="346" y="129"/>
                    <a:pt x="342" y="133"/>
                    <a:pt x="346" y="134"/>
                  </a:cubicBezTo>
                  <a:cubicBezTo>
                    <a:pt x="348" y="135"/>
                    <a:pt x="349" y="133"/>
                    <a:pt x="351" y="132"/>
                  </a:cubicBezTo>
                  <a:cubicBezTo>
                    <a:pt x="353" y="130"/>
                    <a:pt x="354" y="130"/>
                    <a:pt x="356" y="130"/>
                  </a:cubicBezTo>
                  <a:cubicBezTo>
                    <a:pt x="359" y="129"/>
                    <a:pt x="365" y="126"/>
                    <a:pt x="365" y="123"/>
                  </a:cubicBezTo>
                  <a:cubicBezTo>
                    <a:pt x="365" y="122"/>
                    <a:pt x="365" y="120"/>
                    <a:pt x="364" y="120"/>
                  </a:cubicBezTo>
                  <a:cubicBezTo>
                    <a:pt x="362" y="119"/>
                    <a:pt x="362" y="121"/>
                    <a:pt x="361" y="122"/>
                  </a:cubicBezTo>
                  <a:cubicBezTo>
                    <a:pt x="360" y="124"/>
                    <a:pt x="360" y="124"/>
                    <a:pt x="358" y="125"/>
                  </a:cubicBezTo>
                  <a:cubicBezTo>
                    <a:pt x="357" y="125"/>
                    <a:pt x="353" y="125"/>
                    <a:pt x="352" y="124"/>
                  </a:cubicBezTo>
                  <a:cubicBezTo>
                    <a:pt x="351" y="123"/>
                    <a:pt x="351" y="121"/>
                    <a:pt x="350" y="120"/>
                  </a:cubicBezTo>
                  <a:cubicBezTo>
                    <a:pt x="348" y="119"/>
                    <a:pt x="347" y="120"/>
                    <a:pt x="347" y="117"/>
                  </a:cubicBezTo>
                  <a:cubicBezTo>
                    <a:pt x="347" y="115"/>
                    <a:pt x="351" y="114"/>
                    <a:pt x="348" y="112"/>
                  </a:cubicBezTo>
                  <a:cubicBezTo>
                    <a:pt x="344" y="109"/>
                    <a:pt x="338" y="112"/>
                    <a:pt x="336" y="115"/>
                  </a:cubicBezTo>
                  <a:cubicBezTo>
                    <a:pt x="336" y="115"/>
                    <a:pt x="336" y="116"/>
                    <a:pt x="335" y="116"/>
                  </a:cubicBezTo>
                  <a:cubicBezTo>
                    <a:pt x="335" y="117"/>
                    <a:pt x="333" y="118"/>
                    <a:pt x="332" y="118"/>
                  </a:cubicBezTo>
                  <a:cubicBezTo>
                    <a:pt x="330" y="119"/>
                    <a:pt x="327" y="119"/>
                    <a:pt x="326" y="120"/>
                  </a:cubicBezTo>
                  <a:cubicBezTo>
                    <a:pt x="327" y="117"/>
                    <a:pt x="330" y="115"/>
                    <a:pt x="332" y="114"/>
                  </a:cubicBezTo>
                  <a:cubicBezTo>
                    <a:pt x="335" y="113"/>
                    <a:pt x="335" y="111"/>
                    <a:pt x="338" y="109"/>
                  </a:cubicBezTo>
                  <a:cubicBezTo>
                    <a:pt x="339" y="109"/>
                    <a:pt x="340" y="108"/>
                    <a:pt x="341" y="108"/>
                  </a:cubicBezTo>
                  <a:cubicBezTo>
                    <a:pt x="342" y="107"/>
                    <a:pt x="342" y="106"/>
                    <a:pt x="342" y="106"/>
                  </a:cubicBezTo>
                  <a:cubicBezTo>
                    <a:pt x="343" y="105"/>
                    <a:pt x="345" y="106"/>
                    <a:pt x="347" y="106"/>
                  </a:cubicBezTo>
                  <a:cubicBezTo>
                    <a:pt x="349" y="106"/>
                    <a:pt x="350" y="106"/>
                    <a:pt x="352" y="106"/>
                  </a:cubicBezTo>
                  <a:cubicBezTo>
                    <a:pt x="354" y="105"/>
                    <a:pt x="356" y="105"/>
                    <a:pt x="357" y="105"/>
                  </a:cubicBezTo>
                  <a:cubicBezTo>
                    <a:pt x="358" y="106"/>
                    <a:pt x="359" y="106"/>
                    <a:pt x="361" y="106"/>
                  </a:cubicBezTo>
                  <a:cubicBezTo>
                    <a:pt x="362" y="106"/>
                    <a:pt x="364" y="105"/>
                    <a:pt x="365" y="104"/>
                  </a:cubicBezTo>
                  <a:cubicBezTo>
                    <a:pt x="367" y="103"/>
                    <a:pt x="368" y="104"/>
                    <a:pt x="370" y="104"/>
                  </a:cubicBezTo>
                  <a:cubicBezTo>
                    <a:pt x="370" y="104"/>
                    <a:pt x="371" y="104"/>
                    <a:pt x="372" y="104"/>
                  </a:cubicBezTo>
                  <a:cubicBezTo>
                    <a:pt x="372" y="107"/>
                    <a:pt x="370" y="107"/>
                    <a:pt x="369" y="110"/>
                  </a:cubicBezTo>
                  <a:cubicBezTo>
                    <a:pt x="369" y="111"/>
                    <a:pt x="369" y="113"/>
                    <a:pt x="369" y="115"/>
                  </a:cubicBezTo>
                  <a:cubicBezTo>
                    <a:pt x="368" y="117"/>
                    <a:pt x="368" y="118"/>
                    <a:pt x="372" y="118"/>
                  </a:cubicBezTo>
                  <a:cubicBezTo>
                    <a:pt x="373" y="118"/>
                    <a:pt x="374" y="118"/>
                    <a:pt x="375" y="118"/>
                  </a:cubicBezTo>
                  <a:cubicBezTo>
                    <a:pt x="376" y="117"/>
                    <a:pt x="377" y="117"/>
                    <a:pt x="379" y="117"/>
                  </a:cubicBezTo>
                  <a:cubicBezTo>
                    <a:pt x="379" y="117"/>
                    <a:pt x="380" y="118"/>
                    <a:pt x="380" y="118"/>
                  </a:cubicBezTo>
                  <a:cubicBezTo>
                    <a:pt x="382" y="119"/>
                    <a:pt x="383" y="121"/>
                    <a:pt x="384" y="121"/>
                  </a:cubicBezTo>
                  <a:cubicBezTo>
                    <a:pt x="386" y="123"/>
                    <a:pt x="389" y="121"/>
                    <a:pt x="389" y="119"/>
                  </a:cubicBezTo>
                  <a:cubicBezTo>
                    <a:pt x="389" y="116"/>
                    <a:pt x="386" y="116"/>
                    <a:pt x="386" y="114"/>
                  </a:cubicBezTo>
                  <a:cubicBezTo>
                    <a:pt x="386" y="113"/>
                    <a:pt x="386" y="111"/>
                    <a:pt x="386" y="110"/>
                  </a:cubicBezTo>
                  <a:cubicBezTo>
                    <a:pt x="386" y="107"/>
                    <a:pt x="383" y="108"/>
                    <a:pt x="380" y="107"/>
                  </a:cubicBezTo>
                  <a:cubicBezTo>
                    <a:pt x="380" y="106"/>
                    <a:pt x="378" y="104"/>
                    <a:pt x="377" y="103"/>
                  </a:cubicBezTo>
                  <a:cubicBezTo>
                    <a:pt x="377" y="102"/>
                    <a:pt x="378" y="101"/>
                    <a:pt x="378" y="100"/>
                  </a:cubicBezTo>
                  <a:cubicBezTo>
                    <a:pt x="378" y="97"/>
                    <a:pt x="373" y="98"/>
                    <a:pt x="376" y="95"/>
                  </a:cubicBezTo>
                  <a:cubicBezTo>
                    <a:pt x="375" y="94"/>
                    <a:pt x="371" y="91"/>
                    <a:pt x="369" y="91"/>
                  </a:cubicBezTo>
                  <a:cubicBezTo>
                    <a:pt x="368" y="91"/>
                    <a:pt x="368" y="92"/>
                    <a:pt x="367" y="92"/>
                  </a:cubicBezTo>
                  <a:cubicBezTo>
                    <a:pt x="366" y="93"/>
                    <a:pt x="366" y="94"/>
                    <a:pt x="364" y="94"/>
                  </a:cubicBezTo>
                  <a:cubicBezTo>
                    <a:pt x="362" y="93"/>
                    <a:pt x="368" y="88"/>
                    <a:pt x="368" y="88"/>
                  </a:cubicBezTo>
                  <a:cubicBezTo>
                    <a:pt x="370" y="85"/>
                    <a:pt x="365" y="85"/>
                    <a:pt x="363" y="83"/>
                  </a:cubicBezTo>
                  <a:cubicBezTo>
                    <a:pt x="363" y="83"/>
                    <a:pt x="363" y="82"/>
                    <a:pt x="363" y="82"/>
                  </a:cubicBezTo>
                  <a:cubicBezTo>
                    <a:pt x="362" y="81"/>
                    <a:pt x="362" y="81"/>
                    <a:pt x="361" y="81"/>
                  </a:cubicBezTo>
                  <a:cubicBezTo>
                    <a:pt x="361" y="81"/>
                    <a:pt x="360" y="80"/>
                    <a:pt x="360" y="80"/>
                  </a:cubicBezTo>
                  <a:cubicBezTo>
                    <a:pt x="358" y="79"/>
                    <a:pt x="358" y="79"/>
                    <a:pt x="358" y="79"/>
                  </a:cubicBezTo>
                  <a:cubicBezTo>
                    <a:pt x="357" y="77"/>
                    <a:pt x="359" y="77"/>
                    <a:pt x="359" y="76"/>
                  </a:cubicBezTo>
                  <a:cubicBezTo>
                    <a:pt x="361" y="74"/>
                    <a:pt x="355" y="71"/>
                    <a:pt x="354" y="70"/>
                  </a:cubicBezTo>
                  <a:cubicBezTo>
                    <a:pt x="354" y="68"/>
                    <a:pt x="354" y="67"/>
                    <a:pt x="352" y="66"/>
                  </a:cubicBezTo>
                  <a:cubicBezTo>
                    <a:pt x="350" y="64"/>
                    <a:pt x="349" y="62"/>
                    <a:pt x="346" y="65"/>
                  </a:cubicBezTo>
                  <a:cubicBezTo>
                    <a:pt x="345" y="66"/>
                    <a:pt x="345" y="68"/>
                    <a:pt x="344" y="69"/>
                  </a:cubicBezTo>
                  <a:cubicBezTo>
                    <a:pt x="342" y="71"/>
                    <a:pt x="340" y="73"/>
                    <a:pt x="337" y="73"/>
                  </a:cubicBezTo>
                  <a:cubicBezTo>
                    <a:pt x="335" y="73"/>
                    <a:pt x="334" y="70"/>
                    <a:pt x="332" y="70"/>
                  </a:cubicBezTo>
                  <a:cubicBezTo>
                    <a:pt x="332" y="68"/>
                    <a:pt x="332" y="66"/>
                    <a:pt x="333" y="64"/>
                  </a:cubicBezTo>
                  <a:cubicBezTo>
                    <a:pt x="333" y="61"/>
                    <a:pt x="331" y="61"/>
                    <a:pt x="329" y="60"/>
                  </a:cubicBezTo>
                  <a:cubicBezTo>
                    <a:pt x="328" y="59"/>
                    <a:pt x="328" y="58"/>
                    <a:pt x="327" y="57"/>
                  </a:cubicBezTo>
                  <a:cubicBezTo>
                    <a:pt x="327" y="57"/>
                    <a:pt x="325" y="57"/>
                    <a:pt x="325" y="57"/>
                  </a:cubicBezTo>
                  <a:cubicBezTo>
                    <a:pt x="323" y="56"/>
                    <a:pt x="322" y="55"/>
                    <a:pt x="321" y="54"/>
                  </a:cubicBezTo>
                  <a:cubicBezTo>
                    <a:pt x="320" y="53"/>
                    <a:pt x="321" y="53"/>
                    <a:pt x="320" y="52"/>
                  </a:cubicBezTo>
                  <a:cubicBezTo>
                    <a:pt x="320" y="52"/>
                    <a:pt x="318" y="52"/>
                    <a:pt x="317" y="52"/>
                  </a:cubicBezTo>
                  <a:cubicBezTo>
                    <a:pt x="316" y="52"/>
                    <a:pt x="314" y="52"/>
                    <a:pt x="313" y="52"/>
                  </a:cubicBezTo>
                  <a:cubicBezTo>
                    <a:pt x="312" y="52"/>
                    <a:pt x="310" y="52"/>
                    <a:pt x="309" y="52"/>
                  </a:cubicBezTo>
                  <a:cubicBezTo>
                    <a:pt x="308" y="52"/>
                    <a:pt x="308" y="52"/>
                    <a:pt x="307" y="52"/>
                  </a:cubicBezTo>
                  <a:cubicBezTo>
                    <a:pt x="304" y="51"/>
                    <a:pt x="300" y="51"/>
                    <a:pt x="301" y="55"/>
                  </a:cubicBezTo>
                  <a:cubicBezTo>
                    <a:pt x="301" y="56"/>
                    <a:pt x="303" y="57"/>
                    <a:pt x="304" y="58"/>
                  </a:cubicBezTo>
                  <a:cubicBezTo>
                    <a:pt x="305" y="59"/>
                    <a:pt x="306" y="60"/>
                    <a:pt x="306" y="61"/>
                  </a:cubicBezTo>
                  <a:cubicBezTo>
                    <a:pt x="306" y="63"/>
                    <a:pt x="306" y="65"/>
                    <a:pt x="305" y="67"/>
                  </a:cubicBezTo>
                  <a:cubicBezTo>
                    <a:pt x="303" y="70"/>
                    <a:pt x="305" y="71"/>
                    <a:pt x="307" y="74"/>
                  </a:cubicBezTo>
                  <a:cubicBezTo>
                    <a:pt x="308" y="78"/>
                    <a:pt x="308" y="82"/>
                    <a:pt x="305" y="85"/>
                  </a:cubicBezTo>
                  <a:cubicBezTo>
                    <a:pt x="303" y="87"/>
                    <a:pt x="299" y="87"/>
                    <a:pt x="299" y="91"/>
                  </a:cubicBezTo>
                  <a:cubicBezTo>
                    <a:pt x="299" y="91"/>
                    <a:pt x="300" y="92"/>
                    <a:pt x="300" y="93"/>
                  </a:cubicBezTo>
                  <a:cubicBezTo>
                    <a:pt x="300" y="94"/>
                    <a:pt x="300" y="95"/>
                    <a:pt x="300" y="96"/>
                  </a:cubicBezTo>
                  <a:cubicBezTo>
                    <a:pt x="300" y="98"/>
                    <a:pt x="301" y="100"/>
                    <a:pt x="300" y="101"/>
                  </a:cubicBezTo>
                  <a:cubicBezTo>
                    <a:pt x="300" y="102"/>
                    <a:pt x="297" y="103"/>
                    <a:pt x="296" y="103"/>
                  </a:cubicBezTo>
                  <a:cubicBezTo>
                    <a:pt x="295" y="103"/>
                    <a:pt x="294" y="101"/>
                    <a:pt x="293" y="101"/>
                  </a:cubicBezTo>
                  <a:cubicBezTo>
                    <a:pt x="291" y="100"/>
                    <a:pt x="291" y="99"/>
                    <a:pt x="290" y="98"/>
                  </a:cubicBezTo>
                  <a:cubicBezTo>
                    <a:pt x="288" y="94"/>
                    <a:pt x="289" y="91"/>
                    <a:pt x="289" y="87"/>
                  </a:cubicBezTo>
                  <a:cubicBezTo>
                    <a:pt x="288" y="85"/>
                    <a:pt x="289" y="85"/>
                    <a:pt x="287" y="84"/>
                  </a:cubicBezTo>
                  <a:cubicBezTo>
                    <a:pt x="286" y="84"/>
                    <a:pt x="284" y="85"/>
                    <a:pt x="282" y="85"/>
                  </a:cubicBezTo>
                  <a:cubicBezTo>
                    <a:pt x="280" y="85"/>
                    <a:pt x="279" y="84"/>
                    <a:pt x="277" y="84"/>
                  </a:cubicBezTo>
                  <a:cubicBezTo>
                    <a:pt x="274" y="83"/>
                    <a:pt x="272" y="83"/>
                    <a:pt x="270" y="81"/>
                  </a:cubicBezTo>
                  <a:cubicBezTo>
                    <a:pt x="269" y="80"/>
                    <a:pt x="268" y="79"/>
                    <a:pt x="267" y="79"/>
                  </a:cubicBezTo>
                  <a:cubicBezTo>
                    <a:pt x="267" y="79"/>
                    <a:pt x="266" y="79"/>
                    <a:pt x="266" y="79"/>
                  </a:cubicBezTo>
                  <a:cubicBezTo>
                    <a:pt x="265" y="79"/>
                    <a:pt x="265" y="79"/>
                    <a:pt x="265" y="79"/>
                  </a:cubicBezTo>
                  <a:cubicBezTo>
                    <a:pt x="264" y="79"/>
                    <a:pt x="264" y="78"/>
                    <a:pt x="263" y="78"/>
                  </a:cubicBezTo>
                  <a:cubicBezTo>
                    <a:pt x="262" y="77"/>
                    <a:pt x="260" y="77"/>
                    <a:pt x="258" y="77"/>
                  </a:cubicBezTo>
                  <a:cubicBezTo>
                    <a:pt x="257" y="77"/>
                    <a:pt x="256" y="78"/>
                    <a:pt x="255" y="77"/>
                  </a:cubicBezTo>
                  <a:cubicBezTo>
                    <a:pt x="255" y="76"/>
                    <a:pt x="255" y="73"/>
                    <a:pt x="254" y="72"/>
                  </a:cubicBezTo>
                  <a:cubicBezTo>
                    <a:pt x="254" y="71"/>
                    <a:pt x="252" y="71"/>
                    <a:pt x="251" y="70"/>
                  </a:cubicBezTo>
                  <a:cubicBezTo>
                    <a:pt x="250" y="69"/>
                    <a:pt x="248" y="69"/>
                    <a:pt x="246" y="69"/>
                  </a:cubicBezTo>
                  <a:cubicBezTo>
                    <a:pt x="245" y="68"/>
                    <a:pt x="247" y="64"/>
                    <a:pt x="247" y="63"/>
                  </a:cubicBezTo>
                  <a:cubicBezTo>
                    <a:pt x="247" y="62"/>
                    <a:pt x="246" y="61"/>
                    <a:pt x="248" y="60"/>
                  </a:cubicBezTo>
                  <a:cubicBezTo>
                    <a:pt x="249" y="59"/>
                    <a:pt x="250" y="59"/>
                    <a:pt x="251" y="57"/>
                  </a:cubicBezTo>
                  <a:cubicBezTo>
                    <a:pt x="252" y="56"/>
                    <a:pt x="251" y="54"/>
                    <a:pt x="252" y="53"/>
                  </a:cubicBezTo>
                  <a:cubicBezTo>
                    <a:pt x="253" y="52"/>
                    <a:pt x="255" y="51"/>
                    <a:pt x="256" y="50"/>
                  </a:cubicBezTo>
                  <a:cubicBezTo>
                    <a:pt x="256" y="49"/>
                    <a:pt x="257" y="49"/>
                    <a:pt x="258" y="48"/>
                  </a:cubicBezTo>
                  <a:cubicBezTo>
                    <a:pt x="258" y="48"/>
                    <a:pt x="259" y="48"/>
                    <a:pt x="259" y="47"/>
                  </a:cubicBezTo>
                  <a:cubicBezTo>
                    <a:pt x="260" y="46"/>
                    <a:pt x="259" y="46"/>
                    <a:pt x="260" y="45"/>
                  </a:cubicBezTo>
                  <a:cubicBezTo>
                    <a:pt x="262" y="44"/>
                    <a:pt x="264" y="45"/>
                    <a:pt x="266" y="43"/>
                  </a:cubicBezTo>
                  <a:cubicBezTo>
                    <a:pt x="267" y="41"/>
                    <a:pt x="268" y="41"/>
                    <a:pt x="269" y="40"/>
                  </a:cubicBezTo>
                  <a:cubicBezTo>
                    <a:pt x="270" y="40"/>
                    <a:pt x="271" y="40"/>
                    <a:pt x="271" y="39"/>
                  </a:cubicBezTo>
                  <a:cubicBezTo>
                    <a:pt x="271" y="37"/>
                    <a:pt x="271" y="38"/>
                    <a:pt x="269" y="38"/>
                  </a:cubicBezTo>
                  <a:cubicBezTo>
                    <a:pt x="268" y="37"/>
                    <a:pt x="267" y="37"/>
                    <a:pt x="266" y="36"/>
                  </a:cubicBezTo>
                  <a:cubicBezTo>
                    <a:pt x="265" y="35"/>
                    <a:pt x="265" y="35"/>
                    <a:pt x="265" y="35"/>
                  </a:cubicBezTo>
                  <a:cubicBezTo>
                    <a:pt x="265" y="35"/>
                    <a:pt x="264" y="35"/>
                    <a:pt x="263" y="35"/>
                  </a:cubicBezTo>
                  <a:cubicBezTo>
                    <a:pt x="263" y="34"/>
                    <a:pt x="263" y="33"/>
                    <a:pt x="264" y="33"/>
                  </a:cubicBezTo>
                  <a:cubicBezTo>
                    <a:pt x="266" y="32"/>
                    <a:pt x="267" y="34"/>
                    <a:pt x="268" y="35"/>
                  </a:cubicBezTo>
                  <a:cubicBezTo>
                    <a:pt x="269" y="35"/>
                    <a:pt x="270" y="36"/>
                    <a:pt x="272" y="35"/>
                  </a:cubicBezTo>
                  <a:cubicBezTo>
                    <a:pt x="275" y="35"/>
                    <a:pt x="275" y="32"/>
                    <a:pt x="276" y="30"/>
                  </a:cubicBezTo>
                  <a:cubicBezTo>
                    <a:pt x="275" y="29"/>
                    <a:pt x="275" y="29"/>
                    <a:pt x="275" y="29"/>
                  </a:cubicBezTo>
                  <a:cubicBezTo>
                    <a:pt x="276" y="29"/>
                    <a:pt x="279" y="29"/>
                    <a:pt x="280" y="29"/>
                  </a:cubicBezTo>
                  <a:cubicBezTo>
                    <a:pt x="281" y="30"/>
                    <a:pt x="281" y="30"/>
                    <a:pt x="282" y="31"/>
                  </a:cubicBezTo>
                  <a:cubicBezTo>
                    <a:pt x="282" y="31"/>
                    <a:pt x="283" y="31"/>
                    <a:pt x="284" y="31"/>
                  </a:cubicBezTo>
                  <a:cubicBezTo>
                    <a:pt x="284" y="31"/>
                    <a:pt x="284" y="30"/>
                    <a:pt x="285" y="29"/>
                  </a:cubicBezTo>
                  <a:cubicBezTo>
                    <a:pt x="286" y="29"/>
                    <a:pt x="286" y="30"/>
                    <a:pt x="287" y="30"/>
                  </a:cubicBezTo>
                  <a:cubicBezTo>
                    <a:pt x="288" y="30"/>
                    <a:pt x="288" y="31"/>
                    <a:pt x="289" y="30"/>
                  </a:cubicBezTo>
                  <a:cubicBezTo>
                    <a:pt x="290" y="30"/>
                    <a:pt x="292" y="28"/>
                    <a:pt x="292" y="27"/>
                  </a:cubicBezTo>
                  <a:cubicBezTo>
                    <a:pt x="292" y="25"/>
                    <a:pt x="290" y="24"/>
                    <a:pt x="289" y="23"/>
                  </a:cubicBezTo>
                  <a:cubicBezTo>
                    <a:pt x="289" y="22"/>
                    <a:pt x="289" y="22"/>
                    <a:pt x="289" y="22"/>
                  </a:cubicBezTo>
                  <a:cubicBezTo>
                    <a:pt x="288" y="22"/>
                    <a:pt x="288" y="22"/>
                    <a:pt x="288" y="21"/>
                  </a:cubicBezTo>
                  <a:cubicBezTo>
                    <a:pt x="287" y="20"/>
                    <a:pt x="289" y="20"/>
                    <a:pt x="290" y="20"/>
                  </a:cubicBezTo>
                  <a:cubicBezTo>
                    <a:pt x="290" y="20"/>
                    <a:pt x="290" y="20"/>
                    <a:pt x="291" y="20"/>
                  </a:cubicBezTo>
                  <a:cubicBezTo>
                    <a:pt x="292" y="20"/>
                    <a:pt x="293" y="20"/>
                    <a:pt x="292" y="18"/>
                  </a:cubicBezTo>
                  <a:cubicBezTo>
                    <a:pt x="291" y="17"/>
                    <a:pt x="290" y="17"/>
                    <a:pt x="289" y="16"/>
                  </a:cubicBezTo>
                  <a:cubicBezTo>
                    <a:pt x="287" y="14"/>
                    <a:pt x="287" y="14"/>
                    <a:pt x="285" y="14"/>
                  </a:cubicBezTo>
                  <a:cubicBezTo>
                    <a:pt x="283" y="14"/>
                    <a:pt x="282" y="14"/>
                    <a:pt x="281" y="14"/>
                  </a:cubicBezTo>
                  <a:cubicBezTo>
                    <a:pt x="279" y="14"/>
                    <a:pt x="279" y="14"/>
                    <a:pt x="278" y="15"/>
                  </a:cubicBezTo>
                  <a:cubicBezTo>
                    <a:pt x="278" y="17"/>
                    <a:pt x="281" y="17"/>
                    <a:pt x="279" y="19"/>
                  </a:cubicBezTo>
                  <a:cubicBezTo>
                    <a:pt x="279" y="20"/>
                    <a:pt x="278" y="21"/>
                    <a:pt x="277" y="22"/>
                  </a:cubicBezTo>
                  <a:cubicBezTo>
                    <a:pt x="276" y="24"/>
                    <a:pt x="276" y="25"/>
                    <a:pt x="274" y="25"/>
                  </a:cubicBezTo>
                  <a:cubicBezTo>
                    <a:pt x="273" y="27"/>
                    <a:pt x="269" y="24"/>
                    <a:pt x="269" y="23"/>
                  </a:cubicBezTo>
                  <a:cubicBezTo>
                    <a:pt x="268" y="22"/>
                    <a:pt x="271" y="21"/>
                    <a:pt x="270" y="19"/>
                  </a:cubicBezTo>
                  <a:cubicBezTo>
                    <a:pt x="269" y="18"/>
                    <a:pt x="268" y="19"/>
                    <a:pt x="268" y="18"/>
                  </a:cubicBezTo>
                  <a:cubicBezTo>
                    <a:pt x="267" y="17"/>
                    <a:pt x="266" y="16"/>
                    <a:pt x="265" y="16"/>
                  </a:cubicBezTo>
                  <a:cubicBezTo>
                    <a:pt x="262" y="17"/>
                    <a:pt x="263" y="21"/>
                    <a:pt x="261" y="19"/>
                  </a:cubicBezTo>
                  <a:cubicBezTo>
                    <a:pt x="259" y="18"/>
                    <a:pt x="260" y="17"/>
                    <a:pt x="259" y="15"/>
                  </a:cubicBezTo>
                  <a:cubicBezTo>
                    <a:pt x="259" y="13"/>
                    <a:pt x="257" y="14"/>
                    <a:pt x="256" y="12"/>
                  </a:cubicBezTo>
                  <a:cubicBezTo>
                    <a:pt x="255" y="10"/>
                    <a:pt x="257" y="11"/>
                    <a:pt x="257" y="10"/>
                  </a:cubicBezTo>
                  <a:cubicBezTo>
                    <a:pt x="257" y="9"/>
                    <a:pt x="255" y="8"/>
                    <a:pt x="255" y="8"/>
                  </a:cubicBezTo>
                  <a:cubicBezTo>
                    <a:pt x="254" y="7"/>
                    <a:pt x="254" y="6"/>
                    <a:pt x="254" y="6"/>
                  </a:cubicBezTo>
                  <a:cubicBezTo>
                    <a:pt x="254" y="5"/>
                    <a:pt x="253" y="5"/>
                    <a:pt x="253" y="5"/>
                  </a:cubicBezTo>
                  <a:cubicBezTo>
                    <a:pt x="251" y="4"/>
                    <a:pt x="251" y="2"/>
                    <a:pt x="249" y="2"/>
                  </a:cubicBezTo>
                  <a:cubicBezTo>
                    <a:pt x="248" y="0"/>
                    <a:pt x="245" y="1"/>
                    <a:pt x="244" y="2"/>
                  </a:cubicBezTo>
                  <a:cubicBezTo>
                    <a:pt x="242" y="3"/>
                    <a:pt x="242" y="6"/>
                    <a:pt x="242" y="8"/>
                  </a:cubicBezTo>
                  <a:cubicBezTo>
                    <a:pt x="242" y="9"/>
                    <a:pt x="242" y="10"/>
                    <a:pt x="242" y="10"/>
                  </a:cubicBezTo>
                  <a:cubicBezTo>
                    <a:pt x="243" y="11"/>
                    <a:pt x="243" y="11"/>
                    <a:pt x="243" y="11"/>
                  </a:cubicBezTo>
                  <a:cubicBezTo>
                    <a:pt x="243" y="11"/>
                    <a:pt x="244" y="11"/>
                    <a:pt x="244" y="11"/>
                  </a:cubicBezTo>
                  <a:cubicBezTo>
                    <a:pt x="246" y="11"/>
                    <a:pt x="246" y="13"/>
                    <a:pt x="248" y="13"/>
                  </a:cubicBezTo>
                  <a:cubicBezTo>
                    <a:pt x="248" y="13"/>
                    <a:pt x="249" y="13"/>
                    <a:pt x="249" y="13"/>
                  </a:cubicBezTo>
                  <a:cubicBezTo>
                    <a:pt x="250" y="13"/>
                    <a:pt x="252" y="13"/>
                    <a:pt x="252" y="14"/>
                  </a:cubicBezTo>
                  <a:cubicBezTo>
                    <a:pt x="253" y="15"/>
                    <a:pt x="251" y="17"/>
                    <a:pt x="250" y="18"/>
                  </a:cubicBezTo>
                  <a:cubicBezTo>
                    <a:pt x="249" y="19"/>
                    <a:pt x="248" y="20"/>
                    <a:pt x="247" y="21"/>
                  </a:cubicBezTo>
                  <a:cubicBezTo>
                    <a:pt x="247" y="22"/>
                    <a:pt x="246" y="23"/>
                    <a:pt x="246" y="23"/>
                  </a:cubicBezTo>
                  <a:cubicBezTo>
                    <a:pt x="246" y="24"/>
                    <a:pt x="246" y="25"/>
                    <a:pt x="246" y="26"/>
                  </a:cubicBezTo>
                  <a:cubicBezTo>
                    <a:pt x="245" y="27"/>
                    <a:pt x="244" y="27"/>
                    <a:pt x="243" y="26"/>
                  </a:cubicBezTo>
                  <a:cubicBezTo>
                    <a:pt x="241" y="25"/>
                    <a:pt x="242" y="23"/>
                    <a:pt x="242" y="21"/>
                  </a:cubicBezTo>
                  <a:cubicBezTo>
                    <a:pt x="241" y="21"/>
                    <a:pt x="241" y="21"/>
                    <a:pt x="241" y="21"/>
                  </a:cubicBezTo>
                  <a:cubicBezTo>
                    <a:pt x="241" y="20"/>
                    <a:pt x="243" y="19"/>
                    <a:pt x="243" y="18"/>
                  </a:cubicBezTo>
                  <a:cubicBezTo>
                    <a:pt x="244" y="15"/>
                    <a:pt x="241" y="16"/>
                    <a:pt x="240" y="15"/>
                  </a:cubicBezTo>
                  <a:cubicBezTo>
                    <a:pt x="238" y="14"/>
                    <a:pt x="239" y="13"/>
                    <a:pt x="237" y="13"/>
                  </a:cubicBezTo>
                  <a:cubicBezTo>
                    <a:pt x="235" y="12"/>
                    <a:pt x="233" y="14"/>
                    <a:pt x="233" y="16"/>
                  </a:cubicBezTo>
                  <a:cubicBezTo>
                    <a:pt x="233" y="16"/>
                    <a:pt x="233" y="17"/>
                    <a:pt x="233" y="18"/>
                  </a:cubicBezTo>
                  <a:cubicBezTo>
                    <a:pt x="234" y="19"/>
                    <a:pt x="235" y="18"/>
                    <a:pt x="236" y="19"/>
                  </a:cubicBezTo>
                  <a:cubicBezTo>
                    <a:pt x="236" y="19"/>
                    <a:pt x="236" y="22"/>
                    <a:pt x="236" y="22"/>
                  </a:cubicBezTo>
                  <a:cubicBezTo>
                    <a:pt x="235" y="24"/>
                    <a:pt x="234" y="24"/>
                    <a:pt x="233" y="24"/>
                  </a:cubicBezTo>
                  <a:cubicBezTo>
                    <a:pt x="232" y="24"/>
                    <a:pt x="231" y="24"/>
                    <a:pt x="230" y="24"/>
                  </a:cubicBezTo>
                  <a:cubicBezTo>
                    <a:pt x="229" y="24"/>
                    <a:pt x="229" y="24"/>
                    <a:pt x="229" y="24"/>
                  </a:cubicBezTo>
                  <a:cubicBezTo>
                    <a:pt x="227" y="25"/>
                    <a:pt x="227" y="24"/>
                    <a:pt x="226" y="24"/>
                  </a:cubicBezTo>
                  <a:cubicBezTo>
                    <a:pt x="225" y="24"/>
                    <a:pt x="225" y="24"/>
                    <a:pt x="224" y="24"/>
                  </a:cubicBezTo>
                  <a:cubicBezTo>
                    <a:pt x="224" y="24"/>
                    <a:pt x="223" y="24"/>
                    <a:pt x="223" y="24"/>
                  </a:cubicBezTo>
                  <a:cubicBezTo>
                    <a:pt x="222" y="24"/>
                    <a:pt x="222" y="24"/>
                    <a:pt x="221" y="24"/>
                  </a:cubicBezTo>
                  <a:cubicBezTo>
                    <a:pt x="220" y="24"/>
                    <a:pt x="219" y="24"/>
                    <a:pt x="218" y="24"/>
                  </a:cubicBezTo>
                  <a:cubicBezTo>
                    <a:pt x="217" y="24"/>
                    <a:pt x="217" y="23"/>
                    <a:pt x="216" y="23"/>
                  </a:cubicBezTo>
                  <a:cubicBezTo>
                    <a:pt x="215" y="23"/>
                    <a:pt x="214" y="23"/>
                    <a:pt x="214" y="23"/>
                  </a:cubicBezTo>
                  <a:cubicBezTo>
                    <a:pt x="213" y="23"/>
                    <a:pt x="213" y="23"/>
                    <a:pt x="212" y="22"/>
                  </a:cubicBezTo>
                  <a:cubicBezTo>
                    <a:pt x="211" y="22"/>
                    <a:pt x="210" y="21"/>
                    <a:pt x="208" y="22"/>
                  </a:cubicBezTo>
                  <a:cubicBezTo>
                    <a:pt x="208" y="22"/>
                    <a:pt x="204" y="23"/>
                    <a:pt x="204" y="23"/>
                  </a:cubicBezTo>
                  <a:cubicBezTo>
                    <a:pt x="203" y="24"/>
                    <a:pt x="205" y="27"/>
                    <a:pt x="205" y="28"/>
                  </a:cubicBezTo>
                  <a:cubicBezTo>
                    <a:pt x="205" y="28"/>
                    <a:pt x="205" y="29"/>
                    <a:pt x="205" y="30"/>
                  </a:cubicBezTo>
                  <a:cubicBezTo>
                    <a:pt x="202" y="30"/>
                    <a:pt x="202" y="29"/>
                    <a:pt x="202" y="27"/>
                  </a:cubicBezTo>
                  <a:cubicBezTo>
                    <a:pt x="201" y="25"/>
                    <a:pt x="199" y="25"/>
                    <a:pt x="198" y="25"/>
                  </a:cubicBezTo>
                  <a:cubicBezTo>
                    <a:pt x="197" y="25"/>
                    <a:pt x="196" y="25"/>
                    <a:pt x="196" y="25"/>
                  </a:cubicBezTo>
                  <a:cubicBezTo>
                    <a:pt x="195" y="25"/>
                    <a:pt x="194" y="24"/>
                    <a:pt x="193" y="24"/>
                  </a:cubicBezTo>
                  <a:cubicBezTo>
                    <a:pt x="191" y="23"/>
                    <a:pt x="189" y="24"/>
                    <a:pt x="187" y="25"/>
                  </a:cubicBezTo>
                  <a:cubicBezTo>
                    <a:pt x="186" y="25"/>
                    <a:pt x="186" y="25"/>
                    <a:pt x="185" y="25"/>
                  </a:cubicBezTo>
                  <a:cubicBezTo>
                    <a:pt x="184" y="25"/>
                    <a:pt x="184" y="24"/>
                    <a:pt x="184" y="24"/>
                  </a:cubicBezTo>
                  <a:cubicBezTo>
                    <a:pt x="183" y="24"/>
                    <a:pt x="181" y="25"/>
                    <a:pt x="180" y="25"/>
                  </a:cubicBezTo>
                  <a:cubicBezTo>
                    <a:pt x="180" y="25"/>
                    <a:pt x="176" y="24"/>
                    <a:pt x="178" y="23"/>
                  </a:cubicBezTo>
                  <a:cubicBezTo>
                    <a:pt x="178" y="23"/>
                    <a:pt x="179" y="23"/>
                    <a:pt x="179" y="23"/>
                  </a:cubicBezTo>
                  <a:cubicBezTo>
                    <a:pt x="179" y="23"/>
                    <a:pt x="180" y="23"/>
                    <a:pt x="180" y="23"/>
                  </a:cubicBezTo>
                  <a:cubicBezTo>
                    <a:pt x="180" y="22"/>
                    <a:pt x="180" y="20"/>
                    <a:pt x="180" y="20"/>
                  </a:cubicBezTo>
                  <a:cubicBezTo>
                    <a:pt x="180" y="18"/>
                    <a:pt x="179" y="18"/>
                    <a:pt x="177" y="18"/>
                  </a:cubicBezTo>
                  <a:cubicBezTo>
                    <a:pt x="174" y="18"/>
                    <a:pt x="171" y="18"/>
                    <a:pt x="168" y="17"/>
                  </a:cubicBezTo>
                  <a:cubicBezTo>
                    <a:pt x="167" y="17"/>
                    <a:pt x="165" y="16"/>
                    <a:pt x="164" y="16"/>
                  </a:cubicBezTo>
                  <a:cubicBezTo>
                    <a:pt x="163" y="15"/>
                    <a:pt x="162" y="15"/>
                    <a:pt x="162" y="14"/>
                  </a:cubicBezTo>
                  <a:cubicBezTo>
                    <a:pt x="161" y="14"/>
                    <a:pt x="161" y="13"/>
                    <a:pt x="161" y="13"/>
                  </a:cubicBezTo>
                  <a:cubicBezTo>
                    <a:pt x="160" y="12"/>
                    <a:pt x="158" y="13"/>
                    <a:pt x="157" y="12"/>
                  </a:cubicBezTo>
                  <a:cubicBezTo>
                    <a:pt x="156" y="12"/>
                    <a:pt x="156" y="11"/>
                    <a:pt x="155" y="12"/>
                  </a:cubicBezTo>
                  <a:cubicBezTo>
                    <a:pt x="154" y="12"/>
                    <a:pt x="153" y="12"/>
                    <a:pt x="153" y="13"/>
                  </a:cubicBezTo>
                  <a:cubicBezTo>
                    <a:pt x="152" y="13"/>
                    <a:pt x="151" y="14"/>
                    <a:pt x="150" y="14"/>
                  </a:cubicBezTo>
                  <a:cubicBezTo>
                    <a:pt x="149" y="15"/>
                    <a:pt x="148" y="15"/>
                    <a:pt x="148" y="15"/>
                  </a:cubicBezTo>
                  <a:cubicBezTo>
                    <a:pt x="147" y="15"/>
                    <a:pt x="147" y="16"/>
                    <a:pt x="146" y="16"/>
                  </a:cubicBezTo>
                  <a:cubicBezTo>
                    <a:pt x="146" y="14"/>
                    <a:pt x="147" y="12"/>
                    <a:pt x="144" y="13"/>
                  </a:cubicBezTo>
                  <a:cubicBezTo>
                    <a:pt x="143" y="13"/>
                    <a:pt x="142" y="15"/>
                    <a:pt x="141" y="14"/>
                  </a:cubicBezTo>
                  <a:cubicBezTo>
                    <a:pt x="139" y="14"/>
                    <a:pt x="139" y="10"/>
                    <a:pt x="137" y="9"/>
                  </a:cubicBezTo>
                  <a:cubicBezTo>
                    <a:pt x="137" y="9"/>
                    <a:pt x="136" y="9"/>
                    <a:pt x="135" y="9"/>
                  </a:cubicBezTo>
                  <a:cubicBezTo>
                    <a:pt x="134" y="8"/>
                    <a:pt x="134" y="8"/>
                    <a:pt x="134" y="8"/>
                  </a:cubicBezTo>
                  <a:cubicBezTo>
                    <a:pt x="133" y="10"/>
                    <a:pt x="134" y="11"/>
                    <a:pt x="132" y="12"/>
                  </a:cubicBezTo>
                  <a:cubicBezTo>
                    <a:pt x="131" y="13"/>
                    <a:pt x="130" y="12"/>
                    <a:pt x="128" y="13"/>
                  </a:cubicBezTo>
                  <a:cubicBezTo>
                    <a:pt x="127" y="14"/>
                    <a:pt x="126" y="15"/>
                    <a:pt x="124" y="15"/>
                  </a:cubicBezTo>
                  <a:cubicBezTo>
                    <a:pt x="122" y="16"/>
                    <a:pt x="121" y="16"/>
                    <a:pt x="120" y="17"/>
                  </a:cubicBezTo>
                  <a:cubicBezTo>
                    <a:pt x="118" y="19"/>
                    <a:pt x="117" y="18"/>
                    <a:pt x="115" y="16"/>
                  </a:cubicBezTo>
                  <a:cubicBezTo>
                    <a:pt x="113" y="15"/>
                    <a:pt x="111" y="15"/>
                    <a:pt x="108" y="15"/>
                  </a:cubicBezTo>
                  <a:cubicBezTo>
                    <a:pt x="108" y="16"/>
                    <a:pt x="108" y="17"/>
                    <a:pt x="108" y="18"/>
                  </a:cubicBezTo>
                  <a:cubicBezTo>
                    <a:pt x="106" y="18"/>
                    <a:pt x="104" y="17"/>
                    <a:pt x="102" y="17"/>
                  </a:cubicBezTo>
                  <a:cubicBezTo>
                    <a:pt x="100" y="17"/>
                    <a:pt x="99" y="17"/>
                    <a:pt x="97" y="16"/>
                  </a:cubicBezTo>
                  <a:cubicBezTo>
                    <a:pt x="96" y="15"/>
                    <a:pt x="95" y="15"/>
                    <a:pt x="95" y="14"/>
                  </a:cubicBezTo>
                  <a:cubicBezTo>
                    <a:pt x="94" y="14"/>
                    <a:pt x="93" y="14"/>
                    <a:pt x="92" y="14"/>
                  </a:cubicBezTo>
                  <a:cubicBezTo>
                    <a:pt x="92" y="14"/>
                    <a:pt x="91" y="14"/>
                    <a:pt x="91" y="14"/>
                  </a:cubicBezTo>
                  <a:cubicBezTo>
                    <a:pt x="89" y="14"/>
                    <a:pt x="89" y="13"/>
                    <a:pt x="88" y="12"/>
                  </a:cubicBezTo>
                  <a:cubicBezTo>
                    <a:pt x="87" y="11"/>
                    <a:pt x="85" y="10"/>
                    <a:pt x="84" y="10"/>
                  </a:cubicBezTo>
                  <a:cubicBezTo>
                    <a:pt x="82" y="10"/>
                    <a:pt x="81" y="10"/>
                    <a:pt x="80" y="10"/>
                  </a:cubicBezTo>
                  <a:cubicBezTo>
                    <a:pt x="78" y="10"/>
                    <a:pt x="77" y="10"/>
                    <a:pt x="75" y="10"/>
                  </a:cubicBezTo>
                  <a:cubicBezTo>
                    <a:pt x="73" y="10"/>
                    <a:pt x="70" y="9"/>
                    <a:pt x="67" y="9"/>
                  </a:cubicBezTo>
                  <a:cubicBezTo>
                    <a:pt x="66" y="9"/>
                    <a:pt x="65" y="8"/>
                    <a:pt x="63" y="8"/>
                  </a:cubicBezTo>
                  <a:cubicBezTo>
                    <a:pt x="61" y="8"/>
                    <a:pt x="60" y="8"/>
                    <a:pt x="58" y="8"/>
                  </a:cubicBezTo>
                  <a:cubicBezTo>
                    <a:pt x="57" y="8"/>
                    <a:pt x="57" y="8"/>
                    <a:pt x="55" y="7"/>
                  </a:cubicBezTo>
                  <a:cubicBezTo>
                    <a:pt x="55" y="7"/>
                    <a:pt x="54" y="6"/>
                    <a:pt x="53" y="6"/>
                  </a:cubicBezTo>
                  <a:cubicBezTo>
                    <a:pt x="53" y="5"/>
                    <a:pt x="51" y="5"/>
                    <a:pt x="50" y="5"/>
                  </a:cubicBezTo>
                  <a:cubicBezTo>
                    <a:pt x="48" y="4"/>
                    <a:pt x="47" y="5"/>
                    <a:pt x="46" y="6"/>
                  </a:cubicBezTo>
                  <a:cubicBezTo>
                    <a:pt x="45" y="6"/>
                    <a:pt x="42" y="6"/>
                    <a:pt x="42" y="7"/>
                  </a:cubicBezTo>
                  <a:cubicBezTo>
                    <a:pt x="42" y="7"/>
                    <a:pt x="42" y="7"/>
                    <a:pt x="42" y="7"/>
                  </a:cubicBezTo>
                  <a:cubicBezTo>
                    <a:pt x="41" y="6"/>
                    <a:pt x="41" y="4"/>
                    <a:pt x="40" y="3"/>
                  </a:cubicBezTo>
                  <a:cubicBezTo>
                    <a:pt x="40" y="2"/>
                    <a:pt x="37" y="2"/>
                    <a:pt x="36" y="2"/>
                  </a:cubicBezTo>
                  <a:cubicBezTo>
                    <a:pt x="34" y="3"/>
                    <a:pt x="35" y="3"/>
                    <a:pt x="34" y="4"/>
                  </a:cubicBezTo>
                  <a:cubicBezTo>
                    <a:pt x="33" y="6"/>
                    <a:pt x="31" y="6"/>
                    <a:pt x="29" y="6"/>
                  </a:cubicBezTo>
                  <a:cubicBezTo>
                    <a:pt x="26" y="7"/>
                    <a:pt x="26" y="7"/>
                    <a:pt x="26" y="10"/>
                  </a:cubicBezTo>
                  <a:cubicBezTo>
                    <a:pt x="25" y="10"/>
                    <a:pt x="24" y="10"/>
                    <a:pt x="23" y="10"/>
                  </a:cubicBezTo>
                  <a:cubicBezTo>
                    <a:pt x="21" y="10"/>
                    <a:pt x="18" y="10"/>
                    <a:pt x="17" y="11"/>
                  </a:cubicBezTo>
                  <a:cubicBezTo>
                    <a:pt x="15" y="14"/>
                    <a:pt x="16" y="16"/>
                    <a:pt x="13" y="17"/>
                  </a:cubicBezTo>
                  <a:cubicBezTo>
                    <a:pt x="11" y="17"/>
                    <a:pt x="2" y="17"/>
                    <a:pt x="4" y="21"/>
                  </a:cubicBezTo>
                  <a:cubicBezTo>
                    <a:pt x="5" y="22"/>
                    <a:pt x="7" y="21"/>
                    <a:pt x="7" y="22"/>
                  </a:cubicBezTo>
                  <a:cubicBezTo>
                    <a:pt x="9" y="22"/>
                    <a:pt x="9" y="23"/>
                    <a:pt x="9" y="23"/>
                  </a:cubicBezTo>
                  <a:cubicBezTo>
                    <a:pt x="11" y="24"/>
                    <a:pt x="10" y="24"/>
                    <a:pt x="12" y="25"/>
                  </a:cubicBezTo>
                  <a:cubicBezTo>
                    <a:pt x="14" y="25"/>
                    <a:pt x="14" y="26"/>
                    <a:pt x="15" y="27"/>
                  </a:cubicBezTo>
                  <a:cubicBezTo>
                    <a:pt x="17" y="28"/>
                    <a:pt x="20" y="27"/>
                    <a:pt x="22" y="28"/>
                  </a:cubicBezTo>
                  <a:cubicBezTo>
                    <a:pt x="23" y="29"/>
                    <a:pt x="25" y="30"/>
                    <a:pt x="26" y="30"/>
                  </a:cubicBezTo>
                  <a:cubicBezTo>
                    <a:pt x="24" y="33"/>
                    <a:pt x="20" y="32"/>
                    <a:pt x="18" y="32"/>
                  </a:cubicBezTo>
                  <a:cubicBezTo>
                    <a:pt x="17" y="32"/>
                    <a:pt x="17" y="32"/>
                    <a:pt x="16" y="32"/>
                  </a:cubicBezTo>
                  <a:cubicBezTo>
                    <a:pt x="15" y="32"/>
                    <a:pt x="13" y="33"/>
                    <a:pt x="13" y="30"/>
                  </a:cubicBezTo>
                  <a:cubicBezTo>
                    <a:pt x="13" y="30"/>
                    <a:pt x="11" y="30"/>
                    <a:pt x="11" y="30"/>
                  </a:cubicBezTo>
                  <a:cubicBezTo>
                    <a:pt x="10" y="30"/>
                    <a:pt x="9" y="32"/>
                    <a:pt x="9" y="32"/>
                  </a:cubicBezTo>
                  <a:cubicBezTo>
                    <a:pt x="8" y="32"/>
                    <a:pt x="7" y="32"/>
                    <a:pt x="6" y="32"/>
                  </a:cubicBezTo>
                  <a:cubicBezTo>
                    <a:pt x="5" y="32"/>
                    <a:pt x="4" y="32"/>
                    <a:pt x="4" y="33"/>
                  </a:cubicBezTo>
                  <a:cubicBezTo>
                    <a:pt x="0" y="35"/>
                    <a:pt x="4" y="42"/>
                    <a:pt x="8" y="41"/>
                  </a:cubicBezTo>
                  <a:cubicBezTo>
                    <a:pt x="9" y="41"/>
                    <a:pt x="12" y="39"/>
                    <a:pt x="13" y="40"/>
                  </a:cubicBezTo>
                  <a:cubicBezTo>
                    <a:pt x="15" y="40"/>
                    <a:pt x="16" y="41"/>
                    <a:pt x="17" y="40"/>
                  </a:cubicBezTo>
                  <a:cubicBezTo>
                    <a:pt x="20" y="40"/>
                    <a:pt x="24" y="37"/>
                    <a:pt x="24" y="42"/>
                  </a:cubicBezTo>
                  <a:cubicBezTo>
                    <a:pt x="24" y="45"/>
                    <a:pt x="21" y="45"/>
                    <a:pt x="19" y="46"/>
                  </a:cubicBezTo>
                  <a:cubicBezTo>
                    <a:pt x="17" y="46"/>
                    <a:pt x="16" y="47"/>
                    <a:pt x="14" y="48"/>
                  </a:cubicBezTo>
                  <a:cubicBezTo>
                    <a:pt x="13" y="49"/>
                    <a:pt x="11" y="49"/>
                    <a:pt x="11" y="52"/>
                  </a:cubicBezTo>
                  <a:cubicBezTo>
                    <a:pt x="11" y="52"/>
                    <a:pt x="11" y="53"/>
                    <a:pt x="11" y="54"/>
                  </a:cubicBezTo>
                  <a:cubicBezTo>
                    <a:pt x="10" y="55"/>
                    <a:pt x="9" y="56"/>
                    <a:pt x="9" y="57"/>
                  </a:cubicBezTo>
                  <a:cubicBezTo>
                    <a:pt x="8" y="63"/>
                    <a:pt x="17" y="61"/>
                    <a:pt x="19" y="63"/>
                  </a:cubicBezTo>
                  <a:cubicBezTo>
                    <a:pt x="20" y="65"/>
                    <a:pt x="19" y="67"/>
                    <a:pt x="22" y="68"/>
                  </a:cubicBezTo>
                  <a:cubicBezTo>
                    <a:pt x="23" y="68"/>
                    <a:pt x="24" y="68"/>
                    <a:pt x="25" y="68"/>
                  </a:cubicBezTo>
                  <a:cubicBezTo>
                    <a:pt x="26" y="68"/>
                    <a:pt x="28" y="68"/>
                    <a:pt x="29" y="68"/>
                  </a:cubicBezTo>
                  <a:cubicBezTo>
                    <a:pt x="30" y="69"/>
                    <a:pt x="31" y="70"/>
                    <a:pt x="33" y="70"/>
                  </a:cubicBezTo>
                  <a:cubicBezTo>
                    <a:pt x="33" y="70"/>
                    <a:pt x="34" y="70"/>
                    <a:pt x="34" y="70"/>
                  </a:cubicBezTo>
                  <a:cubicBezTo>
                    <a:pt x="35" y="70"/>
                    <a:pt x="35" y="70"/>
                    <a:pt x="35" y="71"/>
                  </a:cubicBezTo>
                  <a:cubicBezTo>
                    <a:pt x="36" y="72"/>
                    <a:pt x="35" y="75"/>
                    <a:pt x="34" y="75"/>
                  </a:cubicBezTo>
                  <a:cubicBezTo>
                    <a:pt x="33" y="76"/>
                    <a:pt x="33" y="76"/>
                    <a:pt x="32" y="77"/>
                  </a:cubicBezTo>
                  <a:cubicBezTo>
                    <a:pt x="31" y="77"/>
                    <a:pt x="31" y="78"/>
                    <a:pt x="30" y="79"/>
                  </a:cubicBezTo>
                  <a:cubicBezTo>
                    <a:pt x="28" y="80"/>
                    <a:pt x="25" y="80"/>
                    <a:pt x="22" y="81"/>
                  </a:cubicBezTo>
                  <a:cubicBezTo>
                    <a:pt x="20" y="82"/>
                    <a:pt x="19" y="84"/>
                    <a:pt x="17" y="84"/>
                  </a:cubicBezTo>
                  <a:cubicBezTo>
                    <a:pt x="16" y="85"/>
                    <a:pt x="14" y="84"/>
                    <a:pt x="13" y="86"/>
                  </a:cubicBezTo>
                  <a:cubicBezTo>
                    <a:pt x="12" y="87"/>
                    <a:pt x="12" y="88"/>
                    <a:pt x="12" y="89"/>
                  </a:cubicBezTo>
                  <a:cubicBezTo>
                    <a:pt x="14" y="90"/>
                    <a:pt x="15" y="88"/>
                    <a:pt x="16" y="87"/>
                  </a:cubicBezTo>
                  <a:cubicBezTo>
                    <a:pt x="17" y="86"/>
                    <a:pt x="19" y="86"/>
                    <a:pt x="20" y="86"/>
                  </a:cubicBezTo>
                  <a:cubicBezTo>
                    <a:pt x="22" y="86"/>
                    <a:pt x="23" y="86"/>
                    <a:pt x="24" y="85"/>
                  </a:cubicBezTo>
                  <a:cubicBezTo>
                    <a:pt x="26" y="84"/>
                    <a:pt x="27" y="81"/>
                    <a:pt x="29" y="81"/>
                  </a:cubicBezTo>
                  <a:cubicBezTo>
                    <a:pt x="30" y="80"/>
                    <a:pt x="31" y="80"/>
                    <a:pt x="32" y="80"/>
                  </a:cubicBezTo>
                  <a:cubicBezTo>
                    <a:pt x="34" y="79"/>
                    <a:pt x="35" y="78"/>
                    <a:pt x="37" y="77"/>
                  </a:cubicBezTo>
                  <a:cubicBezTo>
                    <a:pt x="40" y="75"/>
                    <a:pt x="43" y="74"/>
                    <a:pt x="46" y="73"/>
                  </a:cubicBezTo>
                  <a:cubicBezTo>
                    <a:pt x="49" y="71"/>
                    <a:pt x="47" y="70"/>
                    <a:pt x="47" y="67"/>
                  </a:cubicBezTo>
                  <a:cubicBezTo>
                    <a:pt x="46" y="64"/>
                    <a:pt x="51" y="63"/>
                    <a:pt x="52" y="61"/>
                  </a:cubicBezTo>
                  <a:cubicBezTo>
                    <a:pt x="53" y="60"/>
                    <a:pt x="55" y="57"/>
                    <a:pt x="56" y="59"/>
                  </a:cubicBezTo>
                  <a:cubicBezTo>
                    <a:pt x="59" y="60"/>
                    <a:pt x="54" y="63"/>
                    <a:pt x="54" y="65"/>
                  </a:cubicBezTo>
                  <a:cubicBezTo>
                    <a:pt x="55" y="65"/>
                    <a:pt x="56" y="66"/>
                    <a:pt x="56" y="67"/>
                  </a:cubicBezTo>
                  <a:cubicBezTo>
                    <a:pt x="60" y="67"/>
                    <a:pt x="63" y="65"/>
                    <a:pt x="65" y="61"/>
                  </a:cubicBezTo>
                  <a:cubicBezTo>
                    <a:pt x="65" y="60"/>
                    <a:pt x="65" y="58"/>
                    <a:pt x="67" y="59"/>
                  </a:cubicBezTo>
                  <a:cubicBezTo>
                    <a:pt x="69" y="59"/>
                    <a:pt x="69" y="60"/>
                    <a:pt x="70" y="60"/>
                  </a:cubicBezTo>
                  <a:cubicBezTo>
                    <a:pt x="70" y="61"/>
                    <a:pt x="75" y="61"/>
                    <a:pt x="72" y="62"/>
                  </a:cubicBezTo>
                  <a:cubicBezTo>
                    <a:pt x="74" y="64"/>
                    <a:pt x="78" y="64"/>
                    <a:pt x="80" y="64"/>
                  </a:cubicBezTo>
                  <a:cubicBezTo>
                    <a:pt x="83" y="64"/>
                    <a:pt x="86" y="63"/>
                    <a:pt x="88" y="64"/>
                  </a:cubicBezTo>
                  <a:cubicBezTo>
                    <a:pt x="89" y="65"/>
                    <a:pt x="89" y="65"/>
                    <a:pt x="90" y="65"/>
                  </a:cubicBezTo>
                  <a:cubicBezTo>
                    <a:pt x="91" y="65"/>
                    <a:pt x="92" y="64"/>
                    <a:pt x="92" y="65"/>
                  </a:cubicBezTo>
                  <a:cubicBezTo>
                    <a:pt x="93" y="65"/>
                    <a:pt x="93" y="66"/>
                    <a:pt x="93" y="66"/>
                  </a:cubicBezTo>
                  <a:cubicBezTo>
                    <a:pt x="94" y="66"/>
                    <a:pt x="96" y="66"/>
                    <a:pt x="97" y="67"/>
                  </a:cubicBezTo>
                  <a:cubicBezTo>
                    <a:pt x="99" y="68"/>
                    <a:pt x="102" y="71"/>
                    <a:pt x="105" y="71"/>
                  </a:cubicBezTo>
                  <a:cubicBezTo>
                    <a:pt x="105" y="71"/>
                    <a:pt x="107" y="71"/>
                    <a:pt x="108" y="70"/>
                  </a:cubicBezTo>
                  <a:cubicBezTo>
                    <a:pt x="110" y="69"/>
                    <a:pt x="112" y="68"/>
                    <a:pt x="113" y="70"/>
                  </a:cubicBezTo>
                  <a:cubicBezTo>
                    <a:pt x="114" y="70"/>
                    <a:pt x="113" y="72"/>
                    <a:pt x="114" y="73"/>
                  </a:cubicBezTo>
                  <a:cubicBezTo>
                    <a:pt x="115" y="74"/>
                    <a:pt x="116" y="73"/>
                    <a:pt x="117" y="74"/>
                  </a:cubicBezTo>
                  <a:cubicBezTo>
                    <a:pt x="118" y="74"/>
                    <a:pt x="118" y="75"/>
                    <a:pt x="119" y="76"/>
                  </a:cubicBezTo>
                  <a:cubicBezTo>
                    <a:pt x="119" y="77"/>
                    <a:pt x="119" y="77"/>
                    <a:pt x="120" y="78"/>
                  </a:cubicBezTo>
                  <a:cubicBezTo>
                    <a:pt x="121" y="79"/>
                    <a:pt x="121" y="80"/>
                    <a:pt x="122" y="80"/>
                  </a:cubicBezTo>
                  <a:cubicBezTo>
                    <a:pt x="122" y="81"/>
                    <a:pt x="124" y="81"/>
                    <a:pt x="124" y="81"/>
                  </a:cubicBezTo>
                  <a:cubicBezTo>
                    <a:pt x="125" y="82"/>
                    <a:pt x="125" y="85"/>
                    <a:pt x="126" y="86"/>
                  </a:cubicBezTo>
                  <a:cubicBezTo>
                    <a:pt x="127" y="87"/>
                    <a:pt x="128" y="88"/>
                    <a:pt x="129" y="89"/>
                  </a:cubicBezTo>
                  <a:cubicBezTo>
                    <a:pt x="130" y="91"/>
                    <a:pt x="130" y="92"/>
                    <a:pt x="131" y="93"/>
                  </a:cubicBezTo>
                  <a:cubicBezTo>
                    <a:pt x="133" y="94"/>
                    <a:pt x="135" y="95"/>
                    <a:pt x="135" y="97"/>
                  </a:cubicBezTo>
                  <a:cubicBezTo>
                    <a:pt x="135" y="99"/>
                    <a:pt x="135" y="102"/>
                    <a:pt x="136" y="103"/>
                  </a:cubicBezTo>
                  <a:cubicBezTo>
                    <a:pt x="137" y="103"/>
                    <a:pt x="139" y="104"/>
                    <a:pt x="140" y="104"/>
                  </a:cubicBezTo>
                  <a:cubicBezTo>
                    <a:pt x="141" y="104"/>
                    <a:pt x="142" y="105"/>
                    <a:pt x="143" y="105"/>
                  </a:cubicBezTo>
                  <a:cubicBezTo>
                    <a:pt x="144" y="105"/>
                    <a:pt x="146" y="105"/>
                    <a:pt x="147" y="106"/>
                  </a:cubicBezTo>
                  <a:cubicBezTo>
                    <a:pt x="147" y="106"/>
                    <a:pt x="148" y="107"/>
                    <a:pt x="149" y="108"/>
                  </a:cubicBezTo>
                  <a:cubicBezTo>
                    <a:pt x="149" y="108"/>
                    <a:pt x="150" y="109"/>
                    <a:pt x="151" y="109"/>
                  </a:cubicBezTo>
                  <a:cubicBezTo>
                    <a:pt x="152" y="110"/>
                    <a:pt x="152" y="112"/>
                    <a:pt x="153" y="113"/>
                  </a:cubicBezTo>
                  <a:cubicBezTo>
                    <a:pt x="154" y="114"/>
                    <a:pt x="155" y="114"/>
                    <a:pt x="155" y="116"/>
                  </a:cubicBezTo>
                  <a:cubicBezTo>
                    <a:pt x="155" y="119"/>
                    <a:pt x="152" y="118"/>
                    <a:pt x="151" y="116"/>
                  </a:cubicBezTo>
                  <a:cubicBezTo>
                    <a:pt x="150" y="116"/>
                    <a:pt x="150" y="115"/>
                    <a:pt x="150" y="115"/>
                  </a:cubicBezTo>
                  <a:cubicBezTo>
                    <a:pt x="149" y="114"/>
                    <a:pt x="149" y="114"/>
                    <a:pt x="148" y="114"/>
                  </a:cubicBezTo>
                  <a:cubicBezTo>
                    <a:pt x="146" y="113"/>
                    <a:pt x="146" y="112"/>
                    <a:pt x="144" y="112"/>
                  </a:cubicBezTo>
                  <a:cubicBezTo>
                    <a:pt x="141" y="111"/>
                    <a:pt x="141" y="111"/>
                    <a:pt x="140" y="109"/>
                  </a:cubicBezTo>
                  <a:cubicBezTo>
                    <a:pt x="139" y="108"/>
                    <a:pt x="136" y="106"/>
                    <a:pt x="134" y="107"/>
                  </a:cubicBezTo>
                  <a:cubicBezTo>
                    <a:pt x="133" y="107"/>
                    <a:pt x="133" y="108"/>
                    <a:pt x="134" y="109"/>
                  </a:cubicBezTo>
                  <a:cubicBezTo>
                    <a:pt x="135" y="109"/>
                    <a:pt x="136" y="110"/>
                    <a:pt x="137" y="110"/>
                  </a:cubicBezTo>
                  <a:cubicBezTo>
                    <a:pt x="138" y="111"/>
                    <a:pt x="139" y="112"/>
                    <a:pt x="140" y="113"/>
                  </a:cubicBezTo>
                  <a:cubicBezTo>
                    <a:pt x="141" y="115"/>
                    <a:pt x="143" y="115"/>
                    <a:pt x="145" y="116"/>
                  </a:cubicBezTo>
                  <a:cubicBezTo>
                    <a:pt x="146" y="117"/>
                    <a:pt x="147" y="120"/>
                    <a:pt x="148" y="121"/>
                  </a:cubicBezTo>
                  <a:cubicBezTo>
                    <a:pt x="149" y="122"/>
                    <a:pt x="148" y="122"/>
                    <a:pt x="148" y="124"/>
                  </a:cubicBezTo>
                  <a:cubicBezTo>
                    <a:pt x="147" y="126"/>
                    <a:pt x="147" y="128"/>
                    <a:pt x="147" y="130"/>
                  </a:cubicBezTo>
                  <a:cubicBezTo>
                    <a:pt x="147" y="132"/>
                    <a:pt x="147" y="134"/>
                    <a:pt x="147" y="136"/>
                  </a:cubicBezTo>
                  <a:cubicBezTo>
                    <a:pt x="147" y="137"/>
                    <a:pt x="148" y="138"/>
                    <a:pt x="148" y="139"/>
                  </a:cubicBezTo>
                  <a:cubicBezTo>
                    <a:pt x="148" y="141"/>
                    <a:pt x="147" y="141"/>
                    <a:pt x="147" y="142"/>
                  </a:cubicBezTo>
                  <a:cubicBezTo>
                    <a:pt x="147" y="143"/>
                    <a:pt x="148" y="144"/>
                    <a:pt x="148" y="145"/>
                  </a:cubicBezTo>
                  <a:cubicBezTo>
                    <a:pt x="149" y="146"/>
                    <a:pt x="149" y="147"/>
                    <a:pt x="149" y="148"/>
                  </a:cubicBezTo>
                  <a:cubicBezTo>
                    <a:pt x="150" y="151"/>
                    <a:pt x="150" y="153"/>
                    <a:pt x="151" y="155"/>
                  </a:cubicBezTo>
                  <a:cubicBezTo>
                    <a:pt x="153" y="158"/>
                    <a:pt x="155" y="160"/>
                    <a:pt x="157" y="162"/>
                  </a:cubicBezTo>
                  <a:cubicBezTo>
                    <a:pt x="158" y="163"/>
                    <a:pt x="158" y="163"/>
                    <a:pt x="159" y="163"/>
                  </a:cubicBezTo>
                  <a:cubicBezTo>
                    <a:pt x="160" y="165"/>
                    <a:pt x="160" y="167"/>
                    <a:pt x="161" y="168"/>
                  </a:cubicBezTo>
                  <a:cubicBezTo>
                    <a:pt x="162" y="170"/>
                    <a:pt x="163" y="171"/>
                    <a:pt x="165" y="172"/>
                  </a:cubicBezTo>
                  <a:cubicBezTo>
                    <a:pt x="166" y="172"/>
                    <a:pt x="166" y="173"/>
                    <a:pt x="167" y="173"/>
                  </a:cubicBezTo>
                  <a:cubicBezTo>
                    <a:pt x="167" y="173"/>
                    <a:pt x="167" y="173"/>
                    <a:pt x="168" y="173"/>
                  </a:cubicBezTo>
                  <a:cubicBezTo>
                    <a:pt x="168" y="173"/>
                    <a:pt x="168" y="173"/>
                    <a:pt x="169" y="173"/>
                  </a:cubicBezTo>
                  <a:cubicBezTo>
                    <a:pt x="170" y="174"/>
                    <a:pt x="171" y="176"/>
                    <a:pt x="171" y="178"/>
                  </a:cubicBezTo>
                  <a:cubicBezTo>
                    <a:pt x="172" y="179"/>
                    <a:pt x="174" y="180"/>
                    <a:pt x="175" y="182"/>
                  </a:cubicBezTo>
                  <a:cubicBezTo>
                    <a:pt x="176" y="184"/>
                    <a:pt x="177" y="185"/>
                    <a:pt x="179" y="187"/>
                  </a:cubicBezTo>
                  <a:cubicBezTo>
                    <a:pt x="180" y="189"/>
                    <a:pt x="182" y="191"/>
                    <a:pt x="181" y="193"/>
                  </a:cubicBezTo>
                  <a:cubicBezTo>
                    <a:pt x="181" y="196"/>
                    <a:pt x="179" y="195"/>
                    <a:pt x="182" y="196"/>
                  </a:cubicBezTo>
                  <a:cubicBezTo>
                    <a:pt x="184" y="198"/>
                    <a:pt x="186" y="199"/>
                    <a:pt x="188" y="200"/>
                  </a:cubicBezTo>
                  <a:cubicBezTo>
                    <a:pt x="189" y="202"/>
                    <a:pt x="190" y="203"/>
                    <a:pt x="191" y="204"/>
                  </a:cubicBezTo>
                  <a:cubicBezTo>
                    <a:pt x="192" y="205"/>
                    <a:pt x="193" y="207"/>
                    <a:pt x="193" y="208"/>
                  </a:cubicBezTo>
                  <a:cubicBezTo>
                    <a:pt x="194" y="208"/>
                    <a:pt x="194" y="208"/>
                    <a:pt x="194" y="208"/>
                  </a:cubicBezTo>
                  <a:cubicBezTo>
                    <a:pt x="195" y="206"/>
                    <a:pt x="195" y="204"/>
                    <a:pt x="195" y="202"/>
                  </a:cubicBezTo>
                  <a:cubicBezTo>
                    <a:pt x="194" y="199"/>
                    <a:pt x="191" y="199"/>
                    <a:pt x="190" y="196"/>
                  </a:cubicBezTo>
                  <a:cubicBezTo>
                    <a:pt x="189" y="195"/>
                    <a:pt x="189" y="194"/>
                    <a:pt x="188" y="193"/>
                  </a:cubicBezTo>
                  <a:cubicBezTo>
                    <a:pt x="188" y="192"/>
                    <a:pt x="187" y="193"/>
                    <a:pt x="187" y="192"/>
                  </a:cubicBezTo>
                  <a:cubicBezTo>
                    <a:pt x="186" y="191"/>
                    <a:pt x="186" y="190"/>
                    <a:pt x="185" y="189"/>
                  </a:cubicBezTo>
                  <a:cubicBezTo>
                    <a:pt x="184" y="188"/>
                    <a:pt x="183" y="189"/>
                    <a:pt x="181" y="188"/>
                  </a:cubicBezTo>
                  <a:cubicBezTo>
                    <a:pt x="181" y="187"/>
                    <a:pt x="180" y="184"/>
                    <a:pt x="179" y="183"/>
                  </a:cubicBezTo>
                  <a:cubicBezTo>
                    <a:pt x="179" y="182"/>
                    <a:pt x="177" y="179"/>
                    <a:pt x="179" y="178"/>
                  </a:cubicBezTo>
                  <a:cubicBezTo>
                    <a:pt x="179" y="178"/>
                    <a:pt x="182" y="178"/>
                    <a:pt x="182" y="178"/>
                  </a:cubicBezTo>
                  <a:cubicBezTo>
                    <a:pt x="184" y="179"/>
                    <a:pt x="185" y="181"/>
                    <a:pt x="187" y="183"/>
                  </a:cubicBezTo>
                  <a:cubicBezTo>
                    <a:pt x="189" y="186"/>
                    <a:pt x="190" y="188"/>
                    <a:pt x="192" y="191"/>
                  </a:cubicBezTo>
                  <a:cubicBezTo>
                    <a:pt x="193" y="193"/>
                    <a:pt x="194" y="194"/>
                    <a:pt x="195" y="195"/>
                  </a:cubicBezTo>
                  <a:cubicBezTo>
                    <a:pt x="196" y="196"/>
                    <a:pt x="197" y="196"/>
                    <a:pt x="198" y="197"/>
                  </a:cubicBezTo>
                  <a:cubicBezTo>
                    <a:pt x="198" y="198"/>
                    <a:pt x="199" y="199"/>
                    <a:pt x="200" y="199"/>
                  </a:cubicBezTo>
                  <a:cubicBezTo>
                    <a:pt x="200" y="199"/>
                    <a:pt x="202" y="199"/>
                    <a:pt x="202" y="200"/>
                  </a:cubicBezTo>
                  <a:cubicBezTo>
                    <a:pt x="203" y="200"/>
                    <a:pt x="203" y="202"/>
                    <a:pt x="203" y="203"/>
                  </a:cubicBezTo>
                  <a:cubicBezTo>
                    <a:pt x="204" y="204"/>
                    <a:pt x="207" y="206"/>
                    <a:pt x="208" y="207"/>
                  </a:cubicBezTo>
                  <a:cubicBezTo>
                    <a:pt x="209" y="208"/>
                    <a:pt x="210" y="211"/>
                    <a:pt x="210" y="212"/>
                  </a:cubicBezTo>
                  <a:cubicBezTo>
                    <a:pt x="210" y="215"/>
                    <a:pt x="210" y="216"/>
                    <a:pt x="211" y="218"/>
                  </a:cubicBezTo>
                  <a:cubicBezTo>
                    <a:pt x="212" y="219"/>
                    <a:pt x="212" y="219"/>
                    <a:pt x="212" y="220"/>
                  </a:cubicBezTo>
                  <a:cubicBezTo>
                    <a:pt x="213" y="221"/>
                    <a:pt x="212" y="222"/>
                    <a:pt x="213" y="223"/>
                  </a:cubicBezTo>
                  <a:cubicBezTo>
                    <a:pt x="214" y="224"/>
                    <a:pt x="218" y="224"/>
                    <a:pt x="219" y="225"/>
                  </a:cubicBezTo>
                  <a:cubicBezTo>
                    <a:pt x="221" y="226"/>
                    <a:pt x="224" y="228"/>
                    <a:pt x="226" y="229"/>
                  </a:cubicBezTo>
                  <a:cubicBezTo>
                    <a:pt x="227" y="229"/>
                    <a:pt x="228" y="229"/>
                    <a:pt x="229" y="229"/>
                  </a:cubicBezTo>
                  <a:cubicBezTo>
                    <a:pt x="231" y="229"/>
                    <a:pt x="231" y="231"/>
                    <a:pt x="233" y="231"/>
                  </a:cubicBezTo>
                  <a:cubicBezTo>
                    <a:pt x="236" y="233"/>
                    <a:pt x="240" y="232"/>
                    <a:pt x="242" y="232"/>
                  </a:cubicBezTo>
                  <a:cubicBezTo>
                    <a:pt x="243" y="232"/>
                    <a:pt x="244" y="232"/>
                    <a:pt x="245" y="232"/>
                  </a:cubicBezTo>
                  <a:cubicBezTo>
                    <a:pt x="246" y="232"/>
                    <a:pt x="247" y="232"/>
                    <a:pt x="248" y="232"/>
                  </a:cubicBezTo>
                  <a:cubicBezTo>
                    <a:pt x="249" y="232"/>
                    <a:pt x="249" y="231"/>
                    <a:pt x="251" y="231"/>
                  </a:cubicBezTo>
                  <a:cubicBezTo>
                    <a:pt x="252" y="232"/>
                    <a:pt x="253" y="234"/>
                    <a:pt x="254" y="235"/>
                  </a:cubicBezTo>
                  <a:cubicBezTo>
                    <a:pt x="255" y="236"/>
                    <a:pt x="256" y="236"/>
                    <a:pt x="257" y="237"/>
                  </a:cubicBezTo>
                  <a:cubicBezTo>
                    <a:pt x="257" y="237"/>
                    <a:pt x="258" y="239"/>
                    <a:pt x="259" y="239"/>
                  </a:cubicBezTo>
                  <a:cubicBezTo>
                    <a:pt x="259" y="239"/>
                    <a:pt x="260" y="239"/>
                    <a:pt x="261" y="239"/>
                  </a:cubicBezTo>
                  <a:cubicBezTo>
                    <a:pt x="262" y="239"/>
                    <a:pt x="263" y="239"/>
                    <a:pt x="263" y="239"/>
                  </a:cubicBezTo>
                  <a:cubicBezTo>
                    <a:pt x="265" y="240"/>
                    <a:pt x="267" y="240"/>
                    <a:pt x="269" y="240"/>
                  </a:cubicBezTo>
                  <a:cubicBezTo>
                    <a:pt x="272" y="240"/>
                    <a:pt x="271" y="241"/>
                    <a:pt x="272" y="243"/>
                  </a:cubicBezTo>
                  <a:cubicBezTo>
                    <a:pt x="272" y="245"/>
                    <a:pt x="274" y="246"/>
                    <a:pt x="275" y="247"/>
                  </a:cubicBezTo>
                  <a:cubicBezTo>
                    <a:pt x="276" y="248"/>
                    <a:pt x="275" y="249"/>
                    <a:pt x="276" y="249"/>
                  </a:cubicBezTo>
                  <a:cubicBezTo>
                    <a:pt x="278" y="249"/>
                    <a:pt x="278" y="249"/>
                    <a:pt x="278" y="249"/>
                  </a:cubicBezTo>
                  <a:cubicBezTo>
                    <a:pt x="279" y="250"/>
                    <a:pt x="278" y="250"/>
                    <a:pt x="279" y="252"/>
                  </a:cubicBezTo>
                  <a:cubicBezTo>
                    <a:pt x="280" y="254"/>
                    <a:pt x="283" y="253"/>
                    <a:pt x="285" y="25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75"/>
            <p:cNvSpPr/>
            <p:nvPr/>
          </p:nvSpPr>
          <p:spPr bwMode="auto">
            <a:xfrm>
              <a:off x="4185444" y="-1409699"/>
              <a:ext cx="42863" cy="25400"/>
            </a:xfrm>
            <a:custGeom>
              <a:avLst/>
              <a:gdLst>
                <a:gd name="T0" fmla="*/ 6 w 10"/>
                <a:gd name="T1" fmla="*/ 0 h 6"/>
                <a:gd name="T2" fmla="*/ 7 w 10"/>
                <a:gd name="T3" fmla="*/ 0 h 6"/>
                <a:gd name="T4" fmla="*/ 5 w 10"/>
                <a:gd name="T5" fmla="*/ 1 h 6"/>
                <a:gd name="T6" fmla="*/ 3 w 10"/>
                <a:gd name="T7" fmla="*/ 2 h 6"/>
                <a:gd name="T8" fmla="*/ 1 w 10"/>
                <a:gd name="T9" fmla="*/ 4 h 6"/>
                <a:gd name="T10" fmla="*/ 1 w 10"/>
                <a:gd name="T11" fmla="*/ 6 h 6"/>
                <a:gd name="T12" fmla="*/ 4 w 10"/>
                <a:gd name="T13" fmla="*/ 4 h 6"/>
                <a:gd name="T14" fmla="*/ 8 w 10"/>
                <a:gd name="T15" fmla="*/ 3 h 6"/>
                <a:gd name="T16" fmla="*/ 6 w 10"/>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6">
                  <a:moveTo>
                    <a:pt x="6" y="0"/>
                  </a:moveTo>
                  <a:cubicBezTo>
                    <a:pt x="7" y="0"/>
                    <a:pt x="7" y="0"/>
                    <a:pt x="7" y="0"/>
                  </a:cubicBezTo>
                  <a:cubicBezTo>
                    <a:pt x="6" y="0"/>
                    <a:pt x="6" y="1"/>
                    <a:pt x="5" y="1"/>
                  </a:cubicBezTo>
                  <a:cubicBezTo>
                    <a:pt x="4" y="2"/>
                    <a:pt x="3" y="2"/>
                    <a:pt x="3" y="2"/>
                  </a:cubicBezTo>
                  <a:cubicBezTo>
                    <a:pt x="1" y="4"/>
                    <a:pt x="1" y="4"/>
                    <a:pt x="1" y="4"/>
                  </a:cubicBezTo>
                  <a:cubicBezTo>
                    <a:pt x="1" y="4"/>
                    <a:pt x="0" y="5"/>
                    <a:pt x="1" y="6"/>
                  </a:cubicBezTo>
                  <a:cubicBezTo>
                    <a:pt x="3" y="6"/>
                    <a:pt x="3" y="4"/>
                    <a:pt x="4" y="4"/>
                  </a:cubicBezTo>
                  <a:cubicBezTo>
                    <a:pt x="5" y="3"/>
                    <a:pt x="7" y="4"/>
                    <a:pt x="8" y="3"/>
                  </a:cubicBezTo>
                  <a:cubicBezTo>
                    <a:pt x="10" y="2"/>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76"/>
            <p:cNvSpPr/>
            <p:nvPr/>
          </p:nvSpPr>
          <p:spPr bwMode="auto">
            <a:xfrm>
              <a:off x="3991769" y="-1341437"/>
              <a:ext cx="33338" cy="25400"/>
            </a:xfrm>
            <a:custGeom>
              <a:avLst/>
              <a:gdLst>
                <a:gd name="T0" fmla="*/ 7 w 8"/>
                <a:gd name="T1" fmla="*/ 2 h 6"/>
                <a:gd name="T2" fmla="*/ 6 w 8"/>
                <a:gd name="T3" fmla="*/ 0 h 6"/>
                <a:gd name="T4" fmla="*/ 5 w 8"/>
                <a:gd name="T5" fmla="*/ 1 h 6"/>
                <a:gd name="T6" fmla="*/ 6 w 8"/>
                <a:gd name="T7" fmla="*/ 1 h 6"/>
                <a:gd name="T8" fmla="*/ 5 w 8"/>
                <a:gd name="T9" fmla="*/ 3 h 6"/>
                <a:gd name="T10" fmla="*/ 3 w 8"/>
                <a:gd name="T11" fmla="*/ 3 h 6"/>
                <a:gd name="T12" fmla="*/ 1 w 8"/>
                <a:gd name="T13" fmla="*/ 5 h 6"/>
                <a:gd name="T14" fmla="*/ 5 w 8"/>
                <a:gd name="T15" fmla="*/ 6 h 6"/>
                <a:gd name="T16" fmla="*/ 8 w 8"/>
                <a:gd name="T17" fmla="*/ 2 h 6"/>
                <a:gd name="T18" fmla="*/ 7 w 8"/>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
                  <a:moveTo>
                    <a:pt x="7" y="2"/>
                  </a:moveTo>
                  <a:cubicBezTo>
                    <a:pt x="6" y="1"/>
                    <a:pt x="6" y="1"/>
                    <a:pt x="6" y="0"/>
                  </a:cubicBezTo>
                  <a:cubicBezTo>
                    <a:pt x="5" y="1"/>
                    <a:pt x="5" y="1"/>
                    <a:pt x="5" y="1"/>
                  </a:cubicBezTo>
                  <a:cubicBezTo>
                    <a:pt x="6" y="1"/>
                    <a:pt x="6" y="1"/>
                    <a:pt x="6" y="1"/>
                  </a:cubicBezTo>
                  <a:cubicBezTo>
                    <a:pt x="6" y="2"/>
                    <a:pt x="5" y="3"/>
                    <a:pt x="5" y="3"/>
                  </a:cubicBezTo>
                  <a:cubicBezTo>
                    <a:pt x="4" y="3"/>
                    <a:pt x="4" y="3"/>
                    <a:pt x="3" y="3"/>
                  </a:cubicBezTo>
                  <a:cubicBezTo>
                    <a:pt x="2" y="3"/>
                    <a:pt x="0" y="4"/>
                    <a:pt x="1" y="5"/>
                  </a:cubicBezTo>
                  <a:cubicBezTo>
                    <a:pt x="1" y="6"/>
                    <a:pt x="4" y="6"/>
                    <a:pt x="5" y="6"/>
                  </a:cubicBezTo>
                  <a:cubicBezTo>
                    <a:pt x="7" y="5"/>
                    <a:pt x="8" y="4"/>
                    <a:pt x="8" y="2"/>
                  </a:cubicBez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77"/>
            <p:cNvSpPr/>
            <p:nvPr/>
          </p:nvSpPr>
          <p:spPr bwMode="auto">
            <a:xfrm>
              <a:off x="4448969" y="-1414462"/>
              <a:ext cx="30163" cy="34925"/>
            </a:xfrm>
            <a:custGeom>
              <a:avLst/>
              <a:gdLst>
                <a:gd name="T0" fmla="*/ 5 w 7"/>
                <a:gd name="T1" fmla="*/ 3 h 8"/>
                <a:gd name="T2" fmla="*/ 4 w 7"/>
                <a:gd name="T3" fmla="*/ 1 h 8"/>
                <a:gd name="T4" fmla="*/ 0 w 7"/>
                <a:gd name="T5" fmla="*/ 1 h 8"/>
                <a:gd name="T6" fmla="*/ 0 w 7"/>
                <a:gd name="T7" fmla="*/ 1 h 8"/>
                <a:gd name="T8" fmla="*/ 2 w 7"/>
                <a:gd name="T9" fmla="*/ 3 h 8"/>
                <a:gd name="T10" fmla="*/ 3 w 7"/>
                <a:gd name="T11" fmla="*/ 6 h 8"/>
                <a:gd name="T12" fmla="*/ 6 w 7"/>
                <a:gd name="T13" fmla="*/ 5 h 8"/>
                <a:gd name="T14" fmla="*/ 5 w 7"/>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8">
                  <a:moveTo>
                    <a:pt x="5" y="3"/>
                  </a:moveTo>
                  <a:cubicBezTo>
                    <a:pt x="4" y="2"/>
                    <a:pt x="5" y="2"/>
                    <a:pt x="4" y="1"/>
                  </a:cubicBezTo>
                  <a:cubicBezTo>
                    <a:pt x="2" y="0"/>
                    <a:pt x="2" y="0"/>
                    <a:pt x="0" y="1"/>
                  </a:cubicBezTo>
                  <a:cubicBezTo>
                    <a:pt x="0" y="1"/>
                    <a:pt x="0" y="1"/>
                    <a:pt x="0" y="1"/>
                  </a:cubicBezTo>
                  <a:cubicBezTo>
                    <a:pt x="1" y="2"/>
                    <a:pt x="1" y="2"/>
                    <a:pt x="2" y="3"/>
                  </a:cubicBezTo>
                  <a:cubicBezTo>
                    <a:pt x="2" y="4"/>
                    <a:pt x="2" y="5"/>
                    <a:pt x="3" y="6"/>
                  </a:cubicBezTo>
                  <a:cubicBezTo>
                    <a:pt x="4" y="8"/>
                    <a:pt x="7" y="7"/>
                    <a:pt x="6" y="5"/>
                  </a:cubicBezTo>
                  <a:cubicBezTo>
                    <a:pt x="6" y="4"/>
                    <a:pt x="5" y="4"/>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78"/>
            <p:cNvSpPr/>
            <p:nvPr/>
          </p:nvSpPr>
          <p:spPr bwMode="auto">
            <a:xfrm>
              <a:off x="4496594" y="-1376362"/>
              <a:ext cx="15875" cy="30163"/>
            </a:xfrm>
            <a:custGeom>
              <a:avLst/>
              <a:gdLst>
                <a:gd name="T0" fmla="*/ 2 w 4"/>
                <a:gd name="T1" fmla="*/ 6 h 7"/>
                <a:gd name="T2" fmla="*/ 3 w 4"/>
                <a:gd name="T3" fmla="*/ 4 h 7"/>
                <a:gd name="T4" fmla="*/ 3 w 4"/>
                <a:gd name="T5" fmla="*/ 3 h 7"/>
                <a:gd name="T6" fmla="*/ 2 w 4"/>
                <a:gd name="T7" fmla="*/ 2 h 7"/>
                <a:gd name="T8" fmla="*/ 0 w 4"/>
                <a:gd name="T9" fmla="*/ 0 h 7"/>
                <a:gd name="T10" fmla="*/ 0 w 4"/>
                <a:gd name="T11" fmla="*/ 0 h 7"/>
                <a:gd name="T12" fmla="*/ 0 w 4"/>
                <a:gd name="T13" fmla="*/ 0 h 7"/>
                <a:gd name="T14" fmla="*/ 1 w 4"/>
                <a:gd name="T15" fmla="*/ 3 h 7"/>
                <a:gd name="T16" fmla="*/ 2 w 4"/>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7">
                  <a:moveTo>
                    <a:pt x="2" y="6"/>
                  </a:moveTo>
                  <a:cubicBezTo>
                    <a:pt x="3" y="7"/>
                    <a:pt x="4" y="6"/>
                    <a:pt x="3" y="4"/>
                  </a:cubicBezTo>
                  <a:cubicBezTo>
                    <a:pt x="3" y="4"/>
                    <a:pt x="3" y="4"/>
                    <a:pt x="3" y="3"/>
                  </a:cubicBezTo>
                  <a:cubicBezTo>
                    <a:pt x="2" y="3"/>
                    <a:pt x="2" y="2"/>
                    <a:pt x="2" y="2"/>
                  </a:cubicBezTo>
                  <a:cubicBezTo>
                    <a:pt x="2" y="1"/>
                    <a:pt x="1" y="1"/>
                    <a:pt x="0" y="0"/>
                  </a:cubicBezTo>
                  <a:cubicBezTo>
                    <a:pt x="0" y="0"/>
                    <a:pt x="0" y="0"/>
                    <a:pt x="0" y="0"/>
                  </a:cubicBezTo>
                  <a:cubicBezTo>
                    <a:pt x="0" y="0"/>
                    <a:pt x="0" y="0"/>
                    <a:pt x="0" y="0"/>
                  </a:cubicBezTo>
                  <a:cubicBezTo>
                    <a:pt x="0" y="1"/>
                    <a:pt x="0" y="2"/>
                    <a:pt x="1" y="3"/>
                  </a:cubicBezTo>
                  <a:cubicBezTo>
                    <a:pt x="1" y="4"/>
                    <a:pt x="1" y="5"/>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79"/>
            <p:cNvSpPr/>
            <p:nvPr/>
          </p:nvSpPr>
          <p:spPr bwMode="auto">
            <a:xfrm>
              <a:off x="4499769" y="-1338262"/>
              <a:ext cx="22225" cy="25400"/>
            </a:xfrm>
            <a:custGeom>
              <a:avLst/>
              <a:gdLst>
                <a:gd name="T0" fmla="*/ 1 w 5"/>
                <a:gd name="T1" fmla="*/ 0 h 6"/>
                <a:gd name="T2" fmla="*/ 4 w 5"/>
                <a:gd name="T3" fmla="*/ 4 h 6"/>
                <a:gd name="T4" fmla="*/ 1 w 5"/>
                <a:gd name="T5" fmla="*/ 0 h 6"/>
              </a:gdLst>
              <a:ahLst/>
              <a:cxnLst>
                <a:cxn ang="0">
                  <a:pos x="T0" y="T1"/>
                </a:cxn>
                <a:cxn ang="0">
                  <a:pos x="T2" y="T3"/>
                </a:cxn>
                <a:cxn ang="0">
                  <a:pos x="T4" y="T5"/>
                </a:cxn>
              </a:cxnLst>
              <a:rect l="0" t="0" r="r" b="b"/>
              <a:pathLst>
                <a:path w="5" h="6">
                  <a:moveTo>
                    <a:pt x="1" y="0"/>
                  </a:moveTo>
                  <a:cubicBezTo>
                    <a:pt x="0" y="2"/>
                    <a:pt x="3" y="6"/>
                    <a:pt x="4" y="4"/>
                  </a:cubicBezTo>
                  <a:cubicBezTo>
                    <a:pt x="5" y="2"/>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80"/>
            <p:cNvSpPr/>
            <p:nvPr/>
          </p:nvSpPr>
          <p:spPr bwMode="auto">
            <a:xfrm>
              <a:off x="4499769" y="-1338262"/>
              <a:ext cx="4763" cy="4763"/>
            </a:xfrm>
            <a:custGeom>
              <a:avLst/>
              <a:gdLst>
                <a:gd name="T0" fmla="*/ 0 w 3"/>
                <a:gd name="T1" fmla="*/ 3 h 3"/>
                <a:gd name="T2" fmla="*/ 3 w 3"/>
                <a:gd name="T3" fmla="*/ 0 h 3"/>
                <a:gd name="T4" fmla="*/ 3 w 3"/>
                <a:gd name="T5" fmla="*/ 0 h 3"/>
                <a:gd name="T6" fmla="*/ 0 w 3"/>
                <a:gd name="T7" fmla="*/ 3 h 3"/>
              </a:gdLst>
              <a:ahLst/>
              <a:cxnLst>
                <a:cxn ang="0">
                  <a:pos x="T0" y="T1"/>
                </a:cxn>
                <a:cxn ang="0">
                  <a:pos x="T2" y="T3"/>
                </a:cxn>
                <a:cxn ang="0">
                  <a:pos x="T4" y="T5"/>
                </a:cxn>
                <a:cxn ang="0">
                  <a:pos x="T6" y="T7"/>
                </a:cxn>
              </a:cxnLst>
              <a:rect l="0" t="0" r="r" b="b"/>
              <a:pathLst>
                <a:path w="3" h="3">
                  <a:moveTo>
                    <a:pt x="0" y="3"/>
                  </a:moveTo>
                  <a:lnTo>
                    <a:pt x="3" y="0"/>
                  </a:lnTo>
                  <a:lnTo>
                    <a:pt x="3"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Rectangle 81"/>
            <p:cNvSpPr>
              <a:spLocks noChangeArrowheads="1"/>
            </p:cNvSpPr>
            <p:nvPr/>
          </p:nvSpPr>
          <p:spPr bwMode="auto">
            <a:xfrm>
              <a:off x="4504532" y="-1338262"/>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8" name="Freeform 82"/>
            <p:cNvSpPr/>
            <p:nvPr/>
          </p:nvSpPr>
          <p:spPr bwMode="auto">
            <a:xfrm>
              <a:off x="5187157" y="-841374"/>
              <a:ext cx="149225" cy="42863"/>
            </a:xfrm>
            <a:custGeom>
              <a:avLst/>
              <a:gdLst>
                <a:gd name="T0" fmla="*/ 33 w 35"/>
                <a:gd name="T1" fmla="*/ 10 h 10"/>
                <a:gd name="T2" fmla="*/ 29 w 35"/>
                <a:gd name="T3" fmla="*/ 6 h 10"/>
                <a:gd name="T4" fmla="*/ 16 w 35"/>
                <a:gd name="T5" fmla="*/ 0 h 10"/>
                <a:gd name="T6" fmla="*/ 17 w 35"/>
                <a:gd name="T7" fmla="*/ 1 h 10"/>
                <a:gd name="T8" fmla="*/ 11 w 35"/>
                <a:gd name="T9" fmla="*/ 0 h 10"/>
                <a:gd name="T10" fmla="*/ 7 w 35"/>
                <a:gd name="T11" fmla="*/ 0 h 10"/>
                <a:gd name="T12" fmla="*/ 0 w 35"/>
                <a:gd name="T13" fmla="*/ 3 h 10"/>
                <a:gd name="T14" fmla="*/ 9 w 35"/>
                <a:gd name="T15" fmla="*/ 3 h 10"/>
                <a:gd name="T16" fmla="*/ 19 w 35"/>
                <a:gd name="T17" fmla="*/ 6 h 10"/>
                <a:gd name="T18" fmla="*/ 25 w 35"/>
                <a:gd name="T19" fmla="*/ 8 h 10"/>
                <a:gd name="T20" fmla="*/ 25 w 35"/>
                <a:gd name="T21" fmla="*/ 9 h 10"/>
                <a:gd name="T22" fmla="*/ 27 w 35"/>
                <a:gd name="T23" fmla="*/ 9 h 10"/>
                <a:gd name="T24" fmla="*/ 30 w 35"/>
                <a:gd name="T25" fmla="*/ 10 h 10"/>
                <a:gd name="T26" fmla="*/ 33 w 35"/>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0">
                  <a:moveTo>
                    <a:pt x="33" y="10"/>
                  </a:moveTo>
                  <a:cubicBezTo>
                    <a:pt x="35" y="7"/>
                    <a:pt x="30" y="6"/>
                    <a:pt x="29" y="6"/>
                  </a:cubicBezTo>
                  <a:cubicBezTo>
                    <a:pt x="24" y="4"/>
                    <a:pt x="20" y="2"/>
                    <a:pt x="16" y="0"/>
                  </a:cubicBezTo>
                  <a:cubicBezTo>
                    <a:pt x="17" y="1"/>
                    <a:pt x="17" y="1"/>
                    <a:pt x="17" y="1"/>
                  </a:cubicBezTo>
                  <a:cubicBezTo>
                    <a:pt x="15" y="0"/>
                    <a:pt x="13" y="0"/>
                    <a:pt x="11" y="0"/>
                  </a:cubicBezTo>
                  <a:cubicBezTo>
                    <a:pt x="10" y="0"/>
                    <a:pt x="9" y="0"/>
                    <a:pt x="7" y="0"/>
                  </a:cubicBezTo>
                  <a:cubicBezTo>
                    <a:pt x="5" y="0"/>
                    <a:pt x="0" y="0"/>
                    <a:pt x="0" y="3"/>
                  </a:cubicBezTo>
                  <a:cubicBezTo>
                    <a:pt x="0" y="6"/>
                    <a:pt x="7" y="3"/>
                    <a:pt x="9" y="3"/>
                  </a:cubicBezTo>
                  <a:cubicBezTo>
                    <a:pt x="13" y="3"/>
                    <a:pt x="16" y="3"/>
                    <a:pt x="19" y="6"/>
                  </a:cubicBezTo>
                  <a:cubicBezTo>
                    <a:pt x="21" y="8"/>
                    <a:pt x="23" y="7"/>
                    <a:pt x="25" y="8"/>
                  </a:cubicBezTo>
                  <a:cubicBezTo>
                    <a:pt x="25" y="9"/>
                    <a:pt x="25" y="9"/>
                    <a:pt x="25" y="9"/>
                  </a:cubicBezTo>
                  <a:cubicBezTo>
                    <a:pt x="26" y="9"/>
                    <a:pt x="27" y="9"/>
                    <a:pt x="27" y="9"/>
                  </a:cubicBezTo>
                  <a:cubicBezTo>
                    <a:pt x="28" y="10"/>
                    <a:pt x="29" y="10"/>
                    <a:pt x="30" y="10"/>
                  </a:cubicBezTo>
                  <a:cubicBezTo>
                    <a:pt x="31" y="10"/>
                    <a:pt x="33" y="10"/>
                    <a:pt x="3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83"/>
            <p:cNvSpPr/>
            <p:nvPr/>
          </p:nvSpPr>
          <p:spPr bwMode="auto">
            <a:xfrm>
              <a:off x="5301457" y="-777874"/>
              <a:ext cx="0" cy="4763"/>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84"/>
            <p:cNvSpPr/>
            <p:nvPr/>
          </p:nvSpPr>
          <p:spPr bwMode="auto">
            <a:xfrm>
              <a:off x="5276057" y="-777874"/>
              <a:ext cx="30163" cy="17463"/>
            </a:xfrm>
            <a:custGeom>
              <a:avLst/>
              <a:gdLst>
                <a:gd name="T0" fmla="*/ 2 w 7"/>
                <a:gd name="T1" fmla="*/ 0 h 4"/>
                <a:gd name="T2" fmla="*/ 0 w 7"/>
                <a:gd name="T3" fmla="*/ 3 h 4"/>
                <a:gd name="T4" fmla="*/ 5 w 7"/>
                <a:gd name="T5" fmla="*/ 2 h 4"/>
                <a:gd name="T6" fmla="*/ 7 w 7"/>
                <a:gd name="T7" fmla="*/ 1 h 4"/>
                <a:gd name="T8" fmla="*/ 2 w 7"/>
                <a:gd name="T9" fmla="*/ 0 h 4"/>
              </a:gdLst>
              <a:ahLst/>
              <a:cxnLst>
                <a:cxn ang="0">
                  <a:pos x="T0" y="T1"/>
                </a:cxn>
                <a:cxn ang="0">
                  <a:pos x="T2" y="T3"/>
                </a:cxn>
                <a:cxn ang="0">
                  <a:pos x="T4" y="T5"/>
                </a:cxn>
                <a:cxn ang="0">
                  <a:pos x="T6" y="T7"/>
                </a:cxn>
                <a:cxn ang="0">
                  <a:pos x="T8" y="T9"/>
                </a:cxn>
              </a:cxnLst>
              <a:rect l="0" t="0" r="r" b="b"/>
              <a:pathLst>
                <a:path w="7" h="4">
                  <a:moveTo>
                    <a:pt x="2" y="0"/>
                  </a:moveTo>
                  <a:cubicBezTo>
                    <a:pt x="2" y="1"/>
                    <a:pt x="0" y="2"/>
                    <a:pt x="0" y="3"/>
                  </a:cubicBezTo>
                  <a:cubicBezTo>
                    <a:pt x="1" y="4"/>
                    <a:pt x="4" y="2"/>
                    <a:pt x="5" y="2"/>
                  </a:cubicBezTo>
                  <a:cubicBezTo>
                    <a:pt x="6" y="2"/>
                    <a:pt x="7" y="2"/>
                    <a:pt x="7" y="1"/>
                  </a:cubicBezTo>
                  <a:cubicBezTo>
                    <a:pt x="5" y="0"/>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Rectangle 85"/>
            <p:cNvSpPr>
              <a:spLocks noChangeArrowheads="1"/>
            </p:cNvSpPr>
            <p:nvPr/>
          </p:nvSpPr>
          <p:spPr bwMode="auto">
            <a:xfrm>
              <a:off x="5301457" y="-773112"/>
              <a:ext cx="4763"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2" name="Freeform 86"/>
            <p:cNvSpPr/>
            <p:nvPr/>
          </p:nvSpPr>
          <p:spPr bwMode="auto">
            <a:xfrm>
              <a:off x="5326857" y="-793749"/>
              <a:ext cx="93663" cy="38100"/>
            </a:xfrm>
            <a:custGeom>
              <a:avLst/>
              <a:gdLst>
                <a:gd name="T0" fmla="*/ 3 w 22"/>
                <a:gd name="T1" fmla="*/ 7 h 9"/>
                <a:gd name="T2" fmla="*/ 11 w 22"/>
                <a:gd name="T3" fmla="*/ 5 h 9"/>
                <a:gd name="T4" fmla="*/ 14 w 22"/>
                <a:gd name="T5" fmla="*/ 7 h 9"/>
                <a:gd name="T6" fmla="*/ 19 w 22"/>
                <a:gd name="T7" fmla="*/ 6 h 9"/>
                <a:gd name="T8" fmla="*/ 22 w 22"/>
                <a:gd name="T9" fmla="*/ 5 h 9"/>
                <a:gd name="T10" fmla="*/ 18 w 22"/>
                <a:gd name="T11" fmla="*/ 2 h 9"/>
                <a:gd name="T12" fmla="*/ 16 w 22"/>
                <a:gd name="T13" fmla="*/ 1 h 9"/>
                <a:gd name="T14" fmla="*/ 16 w 22"/>
                <a:gd name="T15" fmla="*/ 1 h 9"/>
                <a:gd name="T16" fmla="*/ 12 w 22"/>
                <a:gd name="T17" fmla="*/ 0 h 9"/>
                <a:gd name="T18" fmla="*/ 6 w 22"/>
                <a:gd name="T19" fmla="*/ 1 h 9"/>
                <a:gd name="T20" fmla="*/ 6 w 22"/>
                <a:gd name="T21" fmla="*/ 4 h 9"/>
                <a:gd name="T22" fmla="*/ 3 w 22"/>
                <a:gd name="T2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9">
                  <a:moveTo>
                    <a:pt x="3" y="7"/>
                  </a:moveTo>
                  <a:cubicBezTo>
                    <a:pt x="6" y="9"/>
                    <a:pt x="9" y="4"/>
                    <a:pt x="11" y="5"/>
                  </a:cubicBezTo>
                  <a:cubicBezTo>
                    <a:pt x="12" y="6"/>
                    <a:pt x="12" y="7"/>
                    <a:pt x="14" y="7"/>
                  </a:cubicBezTo>
                  <a:cubicBezTo>
                    <a:pt x="15" y="7"/>
                    <a:pt x="17" y="6"/>
                    <a:pt x="19" y="6"/>
                  </a:cubicBezTo>
                  <a:cubicBezTo>
                    <a:pt x="20" y="6"/>
                    <a:pt x="22" y="6"/>
                    <a:pt x="22" y="5"/>
                  </a:cubicBezTo>
                  <a:cubicBezTo>
                    <a:pt x="22" y="4"/>
                    <a:pt x="19" y="2"/>
                    <a:pt x="18" y="2"/>
                  </a:cubicBezTo>
                  <a:cubicBezTo>
                    <a:pt x="17" y="2"/>
                    <a:pt x="16" y="2"/>
                    <a:pt x="16" y="1"/>
                  </a:cubicBezTo>
                  <a:cubicBezTo>
                    <a:pt x="16" y="1"/>
                    <a:pt x="16" y="1"/>
                    <a:pt x="16" y="1"/>
                  </a:cubicBezTo>
                  <a:cubicBezTo>
                    <a:pt x="17" y="0"/>
                    <a:pt x="13" y="0"/>
                    <a:pt x="12" y="0"/>
                  </a:cubicBezTo>
                  <a:cubicBezTo>
                    <a:pt x="10" y="1"/>
                    <a:pt x="8" y="1"/>
                    <a:pt x="6" y="1"/>
                  </a:cubicBezTo>
                  <a:cubicBezTo>
                    <a:pt x="6" y="2"/>
                    <a:pt x="6" y="3"/>
                    <a:pt x="6" y="4"/>
                  </a:cubicBezTo>
                  <a:cubicBezTo>
                    <a:pt x="5" y="4"/>
                    <a:pt x="0" y="5"/>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Rectangle 87"/>
            <p:cNvSpPr>
              <a:spLocks noChangeArrowheads="1"/>
            </p:cNvSpPr>
            <p:nvPr/>
          </p:nvSpPr>
          <p:spPr bwMode="auto">
            <a:xfrm>
              <a:off x="5453857" y="-777874"/>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4" name="Freeform 88"/>
            <p:cNvSpPr/>
            <p:nvPr/>
          </p:nvSpPr>
          <p:spPr bwMode="auto">
            <a:xfrm>
              <a:off x="5437982" y="-781049"/>
              <a:ext cx="25400" cy="25400"/>
            </a:xfrm>
            <a:custGeom>
              <a:avLst/>
              <a:gdLst>
                <a:gd name="T0" fmla="*/ 1 w 6"/>
                <a:gd name="T1" fmla="*/ 2 h 6"/>
                <a:gd name="T2" fmla="*/ 1 w 6"/>
                <a:gd name="T3" fmla="*/ 4 h 6"/>
                <a:gd name="T4" fmla="*/ 4 w 6"/>
                <a:gd name="T5" fmla="*/ 1 h 6"/>
                <a:gd name="T6" fmla="*/ 1 w 6"/>
                <a:gd name="T7" fmla="*/ 2 h 6"/>
              </a:gdLst>
              <a:ahLst/>
              <a:cxnLst>
                <a:cxn ang="0">
                  <a:pos x="T0" y="T1"/>
                </a:cxn>
                <a:cxn ang="0">
                  <a:pos x="T2" y="T3"/>
                </a:cxn>
                <a:cxn ang="0">
                  <a:pos x="T4" y="T5"/>
                </a:cxn>
                <a:cxn ang="0">
                  <a:pos x="T6" y="T7"/>
                </a:cxn>
              </a:cxnLst>
              <a:rect l="0" t="0" r="r" b="b"/>
              <a:pathLst>
                <a:path w="6" h="6">
                  <a:moveTo>
                    <a:pt x="1" y="2"/>
                  </a:moveTo>
                  <a:cubicBezTo>
                    <a:pt x="0" y="2"/>
                    <a:pt x="1" y="4"/>
                    <a:pt x="1" y="4"/>
                  </a:cubicBezTo>
                  <a:cubicBezTo>
                    <a:pt x="3" y="6"/>
                    <a:pt x="6" y="2"/>
                    <a:pt x="4" y="1"/>
                  </a:cubicBezTo>
                  <a:cubicBezTo>
                    <a:pt x="3" y="1"/>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89"/>
            <p:cNvSpPr/>
            <p:nvPr/>
          </p:nvSpPr>
          <p:spPr bwMode="auto">
            <a:xfrm>
              <a:off x="5179219" y="-636587"/>
              <a:ext cx="657225" cy="1001713"/>
            </a:xfrm>
            <a:custGeom>
              <a:avLst/>
              <a:gdLst>
                <a:gd name="T0" fmla="*/ 146 w 155"/>
                <a:gd name="T1" fmla="*/ 52 h 236"/>
                <a:gd name="T2" fmla="*/ 140 w 155"/>
                <a:gd name="T3" fmla="*/ 48 h 236"/>
                <a:gd name="T4" fmla="*/ 127 w 155"/>
                <a:gd name="T5" fmla="*/ 45 h 236"/>
                <a:gd name="T6" fmla="*/ 119 w 155"/>
                <a:gd name="T7" fmla="*/ 42 h 236"/>
                <a:gd name="T8" fmla="*/ 111 w 155"/>
                <a:gd name="T9" fmla="*/ 41 h 236"/>
                <a:gd name="T10" fmla="*/ 103 w 155"/>
                <a:gd name="T11" fmla="*/ 38 h 236"/>
                <a:gd name="T12" fmla="*/ 100 w 155"/>
                <a:gd name="T13" fmla="*/ 39 h 236"/>
                <a:gd name="T14" fmla="*/ 102 w 155"/>
                <a:gd name="T15" fmla="*/ 30 h 236"/>
                <a:gd name="T16" fmla="*/ 96 w 155"/>
                <a:gd name="T17" fmla="*/ 22 h 236"/>
                <a:gd name="T18" fmla="*/ 78 w 155"/>
                <a:gd name="T19" fmla="*/ 18 h 236"/>
                <a:gd name="T20" fmla="*/ 71 w 155"/>
                <a:gd name="T21" fmla="*/ 11 h 236"/>
                <a:gd name="T22" fmla="*/ 61 w 155"/>
                <a:gd name="T23" fmla="*/ 5 h 236"/>
                <a:gd name="T24" fmla="*/ 50 w 155"/>
                <a:gd name="T25" fmla="*/ 5 h 236"/>
                <a:gd name="T26" fmla="*/ 44 w 155"/>
                <a:gd name="T27" fmla="*/ 3 h 236"/>
                <a:gd name="T28" fmla="*/ 33 w 155"/>
                <a:gd name="T29" fmla="*/ 9 h 236"/>
                <a:gd name="T30" fmla="*/ 26 w 155"/>
                <a:gd name="T31" fmla="*/ 2 h 236"/>
                <a:gd name="T32" fmla="*/ 15 w 155"/>
                <a:gd name="T33" fmla="*/ 11 h 236"/>
                <a:gd name="T34" fmla="*/ 12 w 155"/>
                <a:gd name="T35" fmla="*/ 27 h 236"/>
                <a:gd name="T36" fmla="*/ 2 w 155"/>
                <a:gd name="T37" fmla="*/ 40 h 236"/>
                <a:gd name="T38" fmla="*/ 4 w 155"/>
                <a:gd name="T39" fmla="*/ 48 h 236"/>
                <a:gd name="T40" fmla="*/ 3 w 155"/>
                <a:gd name="T41" fmla="*/ 59 h 236"/>
                <a:gd name="T42" fmla="*/ 16 w 155"/>
                <a:gd name="T43" fmla="*/ 82 h 236"/>
                <a:gd name="T44" fmla="*/ 26 w 155"/>
                <a:gd name="T45" fmla="*/ 91 h 236"/>
                <a:gd name="T46" fmla="*/ 37 w 155"/>
                <a:gd name="T47" fmla="*/ 99 h 236"/>
                <a:gd name="T48" fmla="*/ 34 w 155"/>
                <a:gd name="T49" fmla="*/ 123 h 236"/>
                <a:gd name="T50" fmla="*/ 30 w 155"/>
                <a:gd name="T51" fmla="*/ 151 h 236"/>
                <a:gd name="T52" fmla="*/ 27 w 155"/>
                <a:gd name="T53" fmla="*/ 162 h 236"/>
                <a:gd name="T54" fmla="*/ 24 w 155"/>
                <a:gd name="T55" fmla="*/ 177 h 236"/>
                <a:gd name="T56" fmla="*/ 28 w 155"/>
                <a:gd name="T57" fmla="*/ 188 h 236"/>
                <a:gd name="T58" fmla="*/ 21 w 155"/>
                <a:gd name="T59" fmla="*/ 196 h 236"/>
                <a:gd name="T60" fmla="*/ 23 w 155"/>
                <a:gd name="T61" fmla="*/ 206 h 236"/>
                <a:gd name="T62" fmla="*/ 23 w 155"/>
                <a:gd name="T63" fmla="*/ 215 h 236"/>
                <a:gd name="T64" fmla="*/ 29 w 155"/>
                <a:gd name="T65" fmla="*/ 227 h 236"/>
                <a:gd name="T66" fmla="*/ 36 w 155"/>
                <a:gd name="T67" fmla="*/ 227 h 236"/>
                <a:gd name="T68" fmla="*/ 39 w 155"/>
                <a:gd name="T69" fmla="*/ 234 h 236"/>
                <a:gd name="T70" fmla="*/ 50 w 155"/>
                <a:gd name="T71" fmla="*/ 232 h 236"/>
                <a:gd name="T72" fmla="*/ 41 w 155"/>
                <a:gd name="T73" fmla="*/ 223 h 236"/>
                <a:gd name="T74" fmla="*/ 42 w 155"/>
                <a:gd name="T75" fmla="*/ 214 h 236"/>
                <a:gd name="T76" fmla="*/ 50 w 155"/>
                <a:gd name="T77" fmla="*/ 205 h 236"/>
                <a:gd name="T78" fmla="*/ 49 w 155"/>
                <a:gd name="T79" fmla="*/ 194 h 236"/>
                <a:gd name="T80" fmla="*/ 55 w 155"/>
                <a:gd name="T81" fmla="*/ 185 h 236"/>
                <a:gd name="T82" fmla="*/ 56 w 155"/>
                <a:gd name="T83" fmla="*/ 175 h 236"/>
                <a:gd name="T84" fmla="*/ 63 w 155"/>
                <a:gd name="T85" fmla="*/ 170 h 236"/>
                <a:gd name="T86" fmla="*/ 79 w 155"/>
                <a:gd name="T87" fmla="*/ 165 h 236"/>
                <a:gd name="T88" fmla="*/ 80 w 155"/>
                <a:gd name="T89" fmla="*/ 153 h 236"/>
                <a:gd name="T90" fmla="*/ 95 w 155"/>
                <a:gd name="T91" fmla="*/ 146 h 236"/>
                <a:gd name="T92" fmla="*/ 106 w 155"/>
                <a:gd name="T93" fmla="*/ 135 h 236"/>
                <a:gd name="T94" fmla="*/ 110 w 155"/>
                <a:gd name="T95" fmla="*/ 124 h 236"/>
                <a:gd name="T96" fmla="*/ 119 w 155"/>
                <a:gd name="T97" fmla="*/ 114 h 236"/>
                <a:gd name="T98" fmla="*/ 126 w 155"/>
                <a:gd name="T99" fmla="*/ 113 h 236"/>
                <a:gd name="T100" fmla="*/ 137 w 155"/>
                <a:gd name="T101" fmla="*/ 104 h 236"/>
                <a:gd name="T102" fmla="*/ 141 w 155"/>
                <a:gd name="T103" fmla="*/ 85 h 236"/>
                <a:gd name="T104" fmla="*/ 153 w 155"/>
                <a:gd name="T105" fmla="*/ 69 h 236"/>
                <a:gd name="T106" fmla="*/ 155 w 155"/>
                <a:gd name="T107" fmla="*/ 6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5" h="236">
                  <a:moveTo>
                    <a:pt x="152" y="54"/>
                  </a:moveTo>
                  <a:cubicBezTo>
                    <a:pt x="151" y="53"/>
                    <a:pt x="149" y="54"/>
                    <a:pt x="147" y="54"/>
                  </a:cubicBezTo>
                  <a:cubicBezTo>
                    <a:pt x="147" y="54"/>
                    <a:pt x="147" y="53"/>
                    <a:pt x="146" y="52"/>
                  </a:cubicBezTo>
                  <a:cubicBezTo>
                    <a:pt x="146" y="52"/>
                    <a:pt x="145" y="52"/>
                    <a:pt x="145" y="52"/>
                  </a:cubicBezTo>
                  <a:cubicBezTo>
                    <a:pt x="145" y="52"/>
                    <a:pt x="145" y="51"/>
                    <a:pt x="145" y="51"/>
                  </a:cubicBezTo>
                  <a:cubicBezTo>
                    <a:pt x="144" y="49"/>
                    <a:pt x="142" y="49"/>
                    <a:pt x="140" y="48"/>
                  </a:cubicBezTo>
                  <a:cubicBezTo>
                    <a:pt x="138" y="48"/>
                    <a:pt x="137" y="46"/>
                    <a:pt x="134" y="46"/>
                  </a:cubicBezTo>
                  <a:cubicBezTo>
                    <a:pt x="133" y="47"/>
                    <a:pt x="132" y="47"/>
                    <a:pt x="130" y="46"/>
                  </a:cubicBezTo>
                  <a:cubicBezTo>
                    <a:pt x="129" y="46"/>
                    <a:pt x="129" y="45"/>
                    <a:pt x="127" y="45"/>
                  </a:cubicBezTo>
                  <a:cubicBezTo>
                    <a:pt x="126" y="45"/>
                    <a:pt x="125" y="48"/>
                    <a:pt x="123" y="46"/>
                  </a:cubicBezTo>
                  <a:cubicBezTo>
                    <a:pt x="122" y="45"/>
                    <a:pt x="123" y="43"/>
                    <a:pt x="123" y="42"/>
                  </a:cubicBezTo>
                  <a:cubicBezTo>
                    <a:pt x="122" y="41"/>
                    <a:pt x="120" y="42"/>
                    <a:pt x="119" y="42"/>
                  </a:cubicBezTo>
                  <a:cubicBezTo>
                    <a:pt x="118" y="41"/>
                    <a:pt x="118" y="40"/>
                    <a:pt x="117" y="40"/>
                  </a:cubicBezTo>
                  <a:cubicBezTo>
                    <a:pt x="117" y="40"/>
                    <a:pt x="115" y="40"/>
                    <a:pt x="115" y="40"/>
                  </a:cubicBezTo>
                  <a:cubicBezTo>
                    <a:pt x="113" y="40"/>
                    <a:pt x="112" y="40"/>
                    <a:pt x="111" y="41"/>
                  </a:cubicBezTo>
                  <a:cubicBezTo>
                    <a:pt x="111" y="41"/>
                    <a:pt x="110" y="44"/>
                    <a:pt x="108" y="43"/>
                  </a:cubicBezTo>
                  <a:cubicBezTo>
                    <a:pt x="108" y="41"/>
                    <a:pt x="110" y="38"/>
                    <a:pt x="107" y="38"/>
                  </a:cubicBezTo>
                  <a:cubicBezTo>
                    <a:pt x="106" y="38"/>
                    <a:pt x="105" y="38"/>
                    <a:pt x="103" y="38"/>
                  </a:cubicBezTo>
                  <a:cubicBezTo>
                    <a:pt x="101" y="39"/>
                    <a:pt x="102" y="40"/>
                    <a:pt x="102" y="42"/>
                  </a:cubicBezTo>
                  <a:cubicBezTo>
                    <a:pt x="101" y="43"/>
                    <a:pt x="99" y="44"/>
                    <a:pt x="98" y="43"/>
                  </a:cubicBezTo>
                  <a:cubicBezTo>
                    <a:pt x="96" y="42"/>
                    <a:pt x="99" y="40"/>
                    <a:pt x="100" y="39"/>
                  </a:cubicBezTo>
                  <a:cubicBezTo>
                    <a:pt x="101" y="38"/>
                    <a:pt x="103" y="37"/>
                    <a:pt x="103" y="35"/>
                  </a:cubicBezTo>
                  <a:cubicBezTo>
                    <a:pt x="103" y="34"/>
                    <a:pt x="102" y="33"/>
                    <a:pt x="102" y="32"/>
                  </a:cubicBezTo>
                  <a:cubicBezTo>
                    <a:pt x="102" y="31"/>
                    <a:pt x="102" y="30"/>
                    <a:pt x="102" y="30"/>
                  </a:cubicBezTo>
                  <a:cubicBezTo>
                    <a:pt x="101" y="30"/>
                    <a:pt x="101" y="30"/>
                    <a:pt x="101" y="30"/>
                  </a:cubicBezTo>
                  <a:cubicBezTo>
                    <a:pt x="101" y="29"/>
                    <a:pt x="101" y="28"/>
                    <a:pt x="101" y="27"/>
                  </a:cubicBezTo>
                  <a:cubicBezTo>
                    <a:pt x="100" y="25"/>
                    <a:pt x="98" y="23"/>
                    <a:pt x="96" y="22"/>
                  </a:cubicBezTo>
                  <a:cubicBezTo>
                    <a:pt x="93" y="21"/>
                    <a:pt x="89" y="23"/>
                    <a:pt x="86" y="21"/>
                  </a:cubicBezTo>
                  <a:cubicBezTo>
                    <a:pt x="85" y="20"/>
                    <a:pt x="84" y="18"/>
                    <a:pt x="82" y="17"/>
                  </a:cubicBezTo>
                  <a:cubicBezTo>
                    <a:pt x="80" y="17"/>
                    <a:pt x="79" y="18"/>
                    <a:pt x="78" y="18"/>
                  </a:cubicBezTo>
                  <a:cubicBezTo>
                    <a:pt x="75" y="18"/>
                    <a:pt x="76" y="15"/>
                    <a:pt x="75" y="14"/>
                  </a:cubicBezTo>
                  <a:cubicBezTo>
                    <a:pt x="74" y="13"/>
                    <a:pt x="74" y="13"/>
                    <a:pt x="73" y="12"/>
                  </a:cubicBezTo>
                  <a:cubicBezTo>
                    <a:pt x="72" y="12"/>
                    <a:pt x="72" y="11"/>
                    <a:pt x="71" y="11"/>
                  </a:cubicBezTo>
                  <a:cubicBezTo>
                    <a:pt x="69" y="11"/>
                    <a:pt x="67" y="12"/>
                    <a:pt x="67" y="10"/>
                  </a:cubicBezTo>
                  <a:cubicBezTo>
                    <a:pt x="66" y="8"/>
                    <a:pt x="68" y="7"/>
                    <a:pt x="65" y="6"/>
                  </a:cubicBezTo>
                  <a:cubicBezTo>
                    <a:pt x="64" y="6"/>
                    <a:pt x="62" y="5"/>
                    <a:pt x="61" y="5"/>
                  </a:cubicBezTo>
                  <a:cubicBezTo>
                    <a:pt x="59" y="4"/>
                    <a:pt x="58" y="6"/>
                    <a:pt x="56" y="6"/>
                  </a:cubicBezTo>
                  <a:cubicBezTo>
                    <a:pt x="54" y="6"/>
                    <a:pt x="53" y="5"/>
                    <a:pt x="51" y="5"/>
                  </a:cubicBezTo>
                  <a:cubicBezTo>
                    <a:pt x="51" y="5"/>
                    <a:pt x="50" y="5"/>
                    <a:pt x="50" y="5"/>
                  </a:cubicBezTo>
                  <a:cubicBezTo>
                    <a:pt x="49" y="5"/>
                    <a:pt x="49" y="5"/>
                    <a:pt x="49" y="5"/>
                  </a:cubicBezTo>
                  <a:cubicBezTo>
                    <a:pt x="48" y="4"/>
                    <a:pt x="48" y="4"/>
                    <a:pt x="48" y="4"/>
                  </a:cubicBezTo>
                  <a:cubicBezTo>
                    <a:pt x="47" y="3"/>
                    <a:pt x="46" y="3"/>
                    <a:pt x="44" y="3"/>
                  </a:cubicBezTo>
                  <a:cubicBezTo>
                    <a:pt x="43" y="3"/>
                    <a:pt x="42" y="3"/>
                    <a:pt x="41" y="2"/>
                  </a:cubicBezTo>
                  <a:cubicBezTo>
                    <a:pt x="39" y="0"/>
                    <a:pt x="36" y="0"/>
                    <a:pt x="34" y="3"/>
                  </a:cubicBezTo>
                  <a:cubicBezTo>
                    <a:pt x="33" y="4"/>
                    <a:pt x="35" y="10"/>
                    <a:pt x="33" y="9"/>
                  </a:cubicBezTo>
                  <a:cubicBezTo>
                    <a:pt x="32" y="9"/>
                    <a:pt x="32" y="7"/>
                    <a:pt x="31" y="6"/>
                  </a:cubicBezTo>
                  <a:cubicBezTo>
                    <a:pt x="31" y="4"/>
                    <a:pt x="31" y="3"/>
                    <a:pt x="29" y="2"/>
                  </a:cubicBezTo>
                  <a:cubicBezTo>
                    <a:pt x="28" y="2"/>
                    <a:pt x="27" y="2"/>
                    <a:pt x="26" y="2"/>
                  </a:cubicBezTo>
                  <a:cubicBezTo>
                    <a:pt x="25" y="2"/>
                    <a:pt x="22" y="2"/>
                    <a:pt x="21" y="3"/>
                  </a:cubicBezTo>
                  <a:cubicBezTo>
                    <a:pt x="20" y="4"/>
                    <a:pt x="20" y="7"/>
                    <a:pt x="18" y="8"/>
                  </a:cubicBezTo>
                  <a:cubicBezTo>
                    <a:pt x="17" y="9"/>
                    <a:pt x="16" y="10"/>
                    <a:pt x="15" y="11"/>
                  </a:cubicBezTo>
                  <a:cubicBezTo>
                    <a:pt x="13" y="12"/>
                    <a:pt x="11" y="14"/>
                    <a:pt x="11" y="16"/>
                  </a:cubicBezTo>
                  <a:cubicBezTo>
                    <a:pt x="11" y="18"/>
                    <a:pt x="13" y="19"/>
                    <a:pt x="13" y="21"/>
                  </a:cubicBezTo>
                  <a:cubicBezTo>
                    <a:pt x="13" y="23"/>
                    <a:pt x="12" y="25"/>
                    <a:pt x="12" y="27"/>
                  </a:cubicBezTo>
                  <a:cubicBezTo>
                    <a:pt x="11" y="29"/>
                    <a:pt x="9" y="31"/>
                    <a:pt x="8" y="33"/>
                  </a:cubicBezTo>
                  <a:cubicBezTo>
                    <a:pt x="6" y="34"/>
                    <a:pt x="4" y="35"/>
                    <a:pt x="3" y="37"/>
                  </a:cubicBezTo>
                  <a:cubicBezTo>
                    <a:pt x="3" y="38"/>
                    <a:pt x="3" y="39"/>
                    <a:pt x="2" y="40"/>
                  </a:cubicBezTo>
                  <a:cubicBezTo>
                    <a:pt x="2" y="41"/>
                    <a:pt x="1" y="41"/>
                    <a:pt x="1" y="42"/>
                  </a:cubicBezTo>
                  <a:cubicBezTo>
                    <a:pt x="0" y="44"/>
                    <a:pt x="0" y="46"/>
                    <a:pt x="2" y="46"/>
                  </a:cubicBezTo>
                  <a:cubicBezTo>
                    <a:pt x="4" y="46"/>
                    <a:pt x="6" y="47"/>
                    <a:pt x="4" y="48"/>
                  </a:cubicBezTo>
                  <a:cubicBezTo>
                    <a:pt x="4" y="49"/>
                    <a:pt x="3" y="49"/>
                    <a:pt x="2" y="50"/>
                  </a:cubicBezTo>
                  <a:cubicBezTo>
                    <a:pt x="1" y="50"/>
                    <a:pt x="1" y="52"/>
                    <a:pt x="1" y="53"/>
                  </a:cubicBezTo>
                  <a:cubicBezTo>
                    <a:pt x="0" y="55"/>
                    <a:pt x="1" y="57"/>
                    <a:pt x="3" y="59"/>
                  </a:cubicBezTo>
                  <a:cubicBezTo>
                    <a:pt x="6" y="61"/>
                    <a:pt x="7" y="64"/>
                    <a:pt x="9" y="68"/>
                  </a:cubicBezTo>
                  <a:cubicBezTo>
                    <a:pt x="10" y="70"/>
                    <a:pt x="11" y="71"/>
                    <a:pt x="13" y="73"/>
                  </a:cubicBezTo>
                  <a:cubicBezTo>
                    <a:pt x="15" y="76"/>
                    <a:pt x="14" y="80"/>
                    <a:pt x="16" y="82"/>
                  </a:cubicBezTo>
                  <a:cubicBezTo>
                    <a:pt x="17" y="84"/>
                    <a:pt x="19" y="85"/>
                    <a:pt x="21" y="87"/>
                  </a:cubicBezTo>
                  <a:cubicBezTo>
                    <a:pt x="22" y="88"/>
                    <a:pt x="22" y="89"/>
                    <a:pt x="23" y="90"/>
                  </a:cubicBezTo>
                  <a:cubicBezTo>
                    <a:pt x="24" y="90"/>
                    <a:pt x="25" y="90"/>
                    <a:pt x="26" y="91"/>
                  </a:cubicBezTo>
                  <a:cubicBezTo>
                    <a:pt x="27" y="92"/>
                    <a:pt x="28" y="92"/>
                    <a:pt x="29" y="92"/>
                  </a:cubicBezTo>
                  <a:cubicBezTo>
                    <a:pt x="31" y="93"/>
                    <a:pt x="32" y="95"/>
                    <a:pt x="33" y="96"/>
                  </a:cubicBezTo>
                  <a:cubicBezTo>
                    <a:pt x="34" y="97"/>
                    <a:pt x="36" y="97"/>
                    <a:pt x="37" y="99"/>
                  </a:cubicBezTo>
                  <a:cubicBezTo>
                    <a:pt x="38" y="101"/>
                    <a:pt x="37" y="104"/>
                    <a:pt x="36" y="106"/>
                  </a:cubicBezTo>
                  <a:cubicBezTo>
                    <a:pt x="36" y="108"/>
                    <a:pt x="36" y="111"/>
                    <a:pt x="36" y="113"/>
                  </a:cubicBezTo>
                  <a:cubicBezTo>
                    <a:pt x="36" y="117"/>
                    <a:pt x="32" y="119"/>
                    <a:pt x="34" y="123"/>
                  </a:cubicBezTo>
                  <a:cubicBezTo>
                    <a:pt x="36" y="127"/>
                    <a:pt x="36" y="132"/>
                    <a:pt x="34" y="136"/>
                  </a:cubicBezTo>
                  <a:cubicBezTo>
                    <a:pt x="32" y="138"/>
                    <a:pt x="32" y="141"/>
                    <a:pt x="31" y="144"/>
                  </a:cubicBezTo>
                  <a:cubicBezTo>
                    <a:pt x="31" y="146"/>
                    <a:pt x="30" y="149"/>
                    <a:pt x="30" y="151"/>
                  </a:cubicBezTo>
                  <a:cubicBezTo>
                    <a:pt x="30" y="153"/>
                    <a:pt x="31" y="155"/>
                    <a:pt x="30" y="156"/>
                  </a:cubicBezTo>
                  <a:cubicBezTo>
                    <a:pt x="30" y="157"/>
                    <a:pt x="28" y="158"/>
                    <a:pt x="28" y="159"/>
                  </a:cubicBezTo>
                  <a:cubicBezTo>
                    <a:pt x="27" y="160"/>
                    <a:pt x="27" y="161"/>
                    <a:pt x="27" y="162"/>
                  </a:cubicBezTo>
                  <a:cubicBezTo>
                    <a:pt x="26" y="165"/>
                    <a:pt x="25" y="169"/>
                    <a:pt x="26" y="173"/>
                  </a:cubicBezTo>
                  <a:cubicBezTo>
                    <a:pt x="26" y="174"/>
                    <a:pt x="26" y="174"/>
                    <a:pt x="25" y="175"/>
                  </a:cubicBezTo>
                  <a:cubicBezTo>
                    <a:pt x="25" y="176"/>
                    <a:pt x="24" y="176"/>
                    <a:pt x="24" y="177"/>
                  </a:cubicBezTo>
                  <a:cubicBezTo>
                    <a:pt x="24" y="179"/>
                    <a:pt x="27" y="178"/>
                    <a:pt x="28" y="179"/>
                  </a:cubicBezTo>
                  <a:cubicBezTo>
                    <a:pt x="30" y="180"/>
                    <a:pt x="29" y="182"/>
                    <a:pt x="28" y="183"/>
                  </a:cubicBezTo>
                  <a:cubicBezTo>
                    <a:pt x="27" y="186"/>
                    <a:pt x="28" y="186"/>
                    <a:pt x="28" y="188"/>
                  </a:cubicBezTo>
                  <a:cubicBezTo>
                    <a:pt x="29" y="190"/>
                    <a:pt x="27" y="191"/>
                    <a:pt x="26" y="192"/>
                  </a:cubicBezTo>
                  <a:cubicBezTo>
                    <a:pt x="25" y="194"/>
                    <a:pt x="25" y="196"/>
                    <a:pt x="24" y="197"/>
                  </a:cubicBezTo>
                  <a:cubicBezTo>
                    <a:pt x="22" y="197"/>
                    <a:pt x="22" y="195"/>
                    <a:pt x="21" y="196"/>
                  </a:cubicBezTo>
                  <a:cubicBezTo>
                    <a:pt x="20" y="196"/>
                    <a:pt x="20" y="198"/>
                    <a:pt x="20" y="199"/>
                  </a:cubicBezTo>
                  <a:cubicBezTo>
                    <a:pt x="20" y="200"/>
                    <a:pt x="20" y="199"/>
                    <a:pt x="21" y="200"/>
                  </a:cubicBezTo>
                  <a:cubicBezTo>
                    <a:pt x="23" y="202"/>
                    <a:pt x="22" y="203"/>
                    <a:pt x="23" y="206"/>
                  </a:cubicBezTo>
                  <a:cubicBezTo>
                    <a:pt x="23" y="207"/>
                    <a:pt x="23" y="207"/>
                    <a:pt x="23" y="208"/>
                  </a:cubicBezTo>
                  <a:cubicBezTo>
                    <a:pt x="24" y="209"/>
                    <a:pt x="24" y="210"/>
                    <a:pt x="23" y="212"/>
                  </a:cubicBezTo>
                  <a:cubicBezTo>
                    <a:pt x="23" y="213"/>
                    <a:pt x="23" y="214"/>
                    <a:pt x="23" y="215"/>
                  </a:cubicBezTo>
                  <a:cubicBezTo>
                    <a:pt x="23" y="217"/>
                    <a:pt x="25" y="217"/>
                    <a:pt x="26" y="218"/>
                  </a:cubicBezTo>
                  <a:cubicBezTo>
                    <a:pt x="27" y="219"/>
                    <a:pt x="27" y="221"/>
                    <a:pt x="27" y="223"/>
                  </a:cubicBezTo>
                  <a:cubicBezTo>
                    <a:pt x="27" y="225"/>
                    <a:pt x="27" y="226"/>
                    <a:pt x="29" y="227"/>
                  </a:cubicBezTo>
                  <a:cubicBezTo>
                    <a:pt x="30" y="227"/>
                    <a:pt x="31" y="228"/>
                    <a:pt x="32" y="228"/>
                  </a:cubicBezTo>
                  <a:cubicBezTo>
                    <a:pt x="33" y="229"/>
                    <a:pt x="33" y="230"/>
                    <a:pt x="33" y="230"/>
                  </a:cubicBezTo>
                  <a:cubicBezTo>
                    <a:pt x="34" y="229"/>
                    <a:pt x="35" y="227"/>
                    <a:pt x="36" y="227"/>
                  </a:cubicBezTo>
                  <a:cubicBezTo>
                    <a:pt x="38" y="227"/>
                    <a:pt x="39" y="230"/>
                    <a:pt x="39" y="231"/>
                  </a:cubicBezTo>
                  <a:cubicBezTo>
                    <a:pt x="38" y="231"/>
                    <a:pt x="36" y="231"/>
                    <a:pt x="36" y="233"/>
                  </a:cubicBezTo>
                  <a:cubicBezTo>
                    <a:pt x="36" y="234"/>
                    <a:pt x="38" y="234"/>
                    <a:pt x="39" y="234"/>
                  </a:cubicBezTo>
                  <a:cubicBezTo>
                    <a:pt x="42" y="234"/>
                    <a:pt x="45" y="236"/>
                    <a:pt x="48" y="236"/>
                  </a:cubicBezTo>
                  <a:cubicBezTo>
                    <a:pt x="49" y="236"/>
                    <a:pt x="51" y="235"/>
                    <a:pt x="52" y="235"/>
                  </a:cubicBezTo>
                  <a:cubicBezTo>
                    <a:pt x="54" y="233"/>
                    <a:pt x="51" y="232"/>
                    <a:pt x="50" y="232"/>
                  </a:cubicBezTo>
                  <a:cubicBezTo>
                    <a:pt x="47" y="231"/>
                    <a:pt x="45" y="230"/>
                    <a:pt x="43" y="228"/>
                  </a:cubicBezTo>
                  <a:cubicBezTo>
                    <a:pt x="43" y="227"/>
                    <a:pt x="42" y="227"/>
                    <a:pt x="41" y="226"/>
                  </a:cubicBezTo>
                  <a:cubicBezTo>
                    <a:pt x="41" y="225"/>
                    <a:pt x="42" y="224"/>
                    <a:pt x="41" y="223"/>
                  </a:cubicBezTo>
                  <a:cubicBezTo>
                    <a:pt x="41" y="222"/>
                    <a:pt x="40" y="222"/>
                    <a:pt x="40" y="221"/>
                  </a:cubicBezTo>
                  <a:cubicBezTo>
                    <a:pt x="39" y="220"/>
                    <a:pt x="40" y="218"/>
                    <a:pt x="40" y="218"/>
                  </a:cubicBezTo>
                  <a:cubicBezTo>
                    <a:pt x="40" y="216"/>
                    <a:pt x="41" y="215"/>
                    <a:pt x="42" y="214"/>
                  </a:cubicBezTo>
                  <a:cubicBezTo>
                    <a:pt x="43" y="214"/>
                    <a:pt x="43" y="214"/>
                    <a:pt x="43" y="214"/>
                  </a:cubicBezTo>
                  <a:cubicBezTo>
                    <a:pt x="45" y="214"/>
                    <a:pt x="45" y="210"/>
                    <a:pt x="45" y="209"/>
                  </a:cubicBezTo>
                  <a:cubicBezTo>
                    <a:pt x="46" y="208"/>
                    <a:pt x="48" y="205"/>
                    <a:pt x="50" y="205"/>
                  </a:cubicBezTo>
                  <a:cubicBezTo>
                    <a:pt x="51" y="204"/>
                    <a:pt x="52" y="205"/>
                    <a:pt x="52" y="204"/>
                  </a:cubicBezTo>
                  <a:cubicBezTo>
                    <a:pt x="53" y="199"/>
                    <a:pt x="43" y="200"/>
                    <a:pt x="45" y="195"/>
                  </a:cubicBezTo>
                  <a:cubicBezTo>
                    <a:pt x="46" y="195"/>
                    <a:pt x="47" y="194"/>
                    <a:pt x="49" y="194"/>
                  </a:cubicBezTo>
                  <a:cubicBezTo>
                    <a:pt x="50" y="193"/>
                    <a:pt x="50" y="194"/>
                    <a:pt x="51" y="193"/>
                  </a:cubicBezTo>
                  <a:cubicBezTo>
                    <a:pt x="51" y="192"/>
                    <a:pt x="51" y="191"/>
                    <a:pt x="52" y="190"/>
                  </a:cubicBezTo>
                  <a:cubicBezTo>
                    <a:pt x="52" y="188"/>
                    <a:pt x="53" y="186"/>
                    <a:pt x="55" y="185"/>
                  </a:cubicBezTo>
                  <a:cubicBezTo>
                    <a:pt x="55" y="184"/>
                    <a:pt x="57" y="184"/>
                    <a:pt x="57" y="183"/>
                  </a:cubicBezTo>
                  <a:cubicBezTo>
                    <a:pt x="59" y="181"/>
                    <a:pt x="54" y="181"/>
                    <a:pt x="53" y="179"/>
                  </a:cubicBezTo>
                  <a:cubicBezTo>
                    <a:pt x="52" y="178"/>
                    <a:pt x="55" y="175"/>
                    <a:pt x="56" y="175"/>
                  </a:cubicBezTo>
                  <a:cubicBezTo>
                    <a:pt x="57" y="176"/>
                    <a:pt x="58" y="176"/>
                    <a:pt x="59" y="177"/>
                  </a:cubicBezTo>
                  <a:cubicBezTo>
                    <a:pt x="60" y="177"/>
                    <a:pt x="61" y="177"/>
                    <a:pt x="62" y="176"/>
                  </a:cubicBezTo>
                  <a:cubicBezTo>
                    <a:pt x="64" y="175"/>
                    <a:pt x="65" y="172"/>
                    <a:pt x="63" y="170"/>
                  </a:cubicBezTo>
                  <a:cubicBezTo>
                    <a:pt x="64" y="169"/>
                    <a:pt x="66" y="170"/>
                    <a:pt x="67" y="170"/>
                  </a:cubicBezTo>
                  <a:cubicBezTo>
                    <a:pt x="69" y="170"/>
                    <a:pt x="70" y="171"/>
                    <a:pt x="72" y="170"/>
                  </a:cubicBezTo>
                  <a:cubicBezTo>
                    <a:pt x="75" y="168"/>
                    <a:pt x="77" y="167"/>
                    <a:pt x="79" y="165"/>
                  </a:cubicBezTo>
                  <a:cubicBezTo>
                    <a:pt x="80" y="164"/>
                    <a:pt x="82" y="163"/>
                    <a:pt x="81" y="161"/>
                  </a:cubicBezTo>
                  <a:cubicBezTo>
                    <a:pt x="81" y="160"/>
                    <a:pt x="80" y="159"/>
                    <a:pt x="79" y="158"/>
                  </a:cubicBezTo>
                  <a:cubicBezTo>
                    <a:pt x="79" y="157"/>
                    <a:pt x="80" y="155"/>
                    <a:pt x="80" y="153"/>
                  </a:cubicBezTo>
                  <a:cubicBezTo>
                    <a:pt x="79" y="153"/>
                    <a:pt x="78" y="153"/>
                    <a:pt x="78" y="152"/>
                  </a:cubicBezTo>
                  <a:cubicBezTo>
                    <a:pt x="83" y="148"/>
                    <a:pt x="90" y="157"/>
                    <a:pt x="93" y="150"/>
                  </a:cubicBezTo>
                  <a:cubicBezTo>
                    <a:pt x="94" y="149"/>
                    <a:pt x="94" y="148"/>
                    <a:pt x="95" y="146"/>
                  </a:cubicBezTo>
                  <a:cubicBezTo>
                    <a:pt x="96" y="145"/>
                    <a:pt x="96" y="145"/>
                    <a:pt x="98" y="144"/>
                  </a:cubicBezTo>
                  <a:cubicBezTo>
                    <a:pt x="99" y="142"/>
                    <a:pt x="101" y="142"/>
                    <a:pt x="103" y="140"/>
                  </a:cubicBezTo>
                  <a:cubicBezTo>
                    <a:pt x="105" y="139"/>
                    <a:pt x="106" y="138"/>
                    <a:pt x="106" y="135"/>
                  </a:cubicBezTo>
                  <a:cubicBezTo>
                    <a:pt x="106" y="134"/>
                    <a:pt x="106" y="133"/>
                    <a:pt x="106" y="132"/>
                  </a:cubicBezTo>
                  <a:cubicBezTo>
                    <a:pt x="107" y="131"/>
                    <a:pt x="108" y="130"/>
                    <a:pt x="109" y="129"/>
                  </a:cubicBezTo>
                  <a:cubicBezTo>
                    <a:pt x="110" y="128"/>
                    <a:pt x="111" y="126"/>
                    <a:pt x="110" y="124"/>
                  </a:cubicBezTo>
                  <a:cubicBezTo>
                    <a:pt x="110" y="122"/>
                    <a:pt x="110" y="121"/>
                    <a:pt x="111" y="119"/>
                  </a:cubicBezTo>
                  <a:cubicBezTo>
                    <a:pt x="113" y="118"/>
                    <a:pt x="114" y="117"/>
                    <a:pt x="115" y="116"/>
                  </a:cubicBezTo>
                  <a:cubicBezTo>
                    <a:pt x="116" y="115"/>
                    <a:pt x="117" y="114"/>
                    <a:pt x="119" y="114"/>
                  </a:cubicBezTo>
                  <a:cubicBezTo>
                    <a:pt x="120" y="114"/>
                    <a:pt x="120" y="114"/>
                    <a:pt x="120" y="114"/>
                  </a:cubicBezTo>
                  <a:cubicBezTo>
                    <a:pt x="120" y="114"/>
                    <a:pt x="121" y="114"/>
                    <a:pt x="122" y="113"/>
                  </a:cubicBezTo>
                  <a:cubicBezTo>
                    <a:pt x="123" y="113"/>
                    <a:pt x="125" y="113"/>
                    <a:pt x="126" y="113"/>
                  </a:cubicBezTo>
                  <a:cubicBezTo>
                    <a:pt x="127" y="113"/>
                    <a:pt x="129" y="113"/>
                    <a:pt x="130" y="113"/>
                  </a:cubicBezTo>
                  <a:cubicBezTo>
                    <a:pt x="132" y="113"/>
                    <a:pt x="133" y="110"/>
                    <a:pt x="133" y="109"/>
                  </a:cubicBezTo>
                  <a:cubicBezTo>
                    <a:pt x="135" y="107"/>
                    <a:pt x="135" y="105"/>
                    <a:pt x="137" y="104"/>
                  </a:cubicBezTo>
                  <a:cubicBezTo>
                    <a:pt x="138" y="102"/>
                    <a:pt x="139" y="101"/>
                    <a:pt x="140" y="99"/>
                  </a:cubicBezTo>
                  <a:cubicBezTo>
                    <a:pt x="142" y="97"/>
                    <a:pt x="141" y="93"/>
                    <a:pt x="141" y="91"/>
                  </a:cubicBezTo>
                  <a:cubicBezTo>
                    <a:pt x="141" y="89"/>
                    <a:pt x="140" y="87"/>
                    <a:pt x="141" y="85"/>
                  </a:cubicBezTo>
                  <a:cubicBezTo>
                    <a:pt x="142" y="83"/>
                    <a:pt x="143" y="81"/>
                    <a:pt x="144" y="80"/>
                  </a:cubicBezTo>
                  <a:cubicBezTo>
                    <a:pt x="145" y="77"/>
                    <a:pt x="147" y="75"/>
                    <a:pt x="149" y="73"/>
                  </a:cubicBezTo>
                  <a:cubicBezTo>
                    <a:pt x="150" y="71"/>
                    <a:pt x="153" y="70"/>
                    <a:pt x="153" y="69"/>
                  </a:cubicBezTo>
                  <a:cubicBezTo>
                    <a:pt x="153" y="68"/>
                    <a:pt x="153" y="67"/>
                    <a:pt x="153" y="65"/>
                  </a:cubicBezTo>
                  <a:cubicBezTo>
                    <a:pt x="154" y="65"/>
                    <a:pt x="154" y="64"/>
                    <a:pt x="155" y="63"/>
                  </a:cubicBezTo>
                  <a:cubicBezTo>
                    <a:pt x="155" y="63"/>
                    <a:pt x="155" y="61"/>
                    <a:pt x="155" y="61"/>
                  </a:cubicBezTo>
                  <a:cubicBezTo>
                    <a:pt x="155" y="60"/>
                    <a:pt x="155" y="60"/>
                    <a:pt x="155" y="59"/>
                  </a:cubicBezTo>
                  <a:cubicBezTo>
                    <a:pt x="154" y="58"/>
                    <a:pt x="153" y="55"/>
                    <a:pt x="15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Rectangle 90"/>
            <p:cNvSpPr>
              <a:spLocks noChangeArrowheads="1"/>
            </p:cNvSpPr>
            <p:nvPr/>
          </p:nvSpPr>
          <p:spPr bwMode="auto">
            <a:xfrm>
              <a:off x="5268119" y="144464"/>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7" name="Freeform 91"/>
            <p:cNvSpPr/>
            <p:nvPr/>
          </p:nvSpPr>
          <p:spPr bwMode="auto">
            <a:xfrm>
              <a:off x="5263357" y="144464"/>
              <a:ext cx="12700" cy="33338"/>
            </a:xfrm>
            <a:custGeom>
              <a:avLst/>
              <a:gdLst>
                <a:gd name="T0" fmla="*/ 0 w 3"/>
                <a:gd name="T1" fmla="*/ 5 h 8"/>
                <a:gd name="T2" fmla="*/ 0 w 3"/>
                <a:gd name="T3" fmla="*/ 8 h 8"/>
                <a:gd name="T4" fmla="*/ 1 w 3"/>
                <a:gd name="T5" fmla="*/ 0 h 8"/>
                <a:gd name="T6" fmla="*/ 1 w 3"/>
                <a:gd name="T7" fmla="*/ 0 h 8"/>
                <a:gd name="T8" fmla="*/ 1 w 3"/>
                <a:gd name="T9" fmla="*/ 2 h 8"/>
                <a:gd name="T10" fmla="*/ 0 w 3"/>
                <a:gd name="T11" fmla="*/ 4 h 8"/>
                <a:gd name="T12" fmla="*/ 0 w 3"/>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3" h="8">
                  <a:moveTo>
                    <a:pt x="0" y="5"/>
                  </a:moveTo>
                  <a:cubicBezTo>
                    <a:pt x="0" y="6"/>
                    <a:pt x="0" y="7"/>
                    <a:pt x="0" y="8"/>
                  </a:cubicBezTo>
                  <a:cubicBezTo>
                    <a:pt x="3" y="8"/>
                    <a:pt x="3" y="1"/>
                    <a:pt x="1" y="0"/>
                  </a:cubicBezTo>
                  <a:cubicBezTo>
                    <a:pt x="1" y="0"/>
                    <a:pt x="1" y="0"/>
                    <a:pt x="1" y="0"/>
                  </a:cubicBezTo>
                  <a:cubicBezTo>
                    <a:pt x="0" y="1"/>
                    <a:pt x="1" y="2"/>
                    <a:pt x="1" y="2"/>
                  </a:cubicBezTo>
                  <a:cubicBezTo>
                    <a:pt x="0" y="3"/>
                    <a:pt x="0" y="4"/>
                    <a:pt x="0" y="4"/>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Rectangle 177"/>
            <p:cNvSpPr>
              <a:spLocks noChangeArrowheads="1"/>
            </p:cNvSpPr>
            <p:nvPr/>
          </p:nvSpPr>
          <p:spPr bwMode="auto">
            <a:xfrm>
              <a:off x="5445919" y="-1239837"/>
              <a:ext cx="18732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 name="Rectangle 181"/>
            <p:cNvSpPr>
              <a:spLocks noChangeArrowheads="1"/>
            </p:cNvSpPr>
            <p:nvPr/>
          </p:nvSpPr>
          <p:spPr bwMode="auto">
            <a:xfrm>
              <a:off x="5458619" y="-1219199"/>
              <a:ext cx="161925" cy="169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91" name="Freeform 500"/>
          <p:cNvSpPr/>
          <p:nvPr/>
        </p:nvSpPr>
        <p:spPr bwMode="auto">
          <a:xfrm>
            <a:off x="4195338" y="1136210"/>
            <a:ext cx="3794593" cy="3749223"/>
          </a:xfrm>
          <a:custGeom>
            <a:avLst/>
            <a:gdLst>
              <a:gd name="T0" fmla="*/ 1171 w 1171"/>
              <a:gd name="T1" fmla="*/ 577 h 1157"/>
              <a:gd name="T2" fmla="*/ 586 w 1171"/>
              <a:gd name="T3" fmla="*/ 1157 h 1157"/>
              <a:gd name="T4" fmla="*/ 0 w 1171"/>
              <a:gd name="T5" fmla="*/ 577 h 1157"/>
              <a:gd name="T6" fmla="*/ 586 w 1171"/>
              <a:gd name="T7" fmla="*/ 0 h 1157"/>
              <a:gd name="T8" fmla="*/ 1171 w 1171"/>
              <a:gd name="T9" fmla="*/ 577 h 1157"/>
            </a:gdLst>
            <a:ahLst/>
            <a:cxnLst>
              <a:cxn ang="0">
                <a:pos x="T0" y="T1"/>
              </a:cxn>
              <a:cxn ang="0">
                <a:pos x="T2" y="T3"/>
              </a:cxn>
              <a:cxn ang="0">
                <a:pos x="T4" y="T5"/>
              </a:cxn>
              <a:cxn ang="0">
                <a:pos x="T6" y="T7"/>
              </a:cxn>
              <a:cxn ang="0">
                <a:pos x="T8" y="T9"/>
              </a:cxn>
            </a:cxnLst>
            <a:rect l="0" t="0" r="r" b="b"/>
            <a:pathLst>
              <a:path w="1171" h="1157">
                <a:moveTo>
                  <a:pt x="1171" y="577"/>
                </a:moveTo>
                <a:lnTo>
                  <a:pt x="586" y="1157"/>
                </a:lnTo>
                <a:lnTo>
                  <a:pt x="0" y="577"/>
                </a:lnTo>
                <a:lnTo>
                  <a:pt x="586" y="0"/>
                </a:lnTo>
                <a:lnTo>
                  <a:pt x="1171" y="577"/>
                </a:lnTo>
                <a:close/>
              </a:path>
            </a:pathLst>
          </a:custGeom>
          <a:noFill/>
          <a:ln w="15875" cap="flat">
            <a:solidFill>
              <a:srgbClr val="7C797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2" name="Rectangle 12"/>
          <p:cNvSpPr>
            <a:spLocks noChangeArrowheads="1"/>
          </p:cNvSpPr>
          <p:nvPr/>
        </p:nvSpPr>
        <p:spPr bwMode="auto">
          <a:xfrm>
            <a:off x="3672107" y="4097858"/>
            <a:ext cx="4862027" cy="869110"/>
          </a:xfrm>
          <a:prstGeom prst="rect">
            <a:avLst/>
          </a:prstGeom>
          <a:solidFill>
            <a:srgbClr val="FFC000"/>
          </a:solidFill>
          <a:ln>
            <a:noFill/>
          </a:ln>
        </p:spPr>
        <p:txBody>
          <a:bodyPr vert="horz" wrap="square" lIns="91440" tIns="45720" rIns="91440" bIns="45720" numCol="1" anchor="t" anchorCtr="0" compatLnSpc="1"/>
          <a:lstStyle/>
          <a:p>
            <a:endParaRPr lang="zh-CN" altLang="en-US">
              <a:solidFill>
                <a:srgbClr val="282E3A"/>
              </a:solidFill>
            </a:endParaRPr>
          </a:p>
        </p:txBody>
      </p:sp>
      <p:sp>
        <p:nvSpPr>
          <p:cNvPr id="93" name="MH_Entry_1"/>
          <p:cNvSpPr/>
          <p:nvPr>
            <p:custDataLst>
              <p:tags r:id="rId1"/>
            </p:custDataLst>
          </p:nvPr>
        </p:nvSpPr>
        <p:spPr>
          <a:xfrm>
            <a:off x="4108252" y="4226445"/>
            <a:ext cx="3976468" cy="603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7500"/>
          </a:bodyPr>
          <a:lstStyle/>
          <a:p>
            <a:pPr algn="dist">
              <a:lnSpc>
                <a:spcPct val="110000"/>
              </a:lnSpc>
            </a:pPr>
            <a:r>
              <a:rPr lang="zh-CN" altLang="en-US" sz="3200" spc="200" dirty="0">
                <a:solidFill>
                  <a:schemeClr val="bg2">
                    <a:lumMod val="25000"/>
                  </a:schemeClr>
                </a:solidFill>
                <a:latin typeface="微软雅黑" panose="020B0503020204020204" pitchFamily="34" charset="-122"/>
                <a:ea typeface="微软雅黑" panose="020B0503020204020204" pitchFamily="34" charset="-122"/>
              </a:rPr>
              <a:t>解决方案</a:t>
            </a:r>
            <a:endParaRPr lang="zh-CN" altLang="en-US" sz="3200" spc="2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3" name="图片 2" descr="32313536303337393b32313536303433333bcffacadbb1a8b8e6b7d6cef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49545" y="2180590"/>
            <a:ext cx="1655445" cy="1697355"/>
          </a:xfrm>
          <a:prstGeom prst="rect">
            <a:avLst/>
          </a:prstGeom>
        </p:spPr>
      </p:pic>
      <p:sp>
        <p:nvSpPr>
          <p:cNvPr id="2" name="文本框 1"/>
          <p:cNvSpPr txBox="1"/>
          <p:nvPr/>
        </p:nvSpPr>
        <p:spPr>
          <a:xfrm>
            <a:off x="3620770" y="5026660"/>
            <a:ext cx="5340985" cy="460375"/>
          </a:xfrm>
          <a:prstGeom prst="rect">
            <a:avLst/>
          </a:prstGeom>
          <a:noFill/>
        </p:spPr>
        <p:txBody>
          <a:bodyPr wrap="square" rtlCol="0">
            <a:spAutoFit/>
          </a:bodyPr>
          <a:lstStyle/>
          <a:p>
            <a:pPr algn="ctr"/>
            <a:r>
              <a:rPr lang="en-US" altLang="zh-CN" sz="2400" b="1">
                <a:latin typeface="Times New Roman" panose="02020603050405020304" charset="0"/>
                <a:cs typeface="Times New Roman" panose="02020603050405020304" charset="0"/>
              </a:rPr>
              <a:t>Solution</a:t>
            </a:r>
            <a:endParaRPr lang="en-US" altLang="zh-CN" sz="28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Entry_1"/>
          <p:cNvSpPr/>
          <p:nvPr>
            <p:custDataLst>
              <p:tags r:id="rId1"/>
            </p:custDataLst>
          </p:nvPr>
        </p:nvSpPr>
        <p:spPr>
          <a:xfrm>
            <a:off x="863600" y="97155"/>
            <a:ext cx="3783330" cy="498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zh-CN" altLang="en-US" sz="1700" spc="200" dirty="0">
                <a:solidFill>
                  <a:schemeClr val="tx1">
                    <a:lumMod val="75000"/>
                    <a:lumOff val="25000"/>
                  </a:schemeClr>
                </a:solidFill>
                <a:latin typeface="微软雅黑" panose="020B0503020204020204" pitchFamily="34" charset="-122"/>
                <a:ea typeface="微软雅黑" panose="020B0503020204020204" pitchFamily="34" charset="-122"/>
              </a:rPr>
              <a:t>价格异常解决方案</a:t>
            </a:r>
            <a:r>
              <a:rPr lang="en-US" altLang="zh-CN" sz="1700" spc="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700" spc="200" dirty="0">
                <a:solidFill>
                  <a:schemeClr val="tx1">
                    <a:lumMod val="75000"/>
                    <a:lumOff val="25000"/>
                  </a:schemeClr>
                </a:solidFill>
                <a:latin typeface="微软雅黑" panose="020B0503020204020204" pitchFamily="34" charset="-122"/>
                <a:ea typeface="微软雅黑" panose="020B0503020204020204" pitchFamily="34" charset="-122"/>
              </a:rPr>
              <a:t>思路引导</a:t>
            </a:r>
            <a:endParaRPr lang="zh-CN" altLang="en-US" sz="1700"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Freeform 500"/>
          <p:cNvSpPr/>
          <p:nvPr/>
        </p:nvSpPr>
        <p:spPr bwMode="auto">
          <a:xfrm>
            <a:off x="53660" y="65346"/>
            <a:ext cx="559398" cy="552710"/>
          </a:xfrm>
          <a:custGeom>
            <a:avLst/>
            <a:gdLst>
              <a:gd name="T0" fmla="*/ 1171 w 1171"/>
              <a:gd name="T1" fmla="*/ 577 h 1157"/>
              <a:gd name="T2" fmla="*/ 586 w 1171"/>
              <a:gd name="T3" fmla="*/ 1157 h 1157"/>
              <a:gd name="T4" fmla="*/ 0 w 1171"/>
              <a:gd name="T5" fmla="*/ 577 h 1157"/>
              <a:gd name="T6" fmla="*/ 586 w 1171"/>
              <a:gd name="T7" fmla="*/ 0 h 1157"/>
              <a:gd name="T8" fmla="*/ 1171 w 1171"/>
              <a:gd name="T9" fmla="*/ 577 h 1157"/>
            </a:gdLst>
            <a:ahLst/>
            <a:cxnLst>
              <a:cxn ang="0">
                <a:pos x="T0" y="T1"/>
              </a:cxn>
              <a:cxn ang="0">
                <a:pos x="T2" y="T3"/>
              </a:cxn>
              <a:cxn ang="0">
                <a:pos x="T4" y="T5"/>
              </a:cxn>
              <a:cxn ang="0">
                <a:pos x="T6" y="T7"/>
              </a:cxn>
              <a:cxn ang="0">
                <a:pos x="T8" y="T9"/>
              </a:cxn>
            </a:cxnLst>
            <a:rect l="0" t="0" r="r" b="b"/>
            <a:pathLst>
              <a:path w="1171" h="1157">
                <a:moveTo>
                  <a:pt x="1171" y="577"/>
                </a:moveTo>
                <a:lnTo>
                  <a:pt x="586" y="1157"/>
                </a:lnTo>
                <a:lnTo>
                  <a:pt x="0" y="577"/>
                </a:lnTo>
                <a:lnTo>
                  <a:pt x="586" y="0"/>
                </a:lnTo>
                <a:lnTo>
                  <a:pt x="1171" y="577"/>
                </a:lnTo>
                <a:close/>
              </a:path>
            </a:pathLst>
          </a:custGeom>
          <a:noFill/>
          <a:ln w="15875" cap="flat">
            <a:solidFill>
              <a:srgbClr val="7C797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6" name="MH_Entry_1"/>
          <p:cNvSpPr/>
          <p:nvPr>
            <p:custDataLst>
              <p:tags r:id="rId2"/>
            </p:custDataLst>
          </p:nvPr>
        </p:nvSpPr>
        <p:spPr>
          <a:xfrm>
            <a:off x="113606" y="92394"/>
            <a:ext cx="485003" cy="49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lnSpc>
                <a:spcPct val="110000"/>
              </a:lnSpc>
            </a:pPr>
            <a:r>
              <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rPr>
              <a:t>3</a:t>
            </a:r>
            <a:endPar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6735350"/>
            <a:ext cx="1199819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1982626" y="6659723"/>
            <a:ext cx="151253" cy="15125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2E313D"/>
              </a:solidFill>
              <a:latin typeface="微软雅黑" panose="020B0503020204020204" pitchFamily="34" charset="-122"/>
              <a:ea typeface="微软雅黑" panose="020B0503020204020204" pitchFamily="34" charset="-122"/>
            </a:endParaRPr>
          </a:p>
        </p:txBody>
      </p:sp>
      <p:sp>
        <p:nvSpPr>
          <p:cNvPr id="9" name="矩形 8"/>
          <p:cNvSpPr/>
          <p:nvPr/>
        </p:nvSpPr>
        <p:spPr>
          <a:xfrm>
            <a:off x="11857799" y="6659722"/>
            <a:ext cx="401063" cy="151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15DC01DB-9276-43C4-9F6A-26192206E6DF}" type="slidenum">
              <a:rPr lang="en-US" altLang="zh-CN" sz="1000" smtClean="0">
                <a:solidFill>
                  <a:schemeClr val="bg1"/>
                </a:solidFill>
                <a:latin typeface="微软雅黑" panose="020B0503020204020204" pitchFamily="34" charset="-122"/>
                <a:ea typeface="微软雅黑" panose="020B0503020204020204" pitchFamily="34" charset="-122"/>
              </a:rPr>
            </a:fld>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4866291" y="260980"/>
            <a:ext cx="73400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5"/>
          <p:cNvSpPr>
            <a:spLocks noChangeArrowheads="1"/>
          </p:cNvSpPr>
          <p:nvPr/>
        </p:nvSpPr>
        <p:spPr bwMode="auto">
          <a:xfrm>
            <a:off x="625475" y="1518466"/>
            <a:ext cx="5060950" cy="1354138"/>
          </a:xfrm>
          <a:prstGeom prst="rect">
            <a:avLst/>
          </a:prstGeom>
          <a:solidFill>
            <a:schemeClr val="accent1">
              <a:lumMod val="40000"/>
              <a:lumOff val="60000"/>
            </a:schemeClr>
          </a:solidFill>
          <a:ln>
            <a:noFill/>
          </a:ln>
        </p:spPr>
        <p:txBody>
          <a:bodyPr vert="horz" wrap="square" lIns="91440" tIns="45720" rIns="91440" bIns="45720" numCol="1" anchor="t" anchorCtr="0" compatLnSpc="1"/>
          <a:lstStyle/>
          <a:p>
            <a:endParaRPr lang="zh-CN" altLang="en-US"/>
          </a:p>
        </p:txBody>
      </p:sp>
      <p:sp>
        <p:nvSpPr>
          <p:cNvPr id="13" name="Rectangle 39"/>
          <p:cNvSpPr>
            <a:spLocks noChangeArrowheads="1"/>
          </p:cNvSpPr>
          <p:nvPr/>
        </p:nvSpPr>
        <p:spPr bwMode="auto">
          <a:xfrm>
            <a:off x="598805" y="4067175"/>
            <a:ext cx="4981575" cy="2381885"/>
          </a:xfrm>
          <a:prstGeom prst="rect">
            <a:avLst/>
          </a:prstGeom>
          <a:solidFill>
            <a:schemeClr val="accent1">
              <a:lumMod val="40000"/>
              <a:lumOff val="60000"/>
            </a:schemeClr>
          </a:solidFill>
          <a:ln>
            <a:noFill/>
          </a:ln>
        </p:spPr>
        <p:txBody>
          <a:bodyPr vert="horz" wrap="square" lIns="91440" tIns="45720" rIns="91440" bIns="45720" numCol="1" anchor="t" anchorCtr="0" compatLnSpc="1"/>
          <a:lstStyle/>
          <a:p>
            <a:endParaRPr lang="zh-CN" altLang="en-US"/>
          </a:p>
        </p:txBody>
      </p:sp>
      <p:sp>
        <p:nvSpPr>
          <p:cNvPr id="15" name="Rectangle 73"/>
          <p:cNvSpPr>
            <a:spLocks noChangeArrowheads="1"/>
          </p:cNvSpPr>
          <p:nvPr/>
        </p:nvSpPr>
        <p:spPr bwMode="auto">
          <a:xfrm>
            <a:off x="1906588" y="954904"/>
            <a:ext cx="3771900" cy="41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zh-CN" altLang="en-US" sz="27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rPr>
              <a:t>不同类商品无法直接比较</a:t>
            </a:r>
            <a:endParaRPr kumimoji="0" lang="zh-CN" altLang="en-US" sz="27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
        <p:nvSpPr>
          <p:cNvPr id="17" name="Rectangle 75"/>
          <p:cNvSpPr>
            <a:spLocks noChangeArrowheads="1"/>
          </p:cNvSpPr>
          <p:nvPr/>
        </p:nvSpPr>
        <p:spPr bwMode="auto">
          <a:xfrm>
            <a:off x="1942148" y="3547609"/>
            <a:ext cx="2743200" cy="41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zh-CN" altLang="en-US" sz="27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rPr>
              <a:t>分类得到同类商品</a:t>
            </a:r>
            <a:endParaRPr kumimoji="0" lang="zh-CN" altLang="en-US" sz="27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
        <p:nvSpPr>
          <p:cNvPr id="19" name="Freeform 77"/>
          <p:cNvSpPr>
            <a:spLocks noEditPoints="1"/>
          </p:cNvSpPr>
          <p:nvPr/>
        </p:nvSpPr>
        <p:spPr bwMode="auto">
          <a:xfrm>
            <a:off x="820738" y="658041"/>
            <a:ext cx="673100" cy="673100"/>
          </a:xfrm>
          <a:custGeom>
            <a:avLst/>
            <a:gdLst>
              <a:gd name="T0" fmla="*/ 153 w 179"/>
              <a:gd name="T1" fmla="*/ 26 h 179"/>
              <a:gd name="T2" fmla="*/ 179 w 179"/>
              <a:gd name="T3" fmla="*/ 89 h 179"/>
              <a:gd name="T4" fmla="*/ 153 w 179"/>
              <a:gd name="T5" fmla="*/ 153 h 179"/>
              <a:gd name="T6" fmla="*/ 90 w 179"/>
              <a:gd name="T7" fmla="*/ 179 h 179"/>
              <a:gd name="T8" fmla="*/ 26 w 179"/>
              <a:gd name="T9" fmla="*/ 153 h 179"/>
              <a:gd name="T10" fmla="*/ 0 w 179"/>
              <a:gd name="T11" fmla="*/ 89 h 179"/>
              <a:gd name="T12" fmla="*/ 26 w 179"/>
              <a:gd name="T13" fmla="*/ 26 h 179"/>
              <a:gd name="T14" fmla="*/ 90 w 179"/>
              <a:gd name="T15" fmla="*/ 0 h 179"/>
              <a:gd name="T16" fmla="*/ 153 w 179"/>
              <a:gd name="T17" fmla="*/ 26 h 179"/>
              <a:gd name="T18" fmla="*/ 52 w 179"/>
              <a:gd name="T19" fmla="*/ 52 h 179"/>
              <a:gd name="T20" fmla="*/ 36 w 179"/>
              <a:gd name="T21" fmla="*/ 89 h 179"/>
              <a:gd name="T22" fmla="*/ 52 w 179"/>
              <a:gd name="T23" fmla="*/ 127 h 179"/>
              <a:gd name="T24" fmla="*/ 90 w 179"/>
              <a:gd name="T25" fmla="*/ 143 h 179"/>
              <a:gd name="T26" fmla="*/ 128 w 179"/>
              <a:gd name="T27" fmla="*/ 127 h 179"/>
              <a:gd name="T28" fmla="*/ 143 w 179"/>
              <a:gd name="T29" fmla="*/ 89 h 179"/>
              <a:gd name="T30" fmla="*/ 128 w 179"/>
              <a:gd name="T31" fmla="*/ 52 h 179"/>
              <a:gd name="T32" fmla="*/ 90 w 179"/>
              <a:gd name="T33" fmla="*/ 36 h 179"/>
              <a:gd name="T34" fmla="*/ 52 w 179"/>
              <a:gd name="T35" fmla="*/ 5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179">
                <a:moveTo>
                  <a:pt x="153" y="26"/>
                </a:moveTo>
                <a:cubicBezTo>
                  <a:pt x="170" y="44"/>
                  <a:pt x="179" y="65"/>
                  <a:pt x="179" y="89"/>
                </a:cubicBezTo>
                <a:cubicBezTo>
                  <a:pt x="179" y="114"/>
                  <a:pt x="170" y="135"/>
                  <a:pt x="153" y="153"/>
                </a:cubicBezTo>
                <a:cubicBezTo>
                  <a:pt x="135" y="170"/>
                  <a:pt x="114" y="179"/>
                  <a:pt x="90" y="179"/>
                </a:cubicBezTo>
                <a:cubicBezTo>
                  <a:pt x="65" y="179"/>
                  <a:pt x="44" y="170"/>
                  <a:pt x="26" y="153"/>
                </a:cubicBezTo>
                <a:cubicBezTo>
                  <a:pt x="9" y="135"/>
                  <a:pt x="0" y="114"/>
                  <a:pt x="0" y="89"/>
                </a:cubicBezTo>
                <a:cubicBezTo>
                  <a:pt x="0" y="65"/>
                  <a:pt x="9" y="44"/>
                  <a:pt x="26" y="26"/>
                </a:cubicBezTo>
                <a:cubicBezTo>
                  <a:pt x="44" y="9"/>
                  <a:pt x="65" y="0"/>
                  <a:pt x="90" y="0"/>
                </a:cubicBezTo>
                <a:cubicBezTo>
                  <a:pt x="114" y="0"/>
                  <a:pt x="135" y="9"/>
                  <a:pt x="153" y="26"/>
                </a:cubicBezTo>
                <a:close/>
                <a:moveTo>
                  <a:pt x="52" y="52"/>
                </a:moveTo>
                <a:cubicBezTo>
                  <a:pt x="41" y="62"/>
                  <a:pt x="36" y="75"/>
                  <a:pt x="36" y="89"/>
                </a:cubicBezTo>
                <a:cubicBezTo>
                  <a:pt x="36" y="104"/>
                  <a:pt x="41" y="117"/>
                  <a:pt x="52" y="127"/>
                </a:cubicBezTo>
                <a:cubicBezTo>
                  <a:pt x="62" y="138"/>
                  <a:pt x="75" y="143"/>
                  <a:pt x="90" y="143"/>
                </a:cubicBezTo>
                <a:cubicBezTo>
                  <a:pt x="104" y="143"/>
                  <a:pt x="117" y="138"/>
                  <a:pt x="128" y="127"/>
                </a:cubicBezTo>
                <a:cubicBezTo>
                  <a:pt x="138" y="117"/>
                  <a:pt x="143" y="104"/>
                  <a:pt x="143" y="89"/>
                </a:cubicBezTo>
                <a:cubicBezTo>
                  <a:pt x="143" y="75"/>
                  <a:pt x="138" y="62"/>
                  <a:pt x="128" y="52"/>
                </a:cubicBezTo>
                <a:cubicBezTo>
                  <a:pt x="117" y="41"/>
                  <a:pt x="104" y="36"/>
                  <a:pt x="90" y="36"/>
                </a:cubicBezTo>
                <a:cubicBezTo>
                  <a:pt x="75" y="36"/>
                  <a:pt x="62" y="41"/>
                  <a:pt x="52" y="52"/>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20" name="Freeform 78"/>
          <p:cNvSpPr/>
          <p:nvPr/>
        </p:nvSpPr>
        <p:spPr bwMode="auto">
          <a:xfrm>
            <a:off x="1535113" y="658041"/>
            <a:ext cx="198438" cy="673100"/>
          </a:xfrm>
          <a:custGeom>
            <a:avLst/>
            <a:gdLst>
              <a:gd name="T0" fmla="*/ 125 w 125"/>
              <a:gd name="T1" fmla="*/ 0 h 424"/>
              <a:gd name="T2" fmla="*/ 125 w 125"/>
              <a:gd name="T3" fmla="*/ 424 h 424"/>
              <a:gd name="T4" fmla="*/ 42 w 125"/>
              <a:gd name="T5" fmla="*/ 424 h 424"/>
              <a:gd name="T6" fmla="*/ 42 w 125"/>
              <a:gd name="T7" fmla="*/ 111 h 424"/>
              <a:gd name="T8" fmla="*/ 0 w 125"/>
              <a:gd name="T9" fmla="*/ 126 h 424"/>
              <a:gd name="T10" fmla="*/ 0 w 125"/>
              <a:gd name="T11" fmla="*/ 36 h 424"/>
              <a:gd name="T12" fmla="*/ 125 w 125"/>
              <a:gd name="T13" fmla="*/ 0 h 424"/>
            </a:gdLst>
            <a:ahLst/>
            <a:cxnLst>
              <a:cxn ang="0">
                <a:pos x="T0" y="T1"/>
              </a:cxn>
              <a:cxn ang="0">
                <a:pos x="T2" y="T3"/>
              </a:cxn>
              <a:cxn ang="0">
                <a:pos x="T4" y="T5"/>
              </a:cxn>
              <a:cxn ang="0">
                <a:pos x="T6" y="T7"/>
              </a:cxn>
              <a:cxn ang="0">
                <a:pos x="T8" y="T9"/>
              </a:cxn>
              <a:cxn ang="0">
                <a:pos x="T10" y="T11"/>
              </a:cxn>
              <a:cxn ang="0">
                <a:pos x="T12" y="T13"/>
              </a:cxn>
            </a:cxnLst>
            <a:rect l="0" t="0" r="r" b="b"/>
            <a:pathLst>
              <a:path w="125" h="424">
                <a:moveTo>
                  <a:pt x="125" y="0"/>
                </a:moveTo>
                <a:lnTo>
                  <a:pt x="125" y="424"/>
                </a:lnTo>
                <a:lnTo>
                  <a:pt x="42" y="424"/>
                </a:lnTo>
                <a:lnTo>
                  <a:pt x="42" y="111"/>
                </a:lnTo>
                <a:lnTo>
                  <a:pt x="0" y="126"/>
                </a:lnTo>
                <a:lnTo>
                  <a:pt x="0" y="36"/>
                </a:lnTo>
                <a:lnTo>
                  <a:pt x="125" y="0"/>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22" name="Freeform 80"/>
          <p:cNvSpPr/>
          <p:nvPr/>
        </p:nvSpPr>
        <p:spPr bwMode="auto">
          <a:xfrm>
            <a:off x="1481138" y="3329486"/>
            <a:ext cx="404813" cy="673100"/>
          </a:xfrm>
          <a:custGeom>
            <a:avLst/>
            <a:gdLst>
              <a:gd name="T0" fmla="*/ 47 w 108"/>
              <a:gd name="T1" fmla="*/ 128 h 179"/>
              <a:gd name="T2" fmla="*/ 36 w 108"/>
              <a:gd name="T3" fmla="*/ 143 h 179"/>
              <a:gd name="T4" fmla="*/ 54 w 108"/>
              <a:gd name="T5" fmla="*/ 143 h 179"/>
              <a:gd name="T6" fmla="*/ 108 w 108"/>
              <a:gd name="T7" fmla="*/ 143 h 179"/>
              <a:gd name="T8" fmla="*/ 108 w 108"/>
              <a:gd name="T9" fmla="*/ 179 h 179"/>
              <a:gd name="T10" fmla="*/ 54 w 108"/>
              <a:gd name="T11" fmla="*/ 179 h 179"/>
              <a:gd name="T12" fmla="*/ 0 w 108"/>
              <a:gd name="T13" fmla="*/ 179 h 179"/>
              <a:gd name="T14" fmla="*/ 0 w 108"/>
              <a:gd name="T15" fmla="*/ 161 h 179"/>
              <a:gd name="T16" fmla="*/ 0 w 108"/>
              <a:gd name="T17" fmla="*/ 143 h 179"/>
              <a:gd name="T18" fmla="*/ 6 w 108"/>
              <a:gd name="T19" fmla="*/ 127 h 179"/>
              <a:gd name="T20" fmla="*/ 36 w 108"/>
              <a:gd name="T21" fmla="*/ 95 h 179"/>
              <a:gd name="T22" fmla="*/ 59 w 108"/>
              <a:gd name="T23" fmla="*/ 78 h 179"/>
              <a:gd name="T24" fmla="*/ 72 w 108"/>
              <a:gd name="T25" fmla="*/ 54 h 179"/>
              <a:gd name="T26" fmla="*/ 67 w 108"/>
              <a:gd name="T27" fmla="*/ 41 h 179"/>
              <a:gd name="T28" fmla="*/ 54 w 108"/>
              <a:gd name="T29" fmla="*/ 36 h 179"/>
              <a:gd name="T30" fmla="*/ 41 w 108"/>
              <a:gd name="T31" fmla="*/ 41 h 179"/>
              <a:gd name="T32" fmla="*/ 36 w 108"/>
              <a:gd name="T33" fmla="*/ 54 h 179"/>
              <a:gd name="T34" fmla="*/ 0 w 108"/>
              <a:gd name="T35" fmla="*/ 54 h 179"/>
              <a:gd name="T36" fmla="*/ 16 w 108"/>
              <a:gd name="T37" fmla="*/ 16 h 179"/>
              <a:gd name="T38" fmla="*/ 54 w 108"/>
              <a:gd name="T39" fmla="*/ 0 h 179"/>
              <a:gd name="T40" fmla="*/ 92 w 108"/>
              <a:gd name="T41" fmla="*/ 16 h 179"/>
              <a:gd name="T42" fmla="*/ 108 w 108"/>
              <a:gd name="T43" fmla="*/ 54 h 179"/>
              <a:gd name="T44" fmla="*/ 95 w 108"/>
              <a:gd name="T45" fmla="*/ 88 h 179"/>
              <a:gd name="T46" fmla="*/ 66 w 108"/>
              <a:gd name="T47" fmla="*/ 116 h 179"/>
              <a:gd name="T48" fmla="*/ 47 w 108"/>
              <a:gd name="T49" fmla="*/ 12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 h="179">
                <a:moveTo>
                  <a:pt x="47" y="128"/>
                </a:moveTo>
                <a:cubicBezTo>
                  <a:pt x="40" y="132"/>
                  <a:pt x="36" y="138"/>
                  <a:pt x="36" y="143"/>
                </a:cubicBezTo>
                <a:cubicBezTo>
                  <a:pt x="54" y="143"/>
                  <a:pt x="54" y="143"/>
                  <a:pt x="54" y="143"/>
                </a:cubicBezTo>
                <a:cubicBezTo>
                  <a:pt x="108" y="143"/>
                  <a:pt x="108" y="143"/>
                  <a:pt x="108" y="143"/>
                </a:cubicBezTo>
                <a:cubicBezTo>
                  <a:pt x="108" y="179"/>
                  <a:pt x="108" y="179"/>
                  <a:pt x="108" y="179"/>
                </a:cubicBezTo>
                <a:cubicBezTo>
                  <a:pt x="54" y="179"/>
                  <a:pt x="54" y="179"/>
                  <a:pt x="54" y="179"/>
                </a:cubicBezTo>
                <a:cubicBezTo>
                  <a:pt x="0" y="179"/>
                  <a:pt x="0" y="179"/>
                  <a:pt x="0" y="179"/>
                </a:cubicBezTo>
                <a:cubicBezTo>
                  <a:pt x="0" y="161"/>
                  <a:pt x="0" y="161"/>
                  <a:pt x="0" y="161"/>
                </a:cubicBezTo>
                <a:cubicBezTo>
                  <a:pt x="0" y="143"/>
                  <a:pt x="0" y="143"/>
                  <a:pt x="0" y="143"/>
                </a:cubicBezTo>
                <a:cubicBezTo>
                  <a:pt x="6" y="127"/>
                  <a:pt x="6" y="127"/>
                  <a:pt x="6" y="127"/>
                </a:cubicBezTo>
                <a:cubicBezTo>
                  <a:pt x="9" y="116"/>
                  <a:pt x="19" y="106"/>
                  <a:pt x="36" y="95"/>
                </a:cubicBezTo>
                <a:cubicBezTo>
                  <a:pt x="42" y="92"/>
                  <a:pt x="50" y="86"/>
                  <a:pt x="59" y="78"/>
                </a:cubicBezTo>
                <a:cubicBezTo>
                  <a:pt x="68" y="70"/>
                  <a:pt x="72" y="62"/>
                  <a:pt x="72" y="54"/>
                </a:cubicBezTo>
                <a:cubicBezTo>
                  <a:pt x="72" y="49"/>
                  <a:pt x="70" y="44"/>
                  <a:pt x="67" y="41"/>
                </a:cubicBezTo>
                <a:cubicBezTo>
                  <a:pt x="63" y="37"/>
                  <a:pt x="59" y="36"/>
                  <a:pt x="54" y="36"/>
                </a:cubicBezTo>
                <a:cubicBezTo>
                  <a:pt x="49" y="36"/>
                  <a:pt x="45" y="37"/>
                  <a:pt x="41" y="41"/>
                </a:cubicBezTo>
                <a:cubicBezTo>
                  <a:pt x="38" y="44"/>
                  <a:pt x="36" y="49"/>
                  <a:pt x="36" y="54"/>
                </a:cubicBezTo>
                <a:cubicBezTo>
                  <a:pt x="0" y="54"/>
                  <a:pt x="0" y="54"/>
                  <a:pt x="0" y="54"/>
                </a:cubicBezTo>
                <a:cubicBezTo>
                  <a:pt x="0" y="39"/>
                  <a:pt x="6" y="26"/>
                  <a:pt x="16" y="16"/>
                </a:cubicBezTo>
                <a:cubicBezTo>
                  <a:pt x="27" y="5"/>
                  <a:pt x="39" y="0"/>
                  <a:pt x="54" y="0"/>
                </a:cubicBezTo>
                <a:cubicBezTo>
                  <a:pt x="69" y="0"/>
                  <a:pt x="81" y="5"/>
                  <a:pt x="92" y="16"/>
                </a:cubicBezTo>
                <a:cubicBezTo>
                  <a:pt x="103" y="26"/>
                  <a:pt x="108" y="39"/>
                  <a:pt x="108" y="54"/>
                </a:cubicBezTo>
                <a:cubicBezTo>
                  <a:pt x="108" y="66"/>
                  <a:pt x="104" y="78"/>
                  <a:pt x="95" y="88"/>
                </a:cubicBezTo>
                <a:cubicBezTo>
                  <a:pt x="87" y="99"/>
                  <a:pt x="77" y="108"/>
                  <a:pt x="66" y="116"/>
                </a:cubicBezTo>
                <a:cubicBezTo>
                  <a:pt x="60" y="119"/>
                  <a:pt x="54" y="123"/>
                  <a:pt x="47" y="128"/>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23" name="Freeform 81"/>
          <p:cNvSpPr>
            <a:spLocks noEditPoints="1"/>
          </p:cNvSpPr>
          <p:nvPr/>
        </p:nvSpPr>
        <p:spPr bwMode="auto">
          <a:xfrm>
            <a:off x="751523" y="3328851"/>
            <a:ext cx="673100" cy="673100"/>
          </a:xfrm>
          <a:custGeom>
            <a:avLst/>
            <a:gdLst>
              <a:gd name="T0" fmla="*/ 153 w 179"/>
              <a:gd name="T1" fmla="*/ 26 h 179"/>
              <a:gd name="T2" fmla="*/ 179 w 179"/>
              <a:gd name="T3" fmla="*/ 89 h 179"/>
              <a:gd name="T4" fmla="*/ 153 w 179"/>
              <a:gd name="T5" fmla="*/ 153 h 179"/>
              <a:gd name="T6" fmla="*/ 90 w 179"/>
              <a:gd name="T7" fmla="*/ 179 h 179"/>
              <a:gd name="T8" fmla="*/ 26 w 179"/>
              <a:gd name="T9" fmla="*/ 153 h 179"/>
              <a:gd name="T10" fmla="*/ 0 w 179"/>
              <a:gd name="T11" fmla="*/ 89 h 179"/>
              <a:gd name="T12" fmla="*/ 26 w 179"/>
              <a:gd name="T13" fmla="*/ 26 h 179"/>
              <a:gd name="T14" fmla="*/ 90 w 179"/>
              <a:gd name="T15" fmla="*/ 0 h 179"/>
              <a:gd name="T16" fmla="*/ 153 w 179"/>
              <a:gd name="T17" fmla="*/ 26 h 179"/>
              <a:gd name="T18" fmla="*/ 52 w 179"/>
              <a:gd name="T19" fmla="*/ 51 h 179"/>
              <a:gd name="T20" fmla="*/ 36 w 179"/>
              <a:gd name="T21" fmla="*/ 89 h 179"/>
              <a:gd name="T22" fmla="*/ 52 w 179"/>
              <a:gd name="T23" fmla="*/ 127 h 179"/>
              <a:gd name="T24" fmla="*/ 90 w 179"/>
              <a:gd name="T25" fmla="*/ 143 h 179"/>
              <a:gd name="T26" fmla="*/ 128 w 179"/>
              <a:gd name="T27" fmla="*/ 127 h 179"/>
              <a:gd name="T28" fmla="*/ 143 w 179"/>
              <a:gd name="T29" fmla="*/ 89 h 179"/>
              <a:gd name="T30" fmla="*/ 128 w 179"/>
              <a:gd name="T31" fmla="*/ 51 h 179"/>
              <a:gd name="T32" fmla="*/ 90 w 179"/>
              <a:gd name="T33" fmla="*/ 36 h 179"/>
              <a:gd name="T34" fmla="*/ 52 w 179"/>
              <a:gd name="T35" fmla="*/ 5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179">
                <a:moveTo>
                  <a:pt x="153" y="26"/>
                </a:moveTo>
                <a:cubicBezTo>
                  <a:pt x="170" y="44"/>
                  <a:pt x="179" y="65"/>
                  <a:pt x="179" y="89"/>
                </a:cubicBezTo>
                <a:cubicBezTo>
                  <a:pt x="179" y="114"/>
                  <a:pt x="170" y="135"/>
                  <a:pt x="153" y="153"/>
                </a:cubicBezTo>
                <a:cubicBezTo>
                  <a:pt x="135" y="170"/>
                  <a:pt x="114" y="179"/>
                  <a:pt x="90" y="179"/>
                </a:cubicBezTo>
                <a:cubicBezTo>
                  <a:pt x="65" y="179"/>
                  <a:pt x="44" y="170"/>
                  <a:pt x="26" y="153"/>
                </a:cubicBezTo>
                <a:cubicBezTo>
                  <a:pt x="9" y="135"/>
                  <a:pt x="0" y="114"/>
                  <a:pt x="0" y="89"/>
                </a:cubicBezTo>
                <a:cubicBezTo>
                  <a:pt x="0" y="65"/>
                  <a:pt x="9" y="44"/>
                  <a:pt x="26" y="26"/>
                </a:cubicBezTo>
                <a:cubicBezTo>
                  <a:pt x="44" y="9"/>
                  <a:pt x="65" y="0"/>
                  <a:pt x="90" y="0"/>
                </a:cubicBezTo>
                <a:cubicBezTo>
                  <a:pt x="114" y="0"/>
                  <a:pt x="135" y="9"/>
                  <a:pt x="153" y="26"/>
                </a:cubicBezTo>
                <a:close/>
                <a:moveTo>
                  <a:pt x="52" y="51"/>
                </a:moveTo>
                <a:cubicBezTo>
                  <a:pt x="41" y="62"/>
                  <a:pt x="36" y="75"/>
                  <a:pt x="36" y="89"/>
                </a:cubicBezTo>
                <a:cubicBezTo>
                  <a:pt x="36" y="104"/>
                  <a:pt x="41" y="117"/>
                  <a:pt x="52" y="127"/>
                </a:cubicBezTo>
                <a:cubicBezTo>
                  <a:pt x="62" y="138"/>
                  <a:pt x="75" y="143"/>
                  <a:pt x="90" y="143"/>
                </a:cubicBezTo>
                <a:cubicBezTo>
                  <a:pt x="104" y="143"/>
                  <a:pt x="117" y="138"/>
                  <a:pt x="128" y="127"/>
                </a:cubicBezTo>
                <a:cubicBezTo>
                  <a:pt x="138" y="117"/>
                  <a:pt x="143" y="104"/>
                  <a:pt x="143" y="89"/>
                </a:cubicBezTo>
                <a:cubicBezTo>
                  <a:pt x="143" y="75"/>
                  <a:pt x="138" y="62"/>
                  <a:pt x="128" y="51"/>
                </a:cubicBezTo>
                <a:cubicBezTo>
                  <a:pt x="117" y="41"/>
                  <a:pt x="104" y="36"/>
                  <a:pt x="90" y="36"/>
                </a:cubicBezTo>
                <a:cubicBezTo>
                  <a:pt x="75" y="36"/>
                  <a:pt x="62" y="41"/>
                  <a:pt x="52" y="51"/>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27" name="TextBox 13"/>
          <p:cNvSpPr txBox="1">
            <a:spLocks noChangeArrowheads="1"/>
          </p:cNvSpPr>
          <p:nvPr/>
        </p:nvSpPr>
        <p:spPr bwMode="auto">
          <a:xfrm>
            <a:off x="868471" y="1580006"/>
            <a:ext cx="4617928"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sz="2000" dirty="0">
                <a:latin typeface="微软雅黑" panose="020B0503020204020204" pitchFamily="34" charset="-122"/>
                <a:ea typeface="微软雅黑" panose="020B0503020204020204" pitchFamily="34" charset="-122"/>
              </a:rPr>
              <a:t>价值决定价格</a:t>
            </a:r>
            <a:r>
              <a:rPr lang="zh-CN"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价值越大，价格越高。</a:t>
            </a:r>
            <a:r>
              <a:rPr sz="2000" b="1" dirty="0">
                <a:latin typeface="微软雅黑" panose="020B0503020204020204" pitchFamily="34" charset="-122"/>
                <a:ea typeface="微软雅黑" panose="020B0503020204020204" pitchFamily="34" charset="-122"/>
              </a:rPr>
              <a:t>不同类商品</a:t>
            </a:r>
            <a:r>
              <a:rPr sz="2000" dirty="0">
                <a:latin typeface="微软雅黑" panose="020B0503020204020204" pitchFamily="34" charset="-122"/>
                <a:ea typeface="微软雅黑" panose="020B0503020204020204" pitchFamily="34" charset="-122"/>
              </a:rPr>
              <a:t>由于价值的差异</a:t>
            </a:r>
            <a:r>
              <a:rPr sz="2000" b="1" dirty="0">
                <a:latin typeface="微软雅黑" panose="020B0503020204020204" pitchFamily="34" charset="-122"/>
                <a:ea typeface="微软雅黑" panose="020B0503020204020204" pitchFamily="34" charset="-122"/>
              </a:rPr>
              <a:t>无法</a:t>
            </a:r>
            <a:r>
              <a:rPr sz="2000" dirty="0">
                <a:latin typeface="微软雅黑" panose="020B0503020204020204" pitchFamily="34" charset="-122"/>
                <a:ea typeface="微软雅黑" panose="020B0503020204020204" pitchFamily="34" charset="-122"/>
              </a:rPr>
              <a:t>直接比较</a:t>
            </a:r>
            <a:r>
              <a:rPr lang="zh-CN" sz="2000" dirty="0">
                <a:latin typeface="微软雅黑" panose="020B0503020204020204" pitchFamily="34" charset="-122"/>
                <a:ea typeface="微软雅黑" panose="020B0503020204020204" pitchFamily="34" charset="-122"/>
              </a:rPr>
              <a:t>。右图为手机和笔记本电脑的价格分布图。</a:t>
            </a:r>
            <a:endParaRPr lang="zh-CN" sz="2000" dirty="0">
              <a:latin typeface="微软雅黑" panose="020B0503020204020204" pitchFamily="34" charset="-122"/>
              <a:ea typeface="微软雅黑" panose="020B0503020204020204" pitchFamily="34" charset="-122"/>
            </a:endParaRPr>
          </a:p>
        </p:txBody>
      </p:sp>
      <p:sp>
        <p:nvSpPr>
          <p:cNvPr id="29" name="TextBox 13"/>
          <p:cNvSpPr txBox="1">
            <a:spLocks noChangeArrowheads="1"/>
          </p:cNvSpPr>
          <p:nvPr/>
        </p:nvSpPr>
        <p:spPr bwMode="auto">
          <a:xfrm>
            <a:off x="661035" y="4281170"/>
            <a:ext cx="4825365" cy="184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sz="2000" dirty="0">
                <a:latin typeface="微软雅黑" panose="020B0503020204020204" pitchFamily="34" charset="-122"/>
                <a:ea typeface="微软雅黑" panose="020B0503020204020204" pitchFamily="34" charset="-122"/>
              </a:rPr>
              <a:t>同类商品价格有大致分布区间，判断商品价格是否异常，先找到该商品价格范围，若定价超出其实际价格浮动范围，则判定</a:t>
            </a:r>
            <a:r>
              <a:rPr lang="zh-CN" sz="2000" dirty="0">
                <a:latin typeface="微软雅黑" panose="020B0503020204020204" pitchFamily="34" charset="-122"/>
                <a:ea typeface="微软雅黑" panose="020B0503020204020204" pitchFamily="34" charset="-122"/>
              </a:rPr>
              <a:t>为</a:t>
            </a:r>
            <a:r>
              <a:rPr sz="2000" b="1" dirty="0">
                <a:latin typeface="微软雅黑" panose="020B0503020204020204" pitchFamily="34" charset="-122"/>
                <a:ea typeface="微软雅黑" panose="020B0503020204020204" pitchFamily="34" charset="-122"/>
              </a:rPr>
              <a:t>价格异常</a:t>
            </a:r>
            <a:r>
              <a:rPr sz="2000" dirty="0">
                <a:latin typeface="微软雅黑" panose="020B0503020204020204" pitchFamily="34" charset="-122"/>
                <a:ea typeface="微软雅黑" panose="020B0503020204020204" pitchFamily="34" charset="-122"/>
              </a:rPr>
              <a:t>。如果先对商品按照5个类目进行分类，就可以得到同类商品，对于同类商品，可以使用该方案判定价格异常。</a:t>
            </a:r>
            <a:endParaRPr sz="2000" dirty="0">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0183" y="3503057"/>
            <a:ext cx="6271817" cy="3024000"/>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9462" y="523609"/>
            <a:ext cx="6048000" cy="302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0" y="6735350"/>
            <a:ext cx="1199819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1982626" y="6659723"/>
            <a:ext cx="151253" cy="15125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2E313D"/>
              </a:solidFill>
              <a:latin typeface="微软雅黑" panose="020B0503020204020204" pitchFamily="34" charset="-122"/>
              <a:ea typeface="微软雅黑" panose="020B0503020204020204" pitchFamily="34" charset="-122"/>
            </a:endParaRPr>
          </a:p>
        </p:txBody>
      </p:sp>
      <p:sp>
        <p:nvSpPr>
          <p:cNvPr id="9" name="矩形 8"/>
          <p:cNvSpPr/>
          <p:nvPr/>
        </p:nvSpPr>
        <p:spPr>
          <a:xfrm>
            <a:off x="11857799" y="6659722"/>
            <a:ext cx="401063" cy="151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15DC01DB-9276-43C4-9F6A-26192206E6DF}" type="slidenum">
              <a:rPr lang="en-US" altLang="zh-CN" sz="1000" smtClean="0">
                <a:solidFill>
                  <a:schemeClr val="bg1"/>
                </a:solidFill>
                <a:latin typeface="微软雅黑" panose="020B0503020204020204" pitchFamily="34" charset="-122"/>
                <a:ea typeface="微软雅黑" panose="020B0503020204020204" pitchFamily="34" charset="-122"/>
              </a:rPr>
            </a:fld>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4866291" y="260980"/>
            <a:ext cx="73400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MH_Entry_1"/>
          <p:cNvSpPr/>
          <p:nvPr>
            <p:custDataLst>
              <p:tags r:id="rId1"/>
            </p:custDataLst>
          </p:nvPr>
        </p:nvSpPr>
        <p:spPr>
          <a:xfrm>
            <a:off x="661035" y="97155"/>
            <a:ext cx="4204970" cy="498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zh-CN" altLang="en-US" sz="1700" spc="200" dirty="0">
                <a:solidFill>
                  <a:schemeClr val="tx1">
                    <a:lumMod val="75000"/>
                    <a:lumOff val="25000"/>
                  </a:schemeClr>
                </a:solidFill>
                <a:latin typeface="微软雅黑" panose="020B0503020204020204" pitchFamily="34" charset="-122"/>
                <a:ea typeface="微软雅黑" panose="020B0503020204020204" pitchFamily="34" charset="-122"/>
              </a:rPr>
              <a:t>价格异常解决方案</a:t>
            </a:r>
            <a:r>
              <a:rPr lang="en-US" altLang="zh-CN" sz="1700" spc="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700" spc="200" dirty="0">
                <a:solidFill>
                  <a:schemeClr val="tx1">
                    <a:lumMod val="75000"/>
                    <a:lumOff val="25000"/>
                  </a:schemeClr>
                </a:solidFill>
                <a:latin typeface="微软雅黑" panose="020B0503020204020204" pitchFamily="34" charset="-122"/>
                <a:ea typeface="微软雅黑" panose="020B0503020204020204" pitchFamily="34" charset="-122"/>
              </a:rPr>
              <a:t>具体方法</a:t>
            </a:r>
            <a:endParaRPr lang="zh-CN" altLang="en-US" sz="1700"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Freeform 500"/>
          <p:cNvSpPr/>
          <p:nvPr/>
        </p:nvSpPr>
        <p:spPr bwMode="auto">
          <a:xfrm>
            <a:off x="53660" y="65346"/>
            <a:ext cx="559398" cy="552710"/>
          </a:xfrm>
          <a:custGeom>
            <a:avLst/>
            <a:gdLst>
              <a:gd name="T0" fmla="*/ 1171 w 1171"/>
              <a:gd name="T1" fmla="*/ 577 h 1157"/>
              <a:gd name="T2" fmla="*/ 586 w 1171"/>
              <a:gd name="T3" fmla="*/ 1157 h 1157"/>
              <a:gd name="T4" fmla="*/ 0 w 1171"/>
              <a:gd name="T5" fmla="*/ 577 h 1157"/>
              <a:gd name="T6" fmla="*/ 586 w 1171"/>
              <a:gd name="T7" fmla="*/ 0 h 1157"/>
              <a:gd name="T8" fmla="*/ 1171 w 1171"/>
              <a:gd name="T9" fmla="*/ 577 h 1157"/>
            </a:gdLst>
            <a:ahLst/>
            <a:cxnLst>
              <a:cxn ang="0">
                <a:pos x="T0" y="T1"/>
              </a:cxn>
              <a:cxn ang="0">
                <a:pos x="T2" y="T3"/>
              </a:cxn>
              <a:cxn ang="0">
                <a:pos x="T4" y="T5"/>
              </a:cxn>
              <a:cxn ang="0">
                <a:pos x="T6" y="T7"/>
              </a:cxn>
              <a:cxn ang="0">
                <a:pos x="T8" y="T9"/>
              </a:cxn>
            </a:cxnLst>
            <a:rect l="0" t="0" r="r" b="b"/>
            <a:pathLst>
              <a:path w="1171" h="1157">
                <a:moveTo>
                  <a:pt x="1171" y="577"/>
                </a:moveTo>
                <a:lnTo>
                  <a:pt x="586" y="1157"/>
                </a:lnTo>
                <a:lnTo>
                  <a:pt x="0" y="577"/>
                </a:lnTo>
                <a:lnTo>
                  <a:pt x="586" y="0"/>
                </a:lnTo>
                <a:lnTo>
                  <a:pt x="1171" y="577"/>
                </a:lnTo>
                <a:close/>
              </a:path>
            </a:pathLst>
          </a:custGeom>
          <a:noFill/>
          <a:ln w="15875" cap="flat">
            <a:solidFill>
              <a:srgbClr val="7C797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47" name="MH_Entry_1"/>
          <p:cNvSpPr/>
          <p:nvPr>
            <p:custDataLst>
              <p:tags r:id="rId2"/>
            </p:custDataLst>
          </p:nvPr>
        </p:nvSpPr>
        <p:spPr>
          <a:xfrm>
            <a:off x="113606" y="92394"/>
            <a:ext cx="485003" cy="49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lnSpc>
                <a:spcPct val="110000"/>
              </a:lnSpc>
            </a:pPr>
            <a:r>
              <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rPr>
              <a:t>3</a:t>
            </a:r>
            <a:endPar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Rectangle 5"/>
          <p:cNvSpPr>
            <a:spLocks noChangeArrowheads="1"/>
          </p:cNvSpPr>
          <p:nvPr/>
        </p:nvSpPr>
        <p:spPr bwMode="auto">
          <a:xfrm>
            <a:off x="433705" y="1409881"/>
            <a:ext cx="5060950" cy="1354138"/>
          </a:xfrm>
          <a:prstGeom prst="rect">
            <a:avLst/>
          </a:prstGeom>
          <a:solidFill>
            <a:schemeClr val="accent1">
              <a:lumMod val="40000"/>
              <a:lumOff val="60000"/>
            </a:schemeClr>
          </a:solidFill>
          <a:ln>
            <a:noFill/>
          </a:ln>
        </p:spPr>
        <p:txBody>
          <a:bodyPr vert="horz" wrap="square" lIns="91440" tIns="45720" rIns="91440" bIns="45720" numCol="1" anchor="t" anchorCtr="0" compatLnSpc="1"/>
          <a:lstStyle/>
          <a:p>
            <a:endParaRPr lang="zh-CN" altLang="en-US"/>
          </a:p>
        </p:txBody>
      </p:sp>
      <p:sp>
        <p:nvSpPr>
          <p:cNvPr id="49" name="Rectangle 73"/>
          <p:cNvSpPr>
            <a:spLocks noChangeArrowheads="1"/>
          </p:cNvSpPr>
          <p:nvPr/>
        </p:nvSpPr>
        <p:spPr bwMode="auto">
          <a:xfrm>
            <a:off x="1067753" y="846319"/>
            <a:ext cx="4114800" cy="41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l"/>
            <a:r>
              <a:rPr kumimoji="0" lang="zh-CN" altLang="en-US" sz="27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rPr>
              <a:t>选择变异系数评估波动大小</a:t>
            </a:r>
            <a:endParaRPr kumimoji="0" lang="zh-CN" altLang="en-US" sz="27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
        <p:nvSpPr>
          <p:cNvPr id="51" name="Freeform 78"/>
          <p:cNvSpPr/>
          <p:nvPr/>
        </p:nvSpPr>
        <p:spPr bwMode="auto">
          <a:xfrm>
            <a:off x="580073" y="588826"/>
            <a:ext cx="198438" cy="673100"/>
          </a:xfrm>
          <a:custGeom>
            <a:avLst/>
            <a:gdLst>
              <a:gd name="T0" fmla="*/ 125 w 125"/>
              <a:gd name="T1" fmla="*/ 0 h 424"/>
              <a:gd name="T2" fmla="*/ 125 w 125"/>
              <a:gd name="T3" fmla="*/ 424 h 424"/>
              <a:gd name="T4" fmla="*/ 42 w 125"/>
              <a:gd name="T5" fmla="*/ 424 h 424"/>
              <a:gd name="T6" fmla="*/ 42 w 125"/>
              <a:gd name="T7" fmla="*/ 111 h 424"/>
              <a:gd name="T8" fmla="*/ 0 w 125"/>
              <a:gd name="T9" fmla="*/ 126 h 424"/>
              <a:gd name="T10" fmla="*/ 0 w 125"/>
              <a:gd name="T11" fmla="*/ 36 h 424"/>
              <a:gd name="T12" fmla="*/ 125 w 125"/>
              <a:gd name="T13" fmla="*/ 0 h 424"/>
            </a:gdLst>
            <a:ahLst/>
            <a:cxnLst>
              <a:cxn ang="0">
                <a:pos x="T0" y="T1"/>
              </a:cxn>
              <a:cxn ang="0">
                <a:pos x="T2" y="T3"/>
              </a:cxn>
              <a:cxn ang="0">
                <a:pos x="T4" y="T5"/>
              </a:cxn>
              <a:cxn ang="0">
                <a:pos x="T6" y="T7"/>
              </a:cxn>
              <a:cxn ang="0">
                <a:pos x="T8" y="T9"/>
              </a:cxn>
              <a:cxn ang="0">
                <a:pos x="T10" y="T11"/>
              </a:cxn>
              <a:cxn ang="0">
                <a:pos x="T12" y="T13"/>
              </a:cxn>
            </a:cxnLst>
            <a:rect l="0" t="0" r="r" b="b"/>
            <a:pathLst>
              <a:path w="125" h="424">
                <a:moveTo>
                  <a:pt x="125" y="0"/>
                </a:moveTo>
                <a:lnTo>
                  <a:pt x="125" y="424"/>
                </a:lnTo>
                <a:lnTo>
                  <a:pt x="42" y="424"/>
                </a:lnTo>
                <a:lnTo>
                  <a:pt x="42" y="111"/>
                </a:lnTo>
                <a:lnTo>
                  <a:pt x="0" y="126"/>
                </a:lnTo>
                <a:lnTo>
                  <a:pt x="0" y="36"/>
                </a:lnTo>
                <a:lnTo>
                  <a:pt x="125" y="0"/>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52" name="TextBox 13"/>
          <p:cNvSpPr txBox="1">
            <a:spLocks noChangeArrowheads="1"/>
          </p:cNvSpPr>
          <p:nvPr/>
        </p:nvSpPr>
        <p:spPr bwMode="auto">
          <a:xfrm>
            <a:off x="660826" y="1511426"/>
            <a:ext cx="4617928" cy="123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sz="2000" dirty="0">
                <a:latin typeface="微软雅黑" panose="020B0503020204020204" pitchFamily="34" charset="-122"/>
                <a:ea typeface="微软雅黑" panose="020B0503020204020204" pitchFamily="34" charset="-122"/>
              </a:rPr>
              <a:t>选取统计学中的</a:t>
            </a:r>
            <a:r>
              <a:rPr lang="zh-CN" sz="2000" b="1" dirty="0">
                <a:latin typeface="微软雅黑" panose="020B0503020204020204" pitchFamily="34" charset="-122"/>
                <a:ea typeface="微软雅黑" panose="020B0503020204020204" pitchFamily="34" charset="-122"/>
              </a:rPr>
              <a:t>变异系数</a:t>
            </a:r>
            <a:r>
              <a:rPr lang="zh-CN" sz="2000" dirty="0">
                <a:latin typeface="微软雅黑" panose="020B0503020204020204" pitchFamily="34" charset="-122"/>
                <a:ea typeface="微软雅黑" panose="020B0503020204020204" pitchFamily="34" charset="-122"/>
              </a:rPr>
              <a:t>来衡量波动大小，通过处理得出每个类别的变异系数并确定一个</a:t>
            </a:r>
            <a:r>
              <a:rPr lang="zh-CN" sz="2000" b="1" dirty="0">
                <a:latin typeface="微软雅黑" panose="020B0503020204020204" pitchFamily="34" charset="-122"/>
                <a:ea typeface="微软雅黑" panose="020B0503020204020204" pitchFamily="34" charset="-122"/>
              </a:rPr>
              <a:t>变异系数阈值</a:t>
            </a:r>
            <a:r>
              <a:rPr lang="zh-CN" sz="2000" dirty="0">
                <a:latin typeface="微软雅黑" panose="020B0503020204020204" pitchFamily="34" charset="-122"/>
                <a:ea typeface="微软雅黑" panose="020B0503020204020204" pitchFamily="34" charset="-122"/>
              </a:rPr>
              <a:t>来筛选出可能存在价格异常的数据。</a:t>
            </a:r>
            <a:endParaRPr lang="zh-CN" sz="2000" dirty="0">
              <a:latin typeface="微软雅黑" panose="020B0503020204020204" pitchFamily="34" charset="-122"/>
              <a:ea typeface="微软雅黑" panose="020B0503020204020204" pitchFamily="34" charset="-122"/>
            </a:endParaRPr>
          </a:p>
        </p:txBody>
      </p:sp>
      <p:sp>
        <p:nvSpPr>
          <p:cNvPr id="53" name="Rectangle 39"/>
          <p:cNvSpPr>
            <a:spLocks noChangeArrowheads="1"/>
          </p:cNvSpPr>
          <p:nvPr/>
        </p:nvSpPr>
        <p:spPr bwMode="auto">
          <a:xfrm>
            <a:off x="6312535" y="1416685"/>
            <a:ext cx="5306060" cy="1340485"/>
          </a:xfrm>
          <a:prstGeom prst="rect">
            <a:avLst/>
          </a:prstGeom>
          <a:solidFill>
            <a:schemeClr val="accent1">
              <a:lumMod val="40000"/>
              <a:lumOff val="60000"/>
            </a:schemeClr>
          </a:solidFill>
          <a:ln>
            <a:noFill/>
          </a:ln>
        </p:spPr>
        <p:txBody>
          <a:bodyPr vert="horz" wrap="square" lIns="91440" tIns="45720" rIns="91440" bIns="45720" numCol="1" anchor="t" anchorCtr="0" compatLnSpc="1"/>
          <a:lstStyle/>
          <a:p>
            <a:endParaRPr lang="zh-CN" altLang="en-US"/>
          </a:p>
        </p:txBody>
      </p:sp>
      <p:sp>
        <p:nvSpPr>
          <p:cNvPr id="54" name="Rectangle 75"/>
          <p:cNvSpPr>
            <a:spLocks noChangeArrowheads="1"/>
          </p:cNvSpPr>
          <p:nvPr/>
        </p:nvSpPr>
        <p:spPr bwMode="auto">
          <a:xfrm>
            <a:off x="7038023" y="846319"/>
            <a:ext cx="4457700" cy="41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l"/>
            <a:r>
              <a:rPr kumimoji="0" lang="zh-CN" altLang="en-US" sz="27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rPr>
              <a:t>用对数正态分布拟合确定阈值</a:t>
            </a:r>
            <a:endParaRPr kumimoji="0" lang="zh-CN" altLang="en-US" sz="27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
        <p:nvSpPr>
          <p:cNvPr id="55" name="Freeform 80"/>
          <p:cNvSpPr/>
          <p:nvPr/>
        </p:nvSpPr>
        <p:spPr bwMode="auto">
          <a:xfrm>
            <a:off x="6401753" y="645341"/>
            <a:ext cx="404813" cy="673100"/>
          </a:xfrm>
          <a:custGeom>
            <a:avLst/>
            <a:gdLst>
              <a:gd name="T0" fmla="*/ 47 w 108"/>
              <a:gd name="T1" fmla="*/ 128 h 179"/>
              <a:gd name="T2" fmla="*/ 36 w 108"/>
              <a:gd name="T3" fmla="*/ 143 h 179"/>
              <a:gd name="T4" fmla="*/ 54 w 108"/>
              <a:gd name="T5" fmla="*/ 143 h 179"/>
              <a:gd name="T6" fmla="*/ 108 w 108"/>
              <a:gd name="T7" fmla="*/ 143 h 179"/>
              <a:gd name="T8" fmla="*/ 108 w 108"/>
              <a:gd name="T9" fmla="*/ 179 h 179"/>
              <a:gd name="T10" fmla="*/ 54 w 108"/>
              <a:gd name="T11" fmla="*/ 179 h 179"/>
              <a:gd name="T12" fmla="*/ 0 w 108"/>
              <a:gd name="T13" fmla="*/ 179 h 179"/>
              <a:gd name="T14" fmla="*/ 0 w 108"/>
              <a:gd name="T15" fmla="*/ 161 h 179"/>
              <a:gd name="T16" fmla="*/ 0 w 108"/>
              <a:gd name="T17" fmla="*/ 143 h 179"/>
              <a:gd name="T18" fmla="*/ 6 w 108"/>
              <a:gd name="T19" fmla="*/ 127 h 179"/>
              <a:gd name="T20" fmla="*/ 36 w 108"/>
              <a:gd name="T21" fmla="*/ 95 h 179"/>
              <a:gd name="T22" fmla="*/ 59 w 108"/>
              <a:gd name="T23" fmla="*/ 78 h 179"/>
              <a:gd name="T24" fmla="*/ 72 w 108"/>
              <a:gd name="T25" fmla="*/ 54 h 179"/>
              <a:gd name="T26" fmla="*/ 67 w 108"/>
              <a:gd name="T27" fmla="*/ 41 h 179"/>
              <a:gd name="T28" fmla="*/ 54 w 108"/>
              <a:gd name="T29" fmla="*/ 36 h 179"/>
              <a:gd name="T30" fmla="*/ 41 w 108"/>
              <a:gd name="T31" fmla="*/ 41 h 179"/>
              <a:gd name="T32" fmla="*/ 36 w 108"/>
              <a:gd name="T33" fmla="*/ 54 h 179"/>
              <a:gd name="T34" fmla="*/ 0 w 108"/>
              <a:gd name="T35" fmla="*/ 54 h 179"/>
              <a:gd name="T36" fmla="*/ 16 w 108"/>
              <a:gd name="T37" fmla="*/ 16 h 179"/>
              <a:gd name="T38" fmla="*/ 54 w 108"/>
              <a:gd name="T39" fmla="*/ 0 h 179"/>
              <a:gd name="T40" fmla="*/ 92 w 108"/>
              <a:gd name="T41" fmla="*/ 16 h 179"/>
              <a:gd name="T42" fmla="*/ 108 w 108"/>
              <a:gd name="T43" fmla="*/ 54 h 179"/>
              <a:gd name="T44" fmla="*/ 95 w 108"/>
              <a:gd name="T45" fmla="*/ 88 h 179"/>
              <a:gd name="T46" fmla="*/ 66 w 108"/>
              <a:gd name="T47" fmla="*/ 116 h 179"/>
              <a:gd name="T48" fmla="*/ 47 w 108"/>
              <a:gd name="T49" fmla="*/ 12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 h="179">
                <a:moveTo>
                  <a:pt x="47" y="128"/>
                </a:moveTo>
                <a:cubicBezTo>
                  <a:pt x="40" y="132"/>
                  <a:pt x="36" y="138"/>
                  <a:pt x="36" y="143"/>
                </a:cubicBezTo>
                <a:cubicBezTo>
                  <a:pt x="54" y="143"/>
                  <a:pt x="54" y="143"/>
                  <a:pt x="54" y="143"/>
                </a:cubicBezTo>
                <a:cubicBezTo>
                  <a:pt x="108" y="143"/>
                  <a:pt x="108" y="143"/>
                  <a:pt x="108" y="143"/>
                </a:cubicBezTo>
                <a:cubicBezTo>
                  <a:pt x="108" y="179"/>
                  <a:pt x="108" y="179"/>
                  <a:pt x="108" y="179"/>
                </a:cubicBezTo>
                <a:cubicBezTo>
                  <a:pt x="54" y="179"/>
                  <a:pt x="54" y="179"/>
                  <a:pt x="54" y="179"/>
                </a:cubicBezTo>
                <a:cubicBezTo>
                  <a:pt x="0" y="179"/>
                  <a:pt x="0" y="179"/>
                  <a:pt x="0" y="179"/>
                </a:cubicBezTo>
                <a:cubicBezTo>
                  <a:pt x="0" y="161"/>
                  <a:pt x="0" y="161"/>
                  <a:pt x="0" y="161"/>
                </a:cubicBezTo>
                <a:cubicBezTo>
                  <a:pt x="0" y="143"/>
                  <a:pt x="0" y="143"/>
                  <a:pt x="0" y="143"/>
                </a:cubicBezTo>
                <a:cubicBezTo>
                  <a:pt x="6" y="127"/>
                  <a:pt x="6" y="127"/>
                  <a:pt x="6" y="127"/>
                </a:cubicBezTo>
                <a:cubicBezTo>
                  <a:pt x="9" y="116"/>
                  <a:pt x="19" y="106"/>
                  <a:pt x="36" y="95"/>
                </a:cubicBezTo>
                <a:cubicBezTo>
                  <a:pt x="42" y="92"/>
                  <a:pt x="50" y="86"/>
                  <a:pt x="59" y="78"/>
                </a:cubicBezTo>
                <a:cubicBezTo>
                  <a:pt x="68" y="70"/>
                  <a:pt x="72" y="62"/>
                  <a:pt x="72" y="54"/>
                </a:cubicBezTo>
                <a:cubicBezTo>
                  <a:pt x="72" y="49"/>
                  <a:pt x="70" y="44"/>
                  <a:pt x="67" y="41"/>
                </a:cubicBezTo>
                <a:cubicBezTo>
                  <a:pt x="63" y="37"/>
                  <a:pt x="59" y="36"/>
                  <a:pt x="54" y="36"/>
                </a:cubicBezTo>
                <a:cubicBezTo>
                  <a:pt x="49" y="36"/>
                  <a:pt x="45" y="37"/>
                  <a:pt x="41" y="41"/>
                </a:cubicBezTo>
                <a:cubicBezTo>
                  <a:pt x="38" y="44"/>
                  <a:pt x="36" y="49"/>
                  <a:pt x="36" y="54"/>
                </a:cubicBezTo>
                <a:cubicBezTo>
                  <a:pt x="0" y="54"/>
                  <a:pt x="0" y="54"/>
                  <a:pt x="0" y="54"/>
                </a:cubicBezTo>
                <a:cubicBezTo>
                  <a:pt x="0" y="39"/>
                  <a:pt x="6" y="26"/>
                  <a:pt x="16" y="16"/>
                </a:cubicBezTo>
                <a:cubicBezTo>
                  <a:pt x="27" y="5"/>
                  <a:pt x="39" y="0"/>
                  <a:pt x="54" y="0"/>
                </a:cubicBezTo>
                <a:cubicBezTo>
                  <a:pt x="69" y="0"/>
                  <a:pt x="81" y="5"/>
                  <a:pt x="92" y="16"/>
                </a:cubicBezTo>
                <a:cubicBezTo>
                  <a:pt x="103" y="26"/>
                  <a:pt x="108" y="39"/>
                  <a:pt x="108" y="54"/>
                </a:cubicBezTo>
                <a:cubicBezTo>
                  <a:pt x="108" y="66"/>
                  <a:pt x="104" y="78"/>
                  <a:pt x="95" y="88"/>
                </a:cubicBezTo>
                <a:cubicBezTo>
                  <a:pt x="87" y="99"/>
                  <a:pt x="77" y="108"/>
                  <a:pt x="66" y="116"/>
                </a:cubicBezTo>
                <a:cubicBezTo>
                  <a:pt x="60" y="119"/>
                  <a:pt x="54" y="123"/>
                  <a:pt x="47" y="128"/>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57" name="TextBox 13"/>
          <p:cNvSpPr txBox="1">
            <a:spLocks noChangeArrowheads="1"/>
          </p:cNvSpPr>
          <p:nvPr/>
        </p:nvSpPr>
        <p:spPr bwMode="auto">
          <a:xfrm>
            <a:off x="6389370" y="1478915"/>
            <a:ext cx="5306060" cy="123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sz="2000" dirty="0">
                <a:latin typeface="微软雅黑" panose="020B0503020204020204" pitchFamily="34" charset="-122"/>
                <a:ea typeface="微软雅黑" panose="020B0503020204020204" pitchFamily="34" charset="-122"/>
                <a:sym typeface="+mn-ea"/>
              </a:rPr>
              <a:t>拟合出某类商品</a:t>
            </a:r>
            <a:r>
              <a:rPr lang="zh-CN" sz="2000" dirty="0">
                <a:latin typeface="微软雅黑" panose="020B0503020204020204" pitchFamily="34" charset="-122"/>
                <a:ea typeface="微软雅黑" panose="020B0503020204020204" pitchFamily="34" charset="-122"/>
                <a:sym typeface="+mn-ea"/>
              </a:rPr>
              <a:t>的</a:t>
            </a:r>
            <a:r>
              <a:rPr sz="2000" dirty="0">
                <a:latin typeface="微软雅黑" panose="020B0503020204020204" pitchFamily="34" charset="-122"/>
                <a:ea typeface="微软雅黑" panose="020B0503020204020204" pitchFamily="34" charset="-122"/>
                <a:sym typeface="+mn-ea"/>
              </a:rPr>
              <a:t>正态分布</a:t>
            </a:r>
            <a:r>
              <a:rPr lang="zh-CN" sz="2000" dirty="0">
                <a:latin typeface="微软雅黑" panose="020B0503020204020204" pitchFamily="34" charset="-122"/>
                <a:ea typeface="微软雅黑" panose="020B0503020204020204" pitchFamily="34" charset="-122"/>
                <a:sym typeface="+mn-ea"/>
              </a:rPr>
              <a:t>，</a:t>
            </a:r>
            <a:r>
              <a:rPr sz="2000" dirty="0">
                <a:latin typeface="微软雅黑" panose="020B0503020204020204" pitchFamily="34" charset="-122"/>
                <a:ea typeface="微软雅黑" panose="020B0503020204020204" pitchFamily="34" charset="-122"/>
              </a:rPr>
              <a:t>基于统计学规律，超过3e之外的数据为异常数据</a:t>
            </a:r>
            <a:r>
              <a:rPr lang="zh-CN"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基于统计学3e原则，得到</a:t>
            </a:r>
            <a:r>
              <a:rPr sz="2000" b="1" dirty="0">
                <a:latin typeface="微软雅黑" panose="020B0503020204020204" pitchFamily="34" charset="-122"/>
                <a:ea typeface="微软雅黑" panose="020B0503020204020204" pitchFamily="34" charset="-122"/>
              </a:rPr>
              <a:t>右侧阈值</a:t>
            </a:r>
            <a:r>
              <a:rPr sz="2000" dirty="0">
                <a:latin typeface="微软雅黑" panose="020B0503020204020204" pitchFamily="34" charset="-122"/>
                <a:ea typeface="微软雅黑" panose="020B0503020204020204" pitchFamily="34" charset="-122"/>
              </a:rPr>
              <a:t>，我们定义高于这个阈值的价格为异常价格。</a:t>
            </a:r>
            <a:endParaRPr sz="2000" dirty="0">
              <a:latin typeface="微软雅黑" panose="020B0503020204020204" pitchFamily="34" charset="-122"/>
              <a:ea typeface="微软雅黑" panose="020B0503020204020204" pitchFamily="34" charset="-122"/>
            </a:endParaRPr>
          </a:p>
        </p:txBody>
      </p:sp>
      <p:sp>
        <p:nvSpPr>
          <p:cNvPr id="58" name="Freeform 82"/>
          <p:cNvSpPr/>
          <p:nvPr/>
        </p:nvSpPr>
        <p:spPr bwMode="auto">
          <a:xfrm>
            <a:off x="579438" y="3287576"/>
            <a:ext cx="431800" cy="673100"/>
          </a:xfrm>
          <a:custGeom>
            <a:avLst/>
            <a:gdLst>
              <a:gd name="T0" fmla="*/ 52 w 115"/>
              <a:gd name="T1" fmla="*/ 93 h 179"/>
              <a:gd name="T2" fmla="*/ 45 w 115"/>
              <a:gd name="T3" fmla="*/ 89 h 179"/>
              <a:gd name="T4" fmla="*/ 52 w 115"/>
              <a:gd name="T5" fmla="*/ 85 h 179"/>
              <a:gd name="T6" fmla="*/ 60 w 115"/>
              <a:gd name="T7" fmla="*/ 80 h 179"/>
              <a:gd name="T8" fmla="*/ 73 w 115"/>
              <a:gd name="T9" fmla="*/ 70 h 179"/>
              <a:gd name="T10" fmla="*/ 80 w 115"/>
              <a:gd name="T11" fmla="*/ 58 h 179"/>
              <a:gd name="T12" fmla="*/ 73 w 115"/>
              <a:gd name="T13" fmla="*/ 42 h 179"/>
              <a:gd name="T14" fmla="*/ 57 w 115"/>
              <a:gd name="T15" fmla="*/ 36 h 179"/>
              <a:gd name="T16" fmla="*/ 43 w 115"/>
              <a:gd name="T17" fmla="*/ 41 h 179"/>
              <a:gd name="T18" fmla="*/ 35 w 115"/>
              <a:gd name="T19" fmla="*/ 54 h 179"/>
              <a:gd name="T20" fmla="*/ 0 w 115"/>
              <a:gd name="T21" fmla="*/ 49 h 179"/>
              <a:gd name="T22" fmla="*/ 19 w 115"/>
              <a:gd name="T23" fmla="*/ 14 h 179"/>
              <a:gd name="T24" fmla="*/ 57 w 115"/>
              <a:gd name="T25" fmla="*/ 0 h 179"/>
              <a:gd name="T26" fmla="*/ 98 w 115"/>
              <a:gd name="T27" fmla="*/ 17 h 179"/>
              <a:gd name="T28" fmla="*/ 115 w 115"/>
              <a:gd name="T29" fmla="*/ 58 h 179"/>
              <a:gd name="T30" fmla="*/ 113 w 115"/>
              <a:gd name="T31" fmla="*/ 74 h 179"/>
              <a:gd name="T32" fmla="*/ 99 w 115"/>
              <a:gd name="T33" fmla="*/ 89 h 179"/>
              <a:gd name="T34" fmla="*/ 113 w 115"/>
              <a:gd name="T35" fmla="*/ 103 h 179"/>
              <a:gd name="T36" fmla="*/ 115 w 115"/>
              <a:gd name="T37" fmla="*/ 121 h 179"/>
              <a:gd name="T38" fmla="*/ 98 w 115"/>
              <a:gd name="T39" fmla="*/ 162 h 179"/>
              <a:gd name="T40" fmla="*/ 57 w 115"/>
              <a:gd name="T41" fmla="*/ 179 h 179"/>
              <a:gd name="T42" fmla="*/ 19 w 115"/>
              <a:gd name="T43" fmla="*/ 165 h 179"/>
              <a:gd name="T44" fmla="*/ 0 w 115"/>
              <a:gd name="T45" fmla="*/ 129 h 179"/>
              <a:gd name="T46" fmla="*/ 35 w 115"/>
              <a:gd name="T47" fmla="*/ 125 h 179"/>
              <a:gd name="T48" fmla="*/ 43 w 115"/>
              <a:gd name="T49" fmla="*/ 138 h 179"/>
              <a:gd name="T50" fmla="*/ 57 w 115"/>
              <a:gd name="T51" fmla="*/ 143 h 179"/>
              <a:gd name="T52" fmla="*/ 73 w 115"/>
              <a:gd name="T53" fmla="*/ 137 h 179"/>
              <a:gd name="T54" fmla="*/ 80 w 115"/>
              <a:gd name="T55" fmla="*/ 121 h 179"/>
              <a:gd name="T56" fmla="*/ 74 w 115"/>
              <a:gd name="T57" fmla="*/ 108 h 179"/>
              <a:gd name="T58" fmla="*/ 60 w 115"/>
              <a:gd name="T59" fmla="*/ 98 h 179"/>
              <a:gd name="T60" fmla="*/ 52 w 115"/>
              <a:gd name="T61" fmla="*/ 9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179">
                <a:moveTo>
                  <a:pt x="52" y="93"/>
                </a:moveTo>
                <a:cubicBezTo>
                  <a:pt x="50" y="92"/>
                  <a:pt x="48" y="91"/>
                  <a:pt x="45" y="89"/>
                </a:cubicBezTo>
                <a:cubicBezTo>
                  <a:pt x="48" y="88"/>
                  <a:pt x="50" y="87"/>
                  <a:pt x="52" y="85"/>
                </a:cubicBezTo>
                <a:cubicBezTo>
                  <a:pt x="54" y="84"/>
                  <a:pt x="56" y="82"/>
                  <a:pt x="60" y="80"/>
                </a:cubicBezTo>
                <a:cubicBezTo>
                  <a:pt x="64" y="78"/>
                  <a:pt x="69" y="74"/>
                  <a:pt x="73" y="70"/>
                </a:cubicBezTo>
                <a:cubicBezTo>
                  <a:pt x="78" y="66"/>
                  <a:pt x="80" y="62"/>
                  <a:pt x="80" y="58"/>
                </a:cubicBezTo>
                <a:cubicBezTo>
                  <a:pt x="80" y="52"/>
                  <a:pt x="78" y="47"/>
                  <a:pt x="73" y="42"/>
                </a:cubicBezTo>
                <a:cubicBezTo>
                  <a:pt x="69" y="38"/>
                  <a:pt x="63" y="36"/>
                  <a:pt x="57" y="36"/>
                </a:cubicBezTo>
                <a:cubicBezTo>
                  <a:pt x="52" y="36"/>
                  <a:pt x="47" y="37"/>
                  <a:pt x="43" y="41"/>
                </a:cubicBezTo>
                <a:cubicBezTo>
                  <a:pt x="39" y="44"/>
                  <a:pt x="36" y="48"/>
                  <a:pt x="35" y="54"/>
                </a:cubicBezTo>
                <a:cubicBezTo>
                  <a:pt x="0" y="49"/>
                  <a:pt x="0" y="49"/>
                  <a:pt x="0" y="49"/>
                </a:cubicBezTo>
                <a:cubicBezTo>
                  <a:pt x="2" y="35"/>
                  <a:pt x="8" y="24"/>
                  <a:pt x="19" y="14"/>
                </a:cubicBezTo>
                <a:cubicBezTo>
                  <a:pt x="30" y="5"/>
                  <a:pt x="43" y="0"/>
                  <a:pt x="57" y="0"/>
                </a:cubicBezTo>
                <a:cubicBezTo>
                  <a:pt x="73" y="0"/>
                  <a:pt x="87" y="6"/>
                  <a:pt x="98" y="17"/>
                </a:cubicBezTo>
                <a:cubicBezTo>
                  <a:pt x="110" y="28"/>
                  <a:pt x="115" y="42"/>
                  <a:pt x="115" y="58"/>
                </a:cubicBezTo>
                <a:cubicBezTo>
                  <a:pt x="115" y="64"/>
                  <a:pt x="115" y="69"/>
                  <a:pt x="113" y="74"/>
                </a:cubicBezTo>
                <a:cubicBezTo>
                  <a:pt x="111" y="80"/>
                  <a:pt x="106" y="85"/>
                  <a:pt x="99" y="89"/>
                </a:cubicBezTo>
                <a:cubicBezTo>
                  <a:pt x="106" y="93"/>
                  <a:pt x="111" y="98"/>
                  <a:pt x="113" y="103"/>
                </a:cubicBezTo>
                <a:cubicBezTo>
                  <a:pt x="115" y="109"/>
                  <a:pt x="115" y="115"/>
                  <a:pt x="115" y="121"/>
                </a:cubicBezTo>
                <a:cubicBezTo>
                  <a:pt x="115" y="137"/>
                  <a:pt x="110" y="150"/>
                  <a:pt x="98" y="162"/>
                </a:cubicBezTo>
                <a:cubicBezTo>
                  <a:pt x="87" y="173"/>
                  <a:pt x="73" y="179"/>
                  <a:pt x="57" y="179"/>
                </a:cubicBezTo>
                <a:cubicBezTo>
                  <a:pt x="43" y="179"/>
                  <a:pt x="30" y="174"/>
                  <a:pt x="19" y="165"/>
                </a:cubicBezTo>
                <a:cubicBezTo>
                  <a:pt x="8" y="155"/>
                  <a:pt x="2" y="143"/>
                  <a:pt x="0" y="129"/>
                </a:cubicBezTo>
                <a:cubicBezTo>
                  <a:pt x="35" y="125"/>
                  <a:pt x="35" y="125"/>
                  <a:pt x="35" y="125"/>
                </a:cubicBezTo>
                <a:cubicBezTo>
                  <a:pt x="36" y="130"/>
                  <a:pt x="39" y="135"/>
                  <a:pt x="43" y="138"/>
                </a:cubicBezTo>
                <a:cubicBezTo>
                  <a:pt x="47" y="141"/>
                  <a:pt x="52" y="143"/>
                  <a:pt x="57" y="143"/>
                </a:cubicBezTo>
                <a:cubicBezTo>
                  <a:pt x="63" y="143"/>
                  <a:pt x="69" y="141"/>
                  <a:pt x="73" y="137"/>
                </a:cubicBezTo>
                <a:cubicBezTo>
                  <a:pt x="78" y="132"/>
                  <a:pt x="80" y="127"/>
                  <a:pt x="80" y="121"/>
                </a:cubicBezTo>
                <a:cubicBezTo>
                  <a:pt x="80" y="115"/>
                  <a:pt x="78" y="111"/>
                  <a:pt x="74" y="108"/>
                </a:cubicBezTo>
                <a:cubicBezTo>
                  <a:pt x="70" y="105"/>
                  <a:pt x="66" y="102"/>
                  <a:pt x="60" y="98"/>
                </a:cubicBezTo>
                <a:cubicBezTo>
                  <a:pt x="56" y="96"/>
                  <a:pt x="54" y="94"/>
                  <a:pt x="52" y="93"/>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59" name="Rectangle 73"/>
          <p:cNvSpPr>
            <a:spLocks noChangeArrowheads="1"/>
          </p:cNvSpPr>
          <p:nvPr/>
        </p:nvSpPr>
        <p:spPr bwMode="auto">
          <a:xfrm>
            <a:off x="1270953" y="3404099"/>
            <a:ext cx="3771900" cy="41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l"/>
            <a:r>
              <a:rPr kumimoji="0" lang="zh-CN" altLang="en-US" sz="27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rPr>
              <a:t>用价格聚类确定一个评分</a:t>
            </a:r>
            <a:endParaRPr kumimoji="0" lang="zh-CN" altLang="en-US" sz="27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pic>
        <p:nvPicPr>
          <p:cNvPr id="60" name="图片 16" descr="ff"/>
          <p:cNvPicPr>
            <a:picLocks noChangeAspect="1"/>
          </p:cNvPicPr>
          <p:nvPr/>
        </p:nvPicPr>
        <p:blipFill>
          <a:blip r:embed="rId3"/>
          <a:stretch>
            <a:fillRect/>
          </a:stretch>
        </p:blipFill>
        <p:spPr>
          <a:xfrm>
            <a:off x="6211570" y="2709545"/>
            <a:ext cx="5508625" cy="3442970"/>
          </a:xfrm>
          <a:prstGeom prst="rect">
            <a:avLst/>
          </a:prstGeom>
        </p:spPr>
      </p:pic>
      <p:sp>
        <p:nvSpPr>
          <p:cNvPr id="61" name="Rectangle 5"/>
          <p:cNvSpPr>
            <a:spLocks noChangeArrowheads="1"/>
          </p:cNvSpPr>
          <p:nvPr/>
        </p:nvSpPr>
        <p:spPr bwMode="auto">
          <a:xfrm>
            <a:off x="439420" y="4198801"/>
            <a:ext cx="5060950" cy="1354138"/>
          </a:xfrm>
          <a:prstGeom prst="rect">
            <a:avLst/>
          </a:prstGeom>
          <a:solidFill>
            <a:schemeClr val="accent1">
              <a:lumMod val="40000"/>
              <a:lumOff val="60000"/>
            </a:schemeClr>
          </a:solidFill>
          <a:ln>
            <a:noFill/>
          </a:ln>
        </p:spPr>
        <p:txBody>
          <a:bodyPr vert="horz" wrap="square" lIns="91440" tIns="45720" rIns="91440" bIns="45720" numCol="1" anchor="t" anchorCtr="0" compatLnSpc="1"/>
          <a:lstStyle/>
          <a:p>
            <a:r>
              <a:rPr sz="2000" dirty="0">
                <a:latin typeface="微软雅黑" panose="020B0503020204020204" pitchFamily="34" charset="-122"/>
                <a:ea typeface="微软雅黑" panose="020B0503020204020204" pitchFamily="34" charset="-122"/>
              </a:rPr>
              <a:t>对同一类商品的价格进行</a:t>
            </a:r>
            <a:r>
              <a:rPr sz="2000" b="1" dirty="0">
                <a:latin typeface="微软雅黑" panose="020B0503020204020204" pitchFamily="34" charset="-122"/>
                <a:ea typeface="微软雅黑" panose="020B0503020204020204" pitchFamily="34" charset="-122"/>
              </a:rPr>
              <a:t>聚类</a:t>
            </a:r>
            <a:r>
              <a:rPr sz="2000" dirty="0">
                <a:latin typeface="微软雅黑" panose="020B0503020204020204" pitchFamily="34" charset="-122"/>
                <a:ea typeface="微软雅黑" panose="020B0503020204020204" pitchFamily="34" charset="-122"/>
              </a:rPr>
              <a:t>，求出每个点到离他最近的k个点距离</a:t>
            </a:r>
            <a:r>
              <a:rPr sz="2000" b="1" dirty="0">
                <a:latin typeface="微软雅黑" panose="020B0503020204020204" pitchFamily="34" charset="-122"/>
                <a:ea typeface="微软雅黑" panose="020B0503020204020204" pitchFamily="34" charset="-122"/>
              </a:rPr>
              <a:t>和的平均</a:t>
            </a:r>
            <a:r>
              <a:rPr sz="2000" dirty="0">
                <a:latin typeface="微软雅黑" panose="020B0503020204020204" pitchFamily="34" charset="-122"/>
                <a:ea typeface="微软雅黑" panose="020B0503020204020204" pitchFamily="34" charset="-122"/>
              </a:rPr>
              <a:t>（简称平均距离），以此为每一件商品的</a:t>
            </a:r>
            <a:r>
              <a:rPr sz="2000" b="1" dirty="0">
                <a:latin typeface="微软雅黑" panose="020B0503020204020204" pitchFamily="34" charset="-122"/>
                <a:ea typeface="微软雅黑" panose="020B0503020204020204" pitchFamily="34" charset="-122"/>
              </a:rPr>
              <a:t>评分</a:t>
            </a:r>
            <a:r>
              <a:rPr sz="2000" dirty="0">
                <a:latin typeface="微软雅黑" panose="020B0503020204020204" pitchFamily="34" charset="-122"/>
                <a:ea typeface="微软雅黑" panose="020B0503020204020204" pitchFamily="34" charset="-122"/>
              </a:rPr>
              <a:t>。</a:t>
            </a:r>
            <a:endParaRPr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Entry_1"/>
          <p:cNvSpPr/>
          <p:nvPr>
            <p:custDataLst>
              <p:tags r:id="rId1"/>
            </p:custDataLst>
          </p:nvPr>
        </p:nvSpPr>
        <p:spPr>
          <a:xfrm>
            <a:off x="863600" y="97155"/>
            <a:ext cx="3783330" cy="498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zh-CN" altLang="en-US" sz="1700" spc="200" dirty="0">
                <a:solidFill>
                  <a:schemeClr val="tx1">
                    <a:lumMod val="75000"/>
                    <a:lumOff val="25000"/>
                  </a:schemeClr>
                </a:solidFill>
                <a:latin typeface="微软雅黑" panose="020B0503020204020204" pitchFamily="34" charset="-122"/>
                <a:ea typeface="微软雅黑" panose="020B0503020204020204" pitchFamily="34" charset="-122"/>
              </a:rPr>
              <a:t>销量异常解决方案</a:t>
            </a:r>
            <a:r>
              <a:rPr lang="en-US" altLang="zh-CN" sz="1700" spc="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700" spc="200" dirty="0">
                <a:solidFill>
                  <a:schemeClr val="tx1">
                    <a:lumMod val="75000"/>
                    <a:lumOff val="25000"/>
                  </a:schemeClr>
                </a:solidFill>
                <a:latin typeface="微软雅黑" panose="020B0503020204020204" pitchFamily="34" charset="-122"/>
                <a:ea typeface="微软雅黑" panose="020B0503020204020204" pitchFamily="34" charset="-122"/>
              </a:rPr>
              <a:t>思路引导</a:t>
            </a:r>
            <a:endParaRPr lang="zh-CN" altLang="en-US" sz="1700"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Freeform 500"/>
          <p:cNvSpPr/>
          <p:nvPr/>
        </p:nvSpPr>
        <p:spPr bwMode="auto">
          <a:xfrm>
            <a:off x="53660" y="65346"/>
            <a:ext cx="559398" cy="552710"/>
          </a:xfrm>
          <a:custGeom>
            <a:avLst/>
            <a:gdLst>
              <a:gd name="T0" fmla="*/ 1171 w 1171"/>
              <a:gd name="T1" fmla="*/ 577 h 1157"/>
              <a:gd name="T2" fmla="*/ 586 w 1171"/>
              <a:gd name="T3" fmla="*/ 1157 h 1157"/>
              <a:gd name="T4" fmla="*/ 0 w 1171"/>
              <a:gd name="T5" fmla="*/ 577 h 1157"/>
              <a:gd name="T6" fmla="*/ 586 w 1171"/>
              <a:gd name="T7" fmla="*/ 0 h 1157"/>
              <a:gd name="T8" fmla="*/ 1171 w 1171"/>
              <a:gd name="T9" fmla="*/ 577 h 1157"/>
            </a:gdLst>
            <a:ahLst/>
            <a:cxnLst>
              <a:cxn ang="0">
                <a:pos x="T0" y="T1"/>
              </a:cxn>
              <a:cxn ang="0">
                <a:pos x="T2" y="T3"/>
              </a:cxn>
              <a:cxn ang="0">
                <a:pos x="T4" y="T5"/>
              </a:cxn>
              <a:cxn ang="0">
                <a:pos x="T6" y="T7"/>
              </a:cxn>
              <a:cxn ang="0">
                <a:pos x="T8" y="T9"/>
              </a:cxn>
            </a:cxnLst>
            <a:rect l="0" t="0" r="r" b="b"/>
            <a:pathLst>
              <a:path w="1171" h="1157">
                <a:moveTo>
                  <a:pt x="1171" y="577"/>
                </a:moveTo>
                <a:lnTo>
                  <a:pt x="586" y="1157"/>
                </a:lnTo>
                <a:lnTo>
                  <a:pt x="0" y="577"/>
                </a:lnTo>
                <a:lnTo>
                  <a:pt x="586" y="0"/>
                </a:lnTo>
                <a:lnTo>
                  <a:pt x="1171" y="577"/>
                </a:lnTo>
                <a:close/>
              </a:path>
            </a:pathLst>
          </a:custGeom>
          <a:noFill/>
          <a:ln w="15875" cap="flat">
            <a:solidFill>
              <a:srgbClr val="7C797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6" name="MH_Entry_1"/>
          <p:cNvSpPr/>
          <p:nvPr>
            <p:custDataLst>
              <p:tags r:id="rId2"/>
            </p:custDataLst>
          </p:nvPr>
        </p:nvSpPr>
        <p:spPr>
          <a:xfrm>
            <a:off x="113606" y="92394"/>
            <a:ext cx="485003" cy="49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lnSpc>
                <a:spcPct val="110000"/>
              </a:lnSpc>
            </a:pPr>
            <a:r>
              <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rPr>
              <a:t>3</a:t>
            </a:r>
            <a:endPar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6735350"/>
            <a:ext cx="1199819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1982626" y="6659723"/>
            <a:ext cx="151253" cy="15125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2E313D"/>
              </a:solidFill>
              <a:latin typeface="微软雅黑" panose="020B0503020204020204" pitchFamily="34" charset="-122"/>
              <a:ea typeface="微软雅黑" panose="020B0503020204020204" pitchFamily="34" charset="-122"/>
            </a:endParaRPr>
          </a:p>
        </p:txBody>
      </p:sp>
      <p:sp>
        <p:nvSpPr>
          <p:cNvPr id="9" name="矩形 8"/>
          <p:cNvSpPr/>
          <p:nvPr/>
        </p:nvSpPr>
        <p:spPr>
          <a:xfrm>
            <a:off x="11857799" y="6659722"/>
            <a:ext cx="401063" cy="151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15DC01DB-9276-43C4-9F6A-26192206E6DF}" type="slidenum">
              <a:rPr lang="en-US" altLang="zh-CN" sz="1000" smtClean="0">
                <a:solidFill>
                  <a:schemeClr val="bg1"/>
                </a:solidFill>
                <a:latin typeface="微软雅黑" panose="020B0503020204020204" pitchFamily="34" charset="-122"/>
                <a:ea typeface="微软雅黑" panose="020B0503020204020204" pitchFamily="34" charset="-122"/>
              </a:rPr>
            </a:fld>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4866291" y="260980"/>
            <a:ext cx="73400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5"/>
          <p:cNvSpPr>
            <a:spLocks noChangeArrowheads="1"/>
          </p:cNvSpPr>
          <p:nvPr/>
        </p:nvSpPr>
        <p:spPr bwMode="auto">
          <a:xfrm>
            <a:off x="392430" y="1518285"/>
            <a:ext cx="5611495" cy="4492625"/>
          </a:xfrm>
          <a:prstGeom prst="rect">
            <a:avLst/>
          </a:prstGeom>
          <a:solidFill>
            <a:schemeClr val="accent1">
              <a:lumMod val="40000"/>
              <a:lumOff val="60000"/>
            </a:schemeClr>
          </a:solidFill>
          <a:ln>
            <a:noFill/>
          </a:ln>
        </p:spPr>
        <p:txBody>
          <a:bodyPr vert="horz" wrap="square" lIns="91440" tIns="45720" rIns="91440" bIns="45720" numCol="1" anchor="t" anchorCtr="0" compatLnSpc="1"/>
          <a:lstStyle/>
          <a:p>
            <a:endParaRPr lang="zh-CN" altLang="en-US"/>
          </a:p>
        </p:txBody>
      </p:sp>
      <p:sp>
        <p:nvSpPr>
          <p:cNvPr id="27" name="TextBox 13"/>
          <p:cNvSpPr txBox="1">
            <a:spLocks noChangeArrowheads="1"/>
          </p:cNvSpPr>
          <p:nvPr/>
        </p:nvSpPr>
        <p:spPr bwMode="auto">
          <a:xfrm>
            <a:off x="471805" y="1737995"/>
            <a:ext cx="5464175" cy="387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auto">
              <a:lnSpc>
                <a:spcPct val="150000"/>
              </a:lnSpc>
              <a:spcBef>
                <a:spcPct val="0"/>
              </a:spcBef>
              <a:buNone/>
            </a:pPr>
            <a:r>
              <a:rPr lang="zh-CN" sz="2400" dirty="0">
                <a:latin typeface="微软雅黑" panose="020B0503020204020204" pitchFamily="34" charset="-122"/>
                <a:ea typeface="微软雅黑" panose="020B0503020204020204" pitchFamily="34" charset="-122"/>
              </a:rPr>
              <a:t>部分商家的销售数据会在某个月内</a:t>
            </a:r>
            <a:r>
              <a:rPr lang="zh-CN" sz="2400" b="1" dirty="0">
                <a:latin typeface="微软雅黑" panose="020B0503020204020204" pitchFamily="34" charset="-122"/>
                <a:ea typeface="微软雅黑" panose="020B0503020204020204" pitchFamily="34" charset="-122"/>
              </a:rPr>
              <a:t>迅猛增长</a:t>
            </a:r>
            <a:r>
              <a:rPr lang="zh-CN" sz="2400" dirty="0">
                <a:latin typeface="微软雅黑" panose="020B0503020204020204" pitchFamily="34" charset="-122"/>
                <a:ea typeface="微软雅黑" panose="020B0503020204020204" pitchFamily="34" charset="-122"/>
              </a:rPr>
              <a:t>，且该月销售量</a:t>
            </a:r>
            <a:r>
              <a:rPr lang="zh-CN" sz="2400" b="1" dirty="0">
                <a:latin typeface="微软雅黑" panose="020B0503020204020204" pitchFamily="34" charset="-122"/>
                <a:ea typeface="微软雅黑" panose="020B0503020204020204" pitchFamily="34" charset="-122"/>
              </a:rPr>
              <a:t>远超</a:t>
            </a:r>
            <a:r>
              <a:rPr lang="zh-CN" sz="2400" dirty="0">
                <a:latin typeface="微软雅黑" panose="020B0503020204020204" pitchFamily="34" charset="-122"/>
                <a:ea typeface="微软雅黑" panose="020B0503020204020204" pitchFamily="34" charset="-122"/>
              </a:rPr>
              <a:t>其他月份，在猛增后</a:t>
            </a:r>
            <a:r>
              <a:rPr lang="zh-CN" sz="2400" b="1" dirty="0">
                <a:latin typeface="微软雅黑" panose="020B0503020204020204" pitchFamily="34" charset="-122"/>
                <a:ea typeface="微软雅黑" panose="020B0503020204020204" pitchFamily="34" charset="-122"/>
              </a:rPr>
              <a:t>迅速下降</a:t>
            </a:r>
            <a:r>
              <a:rPr 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这并</a:t>
            </a:r>
            <a:r>
              <a:rPr lang="zh-CN" sz="2400" dirty="0">
                <a:latin typeface="微软雅黑" panose="020B0503020204020204" pitchFamily="34" charset="-122"/>
                <a:ea typeface="微软雅黑" panose="020B0503020204020204" pitchFamily="34" charset="-122"/>
              </a:rPr>
              <a:t>不符合经济发展规律，</a:t>
            </a:r>
            <a:r>
              <a:rPr lang="zh-CN" altLang="en-US" sz="2400" dirty="0">
                <a:latin typeface="微软雅黑" panose="020B0503020204020204" pitchFamily="34" charset="-122"/>
                <a:ea typeface="微软雅黑" panose="020B0503020204020204" pitchFamily="34" charset="-122"/>
              </a:rPr>
              <a:t>正常商家</a:t>
            </a:r>
            <a:r>
              <a:rPr lang="zh-CN" sz="2400" dirty="0">
                <a:latin typeface="微软雅黑" panose="020B0503020204020204" pitchFamily="34" charset="-122"/>
                <a:ea typeface="微软雅黑" panose="020B0503020204020204" pitchFamily="34" charset="-122"/>
              </a:rPr>
              <a:t>出现这种销量波动</a:t>
            </a:r>
            <a:r>
              <a:rPr lang="zh-CN" altLang="en-US" sz="2400" dirty="0">
                <a:latin typeface="微软雅黑" panose="020B0503020204020204" pitchFamily="34" charset="-122"/>
                <a:ea typeface="微软雅黑" panose="020B0503020204020204" pitchFamily="34" charset="-122"/>
              </a:rPr>
              <a:t>剧烈</a:t>
            </a:r>
            <a:r>
              <a:rPr lang="zh-CN" sz="2400" dirty="0">
                <a:latin typeface="微软雅黑" panose="020B0503020204020204" pitchFamily="34" charset="-122"/>
                <a:ea typeface="微软雅黑" panose="020B0503020204020204" pitchFamily="34" charset="-122"/>
              </a:rPr>
              <a:t>的可能性较低，我们随即对该月、该商家的具体商品信息进行了核查，发现该商家某些商品存在</a:t>
            </a:r>
            <a:r>
              <a:rPr lang="zh-CN" sz="2400" b="1" dirty="0">
                <a:latin typeface="微软雅黑" panose="020B0503020204020204" pitchFamily="34" charset="-122"/>
                <a:ea typeface="微软雅黑" panose="020B0503020204020204" pitchFamily="34" charset="-122"/>
              </a:rPr>
              <a:t>异常刷单</a:t>
            </a:r>
            <a:r>
              <a:rPr lang="zh-CN" sz="2400" dirty="0">
                <a:latin typeface="微软雅黑" panose="020B0503020204020204" pitchFamily="34" charset="-122"/>
                <a:ea typeface="微软雅黑" panose="020B0503020204020204" pitchFamily="34" charset="-122"/>
              </a:rPr>
              <a:t>的行为。</a:t>
            </a:r>
            <a:endParaRPr lang="zh-CN" sz="2400" dirty="0">
              <a:latin typeface="微软雅黑" panose="020B0503020204020204" pitchFamily="34" charset="-122"/>
              <a:ea typeface="微软雅黑" panose="020B0503020204020204" pitchFamily="34" charset="-122"/>
            </a:endParaRPr>
          </a:p>
        </p:txBody>
      </p:sp>
      <p:pic>
        <p:nvPicPr>
          <p:cNvPr id="2" name="图片 8" descr="1"/>
          <p:cNvPicPr>
            <a:picLocks noChangeAspect="1"/>
          </p:cNvPicPr>
          <p:nvPr/>
        </p:nvPicPr>
        <p:blipFill>
          <a:blip r:embed="rId3"/>
          <a:stretch>
            <a:fillRect/>
          </a:stretch>
        </p:blipFill>
        <p:spPr>
          <a:xfrm>
            <a:off x="5697220" y="1095375"/>
            <a:ext cx="6736080" cy="47301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Entry_1"/>
          <p:cNvSpPr/>
          <p:nvPr>
            <p:custDataLst>
              <p:tags r:id="rId1"/>
            </p:custDataLst>
          </p:nvPr>
        </p:nvSpPr>
        <p:spPr>
          <a:xfrm>
            <a:off x="863600" y="97155"/>
            <a:ext cx="3783330" cy="498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zh-CN" altLang="en-US" sz="1700" spc="200" dirty="0">
                <a:solidFill>
                  <a:schemeClr val="tx1">
                    <a:lumMod val="75000"/>
                    <a:lumOff val="25000"/>
                  </a:schemeClr>
                </a:solidFill>
                <a:latin typeface="微软雅黑" panose="020B0503020204020204" pitchFamily="34" charset="-122"/>
                <a:ea typeface="微软雅黑" panose="020B0503020204020204" pitchFamily="34" charset="-122"/>
              </a:rPr>
              <a:t>销量异常解决方案</a:t>
            </a:r>
            <a:r>
              <a:rPr lang="en-US" altLang="zh-CN" sz="1700" spc="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700" spc="200" dirty="0">
                <a:solidFill>
                  <a:schemeClr val="tx1">
                    <a:lumMod val="75000"/>
                    <a:lumOff val="25000"/>
                  </a:schemeClr>
                </a:solidFill>
                <a:latin typeface="微软雅黑" panose="020B0503020204020204" pitchFamily="34" charset="-122"/>
                <a:ea typeface="微软雅黑" panose="020B0503020204020204" pitchFamily="34" charset="-122"/>
              </a:rPr>
              <a:t>具体方法</a:t>
            </a:r>
            <a:endParaRPr lang="zh-CN" altLang="en-US" sz="1700"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Freeform 500"/>
          <p:cNvSpPr/>
          <p:nvPr/>
        </p:nvSpPr>
        <p:spPr bwMode="auto">
          <a:xfrm>
            <a:off x="53660" y="65346"/>
            <a:ext cx="559398" cy="552710"/>
          </a:xfrm>
          <a:custGeom>
            <a:avLst/>
            <a:gdLst>
              <a:gd name="T0" fmla="*/ 1171 w 1171"/>
              <a:gd name="T1" fmla="*/ 577 h 1157"/>
              <a:gd name="T2" fmla="*/ 586 w 1171"/>
              <a:gd name="T3" fmla="*/ 1157 h 1157"/>
              <a:gd name="T4" fmla="*/ 0 w 1171"/>
              <a:gd name="T5" fmla="*/ 577 h 1157"/>
              <a:gd name="T6" fmla="*/ 586 w 1171"/>
              <a:gd name="T7" fmla="*/ 0 h 1157"/>
              <a:gd name="T8" fmla="*/ 1171 w 1171"/>
              <a:gd name="T9" fmla="*/ 577 h 1157"/>
            </a:gdLst>
            <a:ahLst/>
            <a:cxnLst>
              <a:cxn ang="0">
                <a:pos x="T0" y="T1"/>
              </a:cxn>
              <a:cxn ang="0">
                <a:pos x="T2" y="T3"/>
              </a:cxn>
              <a:cxn ang="0">
                <a:pos x="T4" y="T5"/>
              </a:cxn>
              <a:cxn ang="0">
                <a:pos x="T6" y="T7"/>
              </a:cxn>
              <a:cxn ang="0">
                <a:pos x="T8" y="T9"/>
              </a:cxn>
            </a:cxnLst>
            <a:rect l="0" t="0" r="r" b="b"/>
            <a:pathLst>
              <a:path w="1171" h="1157">
                <a:moveTo>
                  <a:pt x="1171" y="577"/>
                </a:moveTo>
                <a:lnTo>
                  <a:pt x="586" y="1157"/>
                </a:lnTo>
                <a:lnTo>
                  <a:pt x="0" y="577"/>
                </a:lnTo>
                <a:lnTo>
                  <a:pt x="586" y="0"/>
                </a:lnTo>
                <a:lnTo>
                  <a:pt x="1171" y="577"/>
                </a:lnTo>
                <a:close/>
              </a:path>
            </a:pathLst>
          </a:custGeom>
          <a:noFill/>
          <a:ln w="15875" cap="flat">
            <a:solidFill>
              <a:srgbClr val="7C797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6" name="MH_Entry_1"/>
          <p:cNvSpPr/>
          <p:nvPr>
            <p:custDataLst>
              <p:tags r:id="rId2"/>
            </p:custDataLst>
          </p:nvPr>
        </p:nvSpPr>
        <p:spPr>
          <a:xfrm>
            <a:off x="113606" y="92394"/>
            <a:ext cx="485003" cy="49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lnSpc>
                <a:spcPct val="110000"/>
              </a:lnSpc>
            </a:pPr>
            <a:r>
              <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rPr>
              <a:t>3</a:t>
            </a:r>
            <a:endPar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6735350"/>
            <a:ext cx="1199819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1982626" y="6659723"/>
            <a:ext cx="151253" cy="15125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2E313D"/>
              </a:solidFill>
              <a:latin typeface="微软雅黑" panose="020B0503020204020204" pitchFamily="34" charset="-122"/>
              <a:ea typeface="微软雅黑" panose="020B0503020204020204" pitchFamily="34" charset="-122"/>
            </a:endParaRPr>
          </a:p>
        </p:txBody>
      </p:sp>
      <p:sp>
        <p:nvSpPr>
          <p:cNvPr id="9" name="矩形 8"/>
          <p:cNvSpPr/>
          <p:nvPr/>
        </p:nvSpPr>
        <p:spPr>
          <a:xfrm>
            <a:off x="11857799" y="6659722"/>
            <a:ext cx="401063" cy="151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15DC01DB-9276-43C4-9F6A-26192206E6DF}" type="slidenum">
              <a:rPr lang="en-US" altLang="zh-CN" sz="1000" smtClean="0">
                <a:solidFill>
                  <a:schemeClr val="bg1"/>
                </a:solidFill>
                <a:latin typeface="微软雅黑" panose="020B0503020204020204" pitchFamily="34" charset="-122"/>
                <a:ea typeface="微软雅黑" panose="020B0503020204020204" pitchFamily="34" charset="-122"/>
              </a:rPr>
            </a:fld>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4866291" y="260980"/>
            <a:ext cx="73400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8" name="Rectangle 5"/>
          <p:cNvSpPr>
            <a:spLocks noChangeArrowheads="1"/>
          </p:cNvSpPr>
          <p:nvPr/>
        </p:nvSpPr>
        <p:spPr bwMode="auto">
          <a:xfrm>
            <a:off x="594360" y="1409700"/>
            <a:ext cx="5124450" cy="1722755"/>
          </a:xfrm>
          <a:prstGeom prst="rect">
            <a:avLst/>
          </a:prstGeom>
          <a:solidFill>
            <a:schemeClr val="accent1">
              <a:lumMod val="40000"/>
              <a:lumOff val="60000"/>
            </a:schemeClr>
          </a:solidFill>
          <a:ln>
            <a:noFill/>
          </a:ln>
        </p:spPr>
        <p:txBody>
          <a:bodyPr vert="horz" wrap="square" lIns="91440" tIns="45720" rIns="91440" bIns="45720" numCol="1" anchor="t" anchorCtr="0" compatLnSpc="1"/>
          <a:lstStyle/>
          <a:p>
            <a:r>
              <a:rPr lang="zh-CN" altLang="en-US">
                <a:latin typeface="微软雅黑" panose="020B0503020204020204" pitchFamily="34" charset="-122"/>
                <a:ea typeface="微软雅黑" panose="020B0503020204020204" pitchFamily="34" charset="-122"/>
              </a:rPr>
              <a:t>首先分别检索每个商家在</a:t>
            </a:r>
            <a:r>
              <a:rPr lang="zh-CN" altLang="en-US" b="1">
                <a:latin typeface="微软雅黑" panose="020B0503020204020204" pitchFamily="34" charset="-122"/>
                <a:ea typeface="微软雅黑" panose="020B0503020204020204" pitchFamily="34" charset="-122"/>
              </a:rPr>
              <a:t>不同月份</a:t>
            </a:r>
            <a:r>
              <a:rPr lang="zh-CN" altLang="en-US">
                <a:latin typeface="微软雅黑" panose="020B0503020204020204" pitchFamily="34" charset="-122"/>
                <a:ea typeface="微软雅黑" panose="020B0503020204020204" pitchFamily="34" charset="-122"/>
              </a:rPr>
              <a:t>的销售情况，并计算</a:t>
            </a:r>
            <a:r>
              <a:rPr lang="zh-CN" altLang="en-US" b="1">
                <a:latin typeface="微软雅黑" panose="020B0503020204020204" pitchFamily="34" charset="-122"/>
                <a:ea typeface="微软雅黑" panose="020B0503020204020204" pitchFamily="34" charset="-122"/>
              </a:rPr>
              <a:t>总体方差</a:t>
            </a:r>
            <a:r>
              <a:rPr lang="zh-CN" altLang="en-US">
                <a:latin typeface="微软雅黑" panose="020B0503020204020204" pitchFamily="34" charset="-122"/>
                <a:ea typeface="微软雅黑" panose="020B0503020204020204" pitchFamily="34" charset="-122"/>
              </a:rPr>
              <a:t>，随后依次检测每个月的销售数据，计算其他几个月销售数据方差，如果该月数据对总体方差有较大影响，则说明该月数据可能</a:t>
            </a:r>
            <a:r>
              <a:rPr lang="zh-CN" altLang="en-US" b="1">
                <a:latin typeface="微软雅黑" panose="020B0503020204020204" pitchFamily="34" charset="-122"/>
                <a:ea typeface="微软雅黑" panose="020B0503020204020204" pitchFamily="34" charset="-122"/>
              </a:rPr>
              <a:t>存在异常</a:t>
            </a:r>
            <a:r>
              <a:rPr lang="zh-CN" altLang="en-US">
                <a:latin typeface="微软雅黑" panose="020B0503020204020204" pitchFamily="34" charset="-122"/>
                <a:ea typeface="微软雅黑" panose="020B0503020204020204" pitchFamily="34" charset="-122"/>
              </a:rPr>
              <a:t>，我们随即检测该月该商家所售卖的</a:t>
            </a:r>
            <a:r>
              <a:rPr lang="zh-CN" altLang="en-US" b="1">
                <a:latin typeface="微软雅黑" panose="020B0503020204020204" pitchFamily="34" charset="-122"/>
                <a:ea typeface="微软雅黑" panose="020B0503020204020204" pitchFamily="34" charset="-122"/>
              </a:rPr>
              <a:t>具体商品信息</a:t>
            </a:r>
            <a:r>
              <a:rPr lang="zh-CN" altLang="en-US">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sp>
        <p:nvSpPr>
          <p:cNvPr id="49" name="Rectangle 73"/>
          <p:cNvSpPr>
            <a:spLocks noChangeArrowheads="1"/>
          </p:cNvSpPr>
          <p:nvPr/>
        </p:nvSpPr>
        <p:spPr bwMode="auto">
          <a:xfrm>
            <a:off x="1305243" y="846319"/>
            <a:ext cx="4457700" cy="41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l"/>
            <a:r>
              <a:rPr kumimoji="0" lang="zh-CN" altLang="en-US" sz="27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rPr>
              <a:t>通过方差来确定销量异常数据</a:t>
            </a:r>
            <a:endParaRPr kumimoji="0" lang="zh-CN" altLang="en-US" sz="27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
        <p:nvSpPr>
          <p:cNvPr id="19" name="Freeform 77"/>
          <p:cNvSpPr>
            <a:spLocks noEditPoints="1"/>
          </p:cNvSpPr>
          <p:nvPr/>
        </p:nvSpPr>
        <p:spPr bwMode="auto">
          <a:xfrm>
            <a:off x="238443" y="677091"/>
            <a:ext cx="673100" cy="673100"/>
          </a:xfrm>
          <a:custGeom>
            <a:avLst/>
            <a:gdLst>
              <a:gd name="T0" fmla="*/ 153 w 179"/>
              <a:gd name="T1" fmla="*/ 26 h 179"/>
              <a:gd name="T2" fmla="*/ 179 w 179"/>
              <a:gd name="T3" fmla="*/ 89 h 179"/>
              <a:gd name="T4" fmla="*/ 153 w 179"/>
              <a:gd name="T5" fmla="*/ 153 h 179"/>
              <a:gd name="T6" fmla="*/ 90 w 179"/>
              <a:gd name="T7" fmla="*/ 179 h 179"/>
              <a:gd name="T8" fmla="*/ 26 w 179"/>
              <a:gd name="T9" fmla="*/ 153 h 179"/>
              <a:gd name="T10" fmla="*/ 0 w 179"/>
              <a:gd name="T11" fmla="*/ 89 h 179"/>
              <a:gd name="T12" fmla="*/ 26 w 179"/>
              <a:gd name="T13" fmla="*/ 26 h 179"/>
              <a:gd name="T14" fmla="*/ 90 w 179"/>
              <a:gd name="T15" fmla="*/ 0 h 179"/>
              <a:gd name="T16" fmla="*/ 153 w 179"/>
              <a:gd name="T17" fmla="*/ 26 h 179"/>
              <a:gd name="T18" fmla="*/ 52 w 179"/>
              <a:gd name="T19" fmla="*/ 52 h 179"/>
              <a:gd name="T20" fmla="*/ 36 w 179"/>
              <a:gd name="T21" fmla="*/ 89 h 179"/>
              <a:gd name="T22" fmla="*/ 52 w 179"/>
              <a:gd name="T23" fmla="*/ 127 h 179"/>
              <a:gd name="T24" fmla="*/ 90 w 179"/>
              <a:gd name="T25" fmla="*/ 143 h 179"/>
              <a:gd name="T26" fmla="*/ 128 w 179"/>
              <a:gd name="T27" fmla="*/ 127 h 179"/>
              <a:gd name="T28" fmla="*/ 143 w 179"/>
              <a:gd name="T29" fmla="*/ 89 h 179"/>
              <a:gd name="T30" fmla="*/ 128 w 179"/>
              <a:gd name="T31" fmla="*/ 52 h 179"/>
              <a:gd name="T32" fmla="*/ 90 w 179"/>
              <a:gd name="T33" fmla="*/ 36 h 179"/>
              <a:gd name="T34" fmla="*/ 52 w 179"/>
              <a:gd name="T35" fmla="*/ 5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179">
                <a:moveTo>
                  <a:pt x="153" y="26"/>
                </a:moveTo>
                <a:cubicBezTo>
                  <a:pt x="170" y="44"/>
                  <a:pt x="179" y="65"/>
                  <a:pt x="179" y="89"/>
                </a:cubicBezTo>
                <a:cubicBezTo>
                  <a:pt x="179" y="114"/>
                  <a:pt x="170" y="135"/>
                  <a:pt x="153" y="153"/>
                </a:cubicBezTo>
                <a:cubicBezTo>
                  <a:pt x="135" y="170"/>
                  <a:pt x="114" y="179"/>
                  <a:pt x="90" y="179"/>
                </a:cubicBezTo>
                <a:cubicBezTo>
                  <a:pt x="65" y="179"/>
                  <a:pt x="44" y="170"/>
                  <a:pt x="26" y="153"/>
                </a:cubicBezTo>
                <a:cubicBezTo>
                  <a:pt x="9" y="135"/>
                  <a:pt x="0" y="114"/>
                  <a:pt x="0" y="89"/>
                </a:cubicBezTo>
                <a:cubicBezTo>
                  <a:pt x="0" y="65"/>
                  <a:pt x="9" y="44"/>
                  <a:pt x="26" y="26"/>
                </a:cubicBezTo>
                <a:cubicBezTo>
                  <a:pt x="44" y="9"/>
                  <a:pt x="65" y="0"/>
                  <a:pt x="90" y="0"/>
                </a:cubicBezTo>
                <a:cubicBezTo>
                  <a:pt x="114" y="0"/>
                  <a:pt x="135" y="9"/>
                  <a:pt x="153" y="26"/>
                </a:cubicBezTo>
                <a:close/>
                <a:moveTo>
                  <a:pt x="52" y="52"/>
                </a:moveTo>
                <a:cubicBezTo>
                  <a:pt x="41" y="62"/>
                  <a:pt x="36" y="75"/>
                  <a:pt x="36" y="89"/>
                </a:cubicBezTo>
                <a:cubicBezTo>
                  <a:pt x="36" y="104"/>
                  <a:pt x="41" y="117"/>
                  <a:pt x="52" y="127"/>
                </a:cubicBezTo>
                <a:cubicBezTo>
                  <a:pt x="62" y="138"/>
                  <a:pt x="75" y="143"/>
                  <a:pt x="90" y="143"/>
                </a:cubicBezTo>
                <a:cubicBezTo>
                  <a:pt x="104" y="143"/>
                  <a:pt x="117" y="138"/>
                  <a:pt x="128" y="127"/>
                </a:cubicBezTo>
                <a:cubicBezTo>
                  <a:pt x="138" y="117"/>
                  <a:pt x="143" y="104"/>
                  <a:pt x="143" y="89"/>
                </a:cubicBezTo>
                <a:cubicBezTo>
                  <a:pt x="143" y="75"/>
                  <a:pt x="138" y="62"/>
                  <a:pt x="128" y="52"/>
                </a:cubicBezTo>
                <a:cubicBezTo>
                  <a:pt x="117" y="41"/>
                  <a:pt x="104" y="36"/>
                  <a:pt x="90" y="36"/>
                </a:cubicBezTo>
                <a:cubicBezTo>
                  <a:pt x="75" y="36"/>
                  <a:pt x="62" y="41"/>
                  <a:pt x="52" y="52"/>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20" name="Freeform 78"/>
          <p:cNvSpPr/>
          <p:nvPr/>
        </p:nvSpPr>
        <p:spPr bwMode="auto">
          <a:xfrm>
            <a:off x="952818" y="677091"/>
            <a:ext cx="198438" cy="673100"/>
          </a:xfrm>
          <a:custGeom>
            <a:avLst/>
            <a:gdLst>
              <a:gd name="T0" fmla="*/ 125 w 125"/>
              <a:gd name="T1" fmla="*/ 0 h 424"/>
              <a:gd name="T2" fmla="*/ 125 w 125"/>
              <a:gd name="T3" fmla="*/ 424 h 424"/>
              <a:gd name="T4" fmla="*/ 42 w 125"/>
              <a:gd name="T5" fmla="*/ 424 h 424"/>
              <a:gd name="T6" fmla="*/ 42 w 125"/>
              <a:gd name="T7" fmla="*/ 111 h 424"/>
              <a:gd name="T8" fmla="*/ 0 w 125"/>
              <a:gd name="T9" fmla="*/ 126 h 424"/>
              <a:gd name="T10" fmla="*/ 0 w 125"/>
              <a:gd name="T11" fmla="*/ 36 h 424"/>
              <a:gd name="T12" fmla="*/ 125 w 125"/>
              <a:gd name="T13" fmla="*/ 0 h 424"/>
            </a:gdLst>
            <a:ahLst/>
            <a:cxnLst>
              <a:cxn ang="0">
                <a:pos x="T0" y="T1"/>
              </a:cxn>
              <a:cxn ang="0">
                <a:pos x="T2" y="T3"/>
              </a:cxn>
              <a:cxn ang="0">
                <a:pos x="T4" y="T5"/>
              </a:cxn>
              <a:cxn ang="0">
                <a:pos x="T6" y="T7"/>
              </a:cxn>
              <a:cxn ang="0">
                <a:pos x="T8" y="T9"/>
              </a:cxn>
              <a:cxn ang="0">
                <a:pos x="T10" y="T11"/>
              </a:cxn>
              <a:cxn ang="0">
                <a:pos x="T12" y="T13"/>
              </a:cxn>
            </a:cxnLst>
            <a:rect l="0" t="0" r="r" b="b"/>
            <a:pathLst>
              <a:path w="125" h="424">
                <a:moveTo>
                  <a:pt x="125" y="0"/>
                </a:moveTo>
                <a:lnTo>
                  <a:pt x="125" y="424"/>
                </a:lnTo>
                <a:lnTo>
                  <a:pt x="42" y="424"/>
                </a:lnTo>
                <a:lnTo>
                  <a:pt x="42" y="111"/>
                </a:lnTo>
                <a:lnTo>
                  <a:pt x="0" y="126"/>
                </a:lnTo>
                <a:lnTo>
                  <a:pt x="0" y="36"/>
                </a:lnTo>
                <a:lnTo>
                  <a:pt x="125" y="0"/>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pic>
        <p:nvPicPr>
          <p:cNvPr id="3" name="图片 6" descr="2"/>
          <p:cNvPicPr>
            <a:picLocks noChangeAspect="1"/>
          </p:cNvPicPr>
          <p:nvPr/>
        </p:nvPicPr>
        <p:blipFill>
          <a:blip r:embed="rId3"/>
          <a:stretch>
            <a:fillRect/>
          </a:stretch>
        </p:blipFill>
        <p:spPr>
          <a:xfrm>
            <a:off x="5917565" y="591185"/>
            <a:ext cx="5617845" cy="2868930"/>
          </a:xfrm>
          <a:prstGeom prst="rect">
            <a:avLst/>
          </a:prstGeom>
        </p:spPr>
      </p:pic>
      <p:sp>
        <p:nvSpPr>
          <p:cNvPr id="13" name="Rectangle 39"/>
          <p:cNvSpPr>
            <a:spLocks noChangeArrowheads="1"/>
          </p:cNvSpPr>
          <p:nvPr/>
        </p:nvSpPr>
        <p:spPr bwMode="auto">
          <a:xfrm>
            <a:off x="598805" y="4518025"/>
            <a:ext cx="4981575" cy="1352550"/>
          </a:xfrm>
          <a:prstGeom prst="rect">
            <a:avLst/>
          </a:prstGeom>
          <a:solidFill>
            <a:schemeClr val="accent1">
              <a:lumMod val="40000"/>
              <a:lumOff val="60000"/>
            </a:schemeClr>
          </a:solidFill>
          <a:ln>
            <a:noFill/>
          </a:ln>
        </p:spPr>
        <p:txBody>
          <a:bodyPr vert="horz" wrap="square" lIns="91440" tIns="45720" rIns="91440" bIns="45720" numCol="1" anchor="t" anchorCtr="0" compatLnSpc="1"/>
          <a:lstStyle/>
          <a:p>
            <a:endParaRPr lang="zh-CN" altLang="en-US"/>
          </a:p>
        </p:txBody>
      </p:sp>
      <p:sp>
        <p:nvSpPr>
          <p:cNvPr id="17" name="Rectangle 75"/>
          <p:cNvSpPr>
            <a:spLocks noChangeArrowheads="1"/>
          </p:cNvSpPr>
          <p:nvPr/>
        </p:nvSpPr>
        <p:spPr bwMode="auto">
          <a:xfrm>
            <a:off x="2053908" y="3998459"/>
            <a:ext cx="2964180" cy="41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zh-CN" altLang="en-US" sz="27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rPr>
              <a:t>判断基值</a:t>
            </a:r>
            <a:r>
              <a:rPr kumimoji="0" lang="en-US" altLang="zh-CN" sz="27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rPr>
              <a:t>X</a:t>
            </a:r>
            <a:r>
              <a:rPr kumimoji="0" lang="zh-CN" altLang="en-US" sz="27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rPr>
              <a:t>所属区间</a:t>
            </a:r>
            <a:endParaRPr kumimoji="0" lang="zh-CN" altLang="en-US" sz="27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
        <p:nvSpPr>
          <p:cNvPr id="22" name="Freeform 80"/>
          <p:cNvSpPr/>
          <p:nvPr/>
        </p:nvSpPr>
        <p:spPr bwMode="auto">
          <a:xfrm>
            <a:off x="1481138" y="3780336"/>
            <a:ext cx="404813" cy="673100"/>
          </a:xfrm>
          <a:custGeom>
            <a:avLst/>
            <a:gdLst>
              <a:gd name="T0" fmla="*/ 47 w 108"/>
              <a:gd name="T1" fmla="*/ 128 h 179"/>
              <a:gd name="T2" fmla="*/ 36 w 108"/>
              <a:gd name="T3" fmla="*/ 143 h 179"/>
              <a:gd name="T4" fmla="*/ 54 w 108"/>
              <a:gd name="T5" fmla="*/ 143 h 179"/>
              <a:gd name="T6" fmla="*/ 108 w 108"/>
              <a:gd name="T7" fmla="*/ 143 h 179"/>
              <a:gd name="T8" fmla="*/ 108 w 108"/>
              <a:gd name="T9" fmla="*/ 179 h 179"/>
              <a:gd name="T10" fmla="*/ 54 w 108"/>
              <a:gd name="T11" fmla="*/ 179 h 179"/>
              <a:gd name="T12" fmla="*/ 0 w 108"/>
              <a:gd name="T13" fmla="*/ 179 h 179"/>
              <a:gd name="T14" fmla="*/ 0 w 108"/>
              <a:gd name="T15" fmla="*/ 161 h 179"/>
              <a:gd name="T16" fmla="*/ 0 w 108"/>
              <a:gd name="T17" fmla="*/ 143 h 179"/>
              <a:gd name="T18" fmla="*/ 6 w 108"/>
              <a:gd name="T19" fmla="*/ 127 h 179"/>
              <a:gd name="T20" fmla="*/ 36 w 108"/>
              <a:gd name="T21" fmla="*/ 95 h 179"/>
              <a:gd name="T22" fmla="*/ 59 w 108"/>
              <a:gd name="T23" fmla="*/ 78 h 179"/>
              <a:gd name="T24" fmla="*/ 72 w 108"/>
              <a:gd name="T25" fmla="*/ 54 h 179"/>
              <a:gd name="T26" fmla="*/ 67 w 108"/>
              <a:gd name="T27" fmla="*/ 41 h 179"/>
              <a:gd name="T28" fmla="*/ 54 w 108"/>
              <a:gd name="T29" fmla="*/ 36 h 179"/>
              <a:gd name="T30" fmla="*/ 41 w 108"/>
              <a:gd name="T31" fmla="*/ 41 h 179"/>
              <a:gd name="T32" fmla="*/ 36 w 108"/>
              <a:gd name="T33" fmla="*/ 54 h 179"/>
              <a:gd name="T34" fmla="*/ 0 w 108"/>
              <a:gd name="T35" fmla="*/ 54 h 179"/>
              <a:gd name="T36" fmla="*/ 16 w 108"/>
              <a:gd name="T37" fmla="*/ 16 h 179"/>
              <a:gd name="T38" fmla="*/ 54 w 108"/>
              <a:gd name="T39" fmla="*/ 0 h 179"/>
              <a:gd name="T40" fmla="*/ 92 w 108"/>
              <a:gd name="T41" fmla="*/ 16 h 179"/>
              <a:gd name="T42" fmla="*/ 108 w 108"/>
              <a:gd name="T43" fmla="*/ 54 h 179"/>
              <a:gd name="T44" fmla="*/ 95 w 108"/>
              <a:gd name="T45" fmla="*/ 88 h 179"/>
              <a:gd name="T46" fmla="*/ 66 w 108"/>
              <a:gd name="T47" fmla="*/ 116 h 179"/>
              <a:gd name="T48" fmla="*/ 47 w 108"/>
              <a:gd name="T49" fmla="*/ 12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 h="179">
                <a:moveTo>
                  <a:pt x="47" y="128"/>
                </a:moveTo>
                <a:cubicBezTo>
                  <a:pt x="40" y="132"/>
                  <a:pt x="36" y="138"/>
                  <a:pt x="36" y="143"/>
                </a:cubicBezTo>
                <a:cubicBezTo>
                  <a:pt x="54" y="143"/>
                  <a:pt x="54" y="143"/>
                  <a:pt x="54" y="143"/>
                </a:cubicBezTo>
                <a:cubicBezTo>
                  <a:pt x="108" y="143"/>
                  <a:pt x="108" y="143"/>
                  <a:pt x="108" y="143"/>
                </a:cubicBezTo>
                <a:cubicBezTo>
                  <a:pt x="108" y="179"/>
                  <a:pt x="108" y="179"/>
                  <a:pt x="108" y="179"/>
                </a:cubicBezTo>
                <a:cubicBezTo>
                  <a:pt x="54" y="179"/>
                  <a:pt x="54" y="179"/>
                  <a:pt x="54" y="179"/>
                </a:cubicBezTo>
                <a:cubicBezTo>
                  <a:pt x="0" y="179"/>
                  <a:pt x="0" y="179"/>
                  <a:pt x="0" y="179"/>
                </a:cubicBezTo>
                <a:cubicBezTo>
                  <a:pt x="0" y="161"/>
                  <a:pt x="0" y="161"/>
                  <a:pt x="0" y="161"/>
                </a:cubicBezTo>
                <a:cubicBezTo>
                  <a:pt x="0" y="143"/>
                  <a:pt x="0" y="143"/>
                  <a:pt x="0" y="143"/>
                </a:cubicBezTo>
                <a:cubicBezTo>
                  <a:pt x="6" y="127"/>
                  <a:pt x="6" y="127"/>
                  <a:pt x="6" y="127"/>
                </a:cubicBezTo>
                <a:cubicBezTo>
                  <a:pt x="9" y="116"/>
                  <a:pt x="19" y="106"/>
                  <a:pt x="36" y="95"/>
                </a:cubicBezTo>
                <a:cubicBezTo>
                  <a:pt x="42" y="92"/>
                  <a:pt x="50" y="86"/>
                  <a:pt x="59" y="78"/>
                </a:cubicBezTo>
                <a:cubicBezTo>
                  <a:pt x="68" y="70"/>
                  <a:pt x="72" y="62"/>
                  <a:pt x="72" y="54"/>
                </a:cubicBezTo>
                <a:cubicBezTo>
                  <a:pt x="72" y="49"/>
                  <a:pt x="70" y="44"/>
                  <a:pt x="67" y="41"/>
                </a:cubicBezTo>
                <a:cubicBezTo>
                  <a:pt x="63" y="37"/>
                  <a:pt x="59" y="36"/>
                  <a:pt x="54" y="36"/>
                </a:cubicBezTo>
                <a:cubicBezTo>
                  <a:pt x="49" y="36"/>
                  <a:pt x="45" y="37"/>
                  <a:pt x="41" y="41"/>
                </a:cubicBezTo>
                <a:cubicBezTo>
                  <a:pt x="38" y="44"/>
                  <a:pt x="36" y="49"/>
                  <a:pt x="36" y="54"/>
                </a:cubicBezTo>
                <a:cubicBezTo>
                  <a:pt x="0" y="54"/>
                  <a:pt x="0" y="54"/>
                  <a:pt x="0" y="54"/>
                </a:cubicBezTo>
                <a:cubicBezTo>
                  <a:pt x="0" y="39"/>
                  <a:pt x="6" y="26"/>
                  <a:pt x="16" y="16"/>
                </a:cubicBezTo>
                <a:cubicBezTo>
                  <a:pt x="27" y="5"/>
                  <a:pt x="39" y="0"/>
                  <a:pt x="54" y="0"/>
                </a:cubicBezTo>
                <a:cubicBezTo>
                  <a:pt x="69" y="0"/>
                  <a:pt x="81" y="5"/>
                  <a:pt x="92" y="16"/>
                </a:cubicBezTo>
                <a:cubicBezTo>
                  <a:pt x="103" y="26"/>
                  <a:pt x="108" y="39"/>
                  <a:pt x="108" y="54"/>
                </a:cubicBezTo>
                <a:cubicBezTo>
                  <a:pt x="108" y="66"/>
                  <a:pt x="104" y="78"/>
                  <a:pt x="95" y="88"/>
                </a:cubicBezTo>
                <a:cubicBezTo>
                  <a:pt x="87" y="99"/>
                  <a:pt x="77" y="108"/>
                  <a:pt x="66" y="116"/>
                </a:cubicBezTo>
                <a:cubicBezTo>
                  <a:pt x="60" y="119"/>
                  <a:pt x="54" y="123"/>
                  <a:pt x="47" y="128"/>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23" name="Freeform 81"/>
          <p:cNvSpPr>
            <a:spLocks noEditPoints="1"/>
          </p:cNvSpPr>
          <p:nvPr/>
        </p:nvSpPr>
        <p:spPr bwMode="auto">
          <a:xfrm>
            <a:off x="751523" y="3779701"/>
            <a:ext cx="673100" cy="673100"/>
          </a:xfrm>
          <a:custGeom>
            <a:avLst/>
            <a:gdLst>
              <a:gd name="T0" fmla="*/ 153 w 179"/>
              <a:gd name="T1" fmla="*/ 26 h 179"/>
              <a:gd name="T2" fmla="*/ 179 w 179"/>
              <a:gd name="T3" fmla="*/ 89 h 179"/>
              <a:gd name="T4" fmla="*/ 153 w 179"/>
              <a:gd name="T5" fmla="*/ 153 h 179"/>
              <a:gd name="T6" fmla="*/ 90 w 179"/>
              <a:gd name="T7" fmla="*/ 179 h 179"/>
              <a:gd name="T8" fmla="*/ 26 w 179"/>
              <a:gd name="T9" fmla="*/ 153 h 179"/>
              <a:gd name="T10" fmla="*/ 0 w 179"/>
              <a:gd name="T11" fmla="*/ 89 h 179"/>
              <a:gd name="T12" fmla="*/ 26 w 179"/>
              <a:gd name="T13" fmla="*/ 26 h 179"/>
              <a:gd name="T14" fmla="*/ 90 w 179"/>
              <a:gd name="T15" fmla="*/ 0 h 179"/>
              <a:gd name="T16" fmla="*/ 153 w 179"/>
              <a:gd name="T17" fmla="*/ 26 h 179"/>
              <a:gd name="T18" fmla="*/ 52 w 179"/>
              <a:gd name="T19" fmla="*/ 51 h 179"/>
              <a:gd name="T20" fmla="*/ 36 w 179"/>
              <a:gd name="T21" fmla="*/ 89 h 179"/>
              <a:gd name="T22" fmla="*/ 52 w 179"/>
              <a:gd name="T23" fmla="*/ 127 h 179"/>
              <a:gd name="T24" fmla="*/ 90 w 179"/>
              <a:gd name="T25" fmla="*/ 143 h 179"/>
              <a:gd name="T26" fmla="*/ 128 w 179"/>
              <a:gd name="T27" fmla="*/ 127 h 179"/>
              <a:gd name="T28" fmla="*/ 143 w 179"/>
              <a:gd name="T29" fmla="*/ 89 h 179"/>
              <a:gd name="T30" fmla="*/ 128 w 179"/>
              <a:gd name="T31" fmla="*/ 51 h 179"/>
              <a:gd name="T32" fmla="*/ 90 w 179"/>
              <a:gd name="T33" fmla="*/ 36 h 179"/>
              <a:gd name="T34" fmla="*/ 52 w 179"/>
              <a:gd name="T35" fmla="*/ 5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179">
                <a:moveTo>
                  <a:pt x="153" y="26"/>
                </a:moveTo>
                <a:cubicBezTo>
                  <a:pt x="170" y="44"/>
                  <a:pt x="179" y="65"/>
                  <a:pt x="179" y="89"/>
                </a:cubicBezTo>
                <a:cubicBezTo>
                  <a:pt x="179" y="114"/>
                  <a:pt x="170" y="135"/>
                  <a:pt x="153" y="153"/>
                </a:cubicBezTo>
                <a:cubicBezTo>
                  <a:pt x="135" y="170"/>
                  <a:pt x="114" y="179"/>
                  <a:pt x="90" y="179"/>
                </a:cubicBezTo>
                <a:cubicBezTo>
                  <a:pt x="65" y="179"/>
                  <a:pt x="44" y="170"/>
                  <a:pt x="26" y="153"/>
                </a:cubicBezTo>
                <a:cubicBezTo>
                  <a:pt x="9" y="135"/>
                  <a:pt x="0" y="114"/>
                  <a:pt x="0" y="89"/>
                </a:cubicBezTo>
                <a:cubicBezTo>
                  <a:pt x="0" y="65"/>
                  <a:pt x="9" y="44"/>
                  <a:pt x="26" y="26"/>
                </a:cubicBezTo>
                <a:cubicBezTo>
                  <a:pt x="44" y="9"/>
                  <a:pt x="65" y="0"/>
                  <a:pt x="90" y="0"/>
                </a:cubicBezTo>
                <a:cubicBezTo>
                  <a:pt x="114" y="0"/>
                  <a:pt x="135" y="9"/>
                  <a:pt x="153" y="26"/>
                </a:cubicBezTo>
                <a:close/>
                <a:moveTo>
                  <a:pt x="52" y="51"/>
                </a:moveTo>
                <a:cubicBezTo>
                  <a:pt x="41" y="62"/>
                  <a:pt x="36" y="75"/>
                  <a:pt x="36" y="89"/>
                </a:cubicBezTo>
                <a:cubicBezTo>
                  <a:pt x="36" y="104"/>
                  <a:pt x="41" y="117"/>
                  <a:pt x="52" y="127"/>
                </a:cubicBezTo>
                <a:cubicBezTo>
                  <a:pt x="62" y="138"/>
                  <a:pt x="75" y="143"/>
                  <a:pt x="90" y="143"/>
                </a:cubicBezTo>
                <a:cubicBezTo>
                  <a:pt x="104" y="143"/>
                  <a:pt x="117" y="138"/>
                  <a:pt x="128" y="127"/>
                </a:cubicBezTo>
                <a:cubicBezTo>
                  <a:pt x="138" y="117"/>
                  <a:pt x="143" y="104"/>
                  <a:pt x="143" y="89"/>
                </a:cubicBezTo>
                <a:cubicBezTo>
                  <a:pt x="143" y="75"/>
                  <a:pt x="138" y="62"/>
                  <a:pt x="128" y="51"/>
                </a:cubicBezTo>
                <a:cubicBezTo>
                  <a:pt x="117" y="41"/>
                  <a:pt x="104" y="36"/>
                  <a:pt x="90" y="36"/>
                </a:cubicBezTo>
                <a:cubicBezTo>
                  <a:pt x="75" y="36"/>
                  <a:pt x="62" y="41"/>
                  <a:pt x="52" y="51"/>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29" name="TextBox 13"/>
          <p:cNvSpPr txBox="1">
            <a:spLocks noChangeArrowheads="1"/>
          </p:cNvSpPr>
          <p:nvPr/>
        </p:nvSpPr>
        <p:spPr bwMode="auto">
          <a:xfrm>
            <a:off x="661035" y="4639945"/>
            <a:ext cx="4825365" cy="123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sz="2000" dirty="0">
                <a:latin typeface="微软雅黑" panose="020B0503020204020204" pitchFamily="34" charset="-122"/>
                <a:ea typeface="微软雅黑" panose="020B0503020204020204" pitchFamily="34" charset="-122"/>
              </a:rPr>
              <a:t>将该商家所有商品数据对销量进行</a:t>
            </a:r>
            <a:r>
              <a:rPr sz="2000" b="1" dirty="0">
                <a:latin typeface="微软雅黑" panose="020B0503020204020204" pitchFamily="34" charset="-122"/>
                <a:ea typeface="微软雅黑" panose="020B0503020204020204" pitchFamily="34" charset="-122"/>
              </a:rPr>
              <a:t>降序排序</a:t>
            </a:r>
            <a:r>
              <a:rPr lang="zh-CN" sz="2000" dirty="0">
                <a:latin typeface="微软雅黑" panose="020B0503020204020204" pitchFamily="34" charset="-122"/>
                <a:ea typeface="微软雅黑" panose="020B0503020204020204" pitchFamily="34" charset="-122"/>
              </a:rPr>
              <a:t>，遍历每件商品的具体信息，计算该商品其他月销量数据平均值作为</a:t>
            </a:r>
            <a:r>
              <a:rPr lang="zh-CN" sz="2000" b="1" dirty="0">
                <a:latin typeface="微软雅黑" panose="020B0503020204020204" pitchFamily="34" charset="-122"/>
                <a:ea typeface="微软雅黑" panose="020B0503020204020204" pitchFamily="34" charset="-122"/>
              </a:rPr>
              <a:t>基值X</a:t>
            </a:r>
            <a:r>
              <a:rPr lang="zh-CN" sz="2000" dirty="0">
                <a:latin typeface="微软雅黑" panose="020B0503020204020204" pitchFamily="34" charset="-122"/>
                <a:ea typeface="微软雅黑" panose="020B0503020204020204" pitchFamily="34" charset="-122"/>
              </a:rPr>
              <a:t>，判断</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所属区间。</a:t>
            </a:r>
            <a:endParaRPr lang="zh-CN" altLang="en-US" sz="2000" dirty="0">
              <a:latin typeface="微软雅黑" panose="020B0503020204020204" pitchFamily="34" charset="-122"/>
              <a:ea typeface="微软雅黑" panose="020B0503020204020204" pitchFamily="34" charset="-122"/>
            </a:endParaRPr>
          </a:p>
        </p:txBody>
      </p:sp>
      <p:pic>
        <p:nvPicPr>
          <p:cNvPr id="14"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21400" y="4413885"/>
            <a:ext cx="5414010" cy="11277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Entry_1"/>
          <p:cNvSpPr/>
          <p:nvPr>
            <p:custDataLst>
              <p:tags r:id="rId1"/>
            </p:custDataLst>
          </p:nvPr>
        </p:nvSpPr>
        <p:spPr>
          <a:xfrm>
            <a:off x="863600" y="97155"/>
            <a:ext cx="3783330" cy="498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zh-CN" altLang="en-US" sz="1700" spc="200" dirty="0">
                <a:solidFill>
                  <a:schemeClr val="tx1">
                    <a:lumMod val="75000"/>
                    <a:lumOff val="25000"/>
                  </a:schemeClr>
                </a:solidFill>
                <a:latin typeface="微软雅黑" panose="020B0503020204020204" pitchFamily="34" charset="-122"/>
                <a:ea typeface="微软雅黑" panose="020B0503020204020204" pitchFamily="34" charset="-122"/>
              </a:rPr>
              <a:t>销量异常解决方案</a:t>
            </a:r>
            <a:r>
              <a:rPr lang="en-US" altLang="zh-CN" sz="1700" spc="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700" spc="200" dirty="0">
                <a:solidFill>
                  <a:schemeClr val="tx1">
                    <a:lumMod val="75000"/>
                    <a:lumOff val="25000"/>
                  </a:schemeClr>
                </a:solidFill>
                <a:latin typeface="微软雅黑" panose="020B0503020204020204" pitchFamily="34" charset="-122"/>
                <a:ea typeface="微软雅黑" panose="020B0503020204020204" pitchFamily="34" charset="-122"/>
              </a:rPr>
              <a:t>具体方法</a:t>
            </a:r>
            <a:endParaRPr lang="zh-CN" altLang="en-US" sz="1700"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Freeform 500"/>
          <p:cNvSpPr/>
          <p:nvPr/>
        </p:nvSpPr>
        <p:spPr bwMode="auto">
          <a:xfrm>
            <a:off x="53660" y="65346"/>
            <a:ext cx="559398" cy="552710"/>
          </a:xfrm>
          <a:custGeom>
            <a:avLst/>
            <a:gdLst>
              <a:gd name="T0" fmla="*/ 1171 w 1171"/>
              <a:gd name="T1" fmla="*/ 577 h 1157"/>
              <a:gd name="T2" fmla="*/ 586 w 1171"/>
              <a:gd name="T3" fmla="*/ 1157 h 1157"/>
              <a:gd name="T4" fmla="*/ 0 w 1171"/>
              <a:gd name="T5" fmla="*/ 577 h 1157"/>
              <a:gd name="T6" fmla="*/ 586 w 1171"/>
              <a:gd name="T7" fmla="*/ 0 h 1157"/>
              <a:gd name="T8" fmla="*/ 1171 w 1171"/>
              <a:gd name="T9" fmla="*/ 577 h 1157"/>
            </a:gdLst>
            <a:ahLst/>
            <a:cxnLst>
              <a:cxn ang="0">
                <a:pos x="T0" y="T1"/>
              </a:cxn>
              <a:cxn ang="0">
                <a:pos x="T2" y="T3"/>
              </a:cxn>
              <a:cxn ang="0">
                <a:pos x="T4" y="T5"/>
              </a:cxn>
              <a:cxn ang="0">
                <a:pos x="T6" y="T7"/>
              </a:cxn>
              <a:cxn ang="0">
                <a:pos x="T8" y="T9"/>
              </a:cxn>
            </a:cxnLst>
            <a:rect l="0" t="0" r="r" b="b"/>
            <a:pathLst>
              <a:path w="1171" h="1157">
                <a:moveTo>
                  <a:pt x="1171" y="577"/>
                </a:moveTo>
                <a:lnTo>
                  <a:pt x="586" y="1157"/>
                </a:lnTo>
                <a:lnTo>
                  <a:pt x="0" y="577"/>
                </a:lnTo>
                <a:lnTo>
                  <a:pt x="586" y="0"/>
                </a:lnTo>
                <a:lnTo>
                  <a:pt x="1171" y="577"/>
                </a:lnTo>
                <a:close/>
              </a:path>
            </a:pathLst>
          </a:custGeom>
          <a:noFill/>
          <a:ln w="15875" cap="flat">
            <a:solidFill>
              <a:srgbClr val="7C797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6" name="MH_Entry_1"/>
          <p:cNvSpPr/>
          <p:nvPr>
            <p:custDataLst>
              <p:tags r:id="rId2"/>
            </p:custDataLst>
          </p:nvPr>
        </p:nvSpPr>
        <p:spPr>
          <a:xfrm>
            <a:off x="113606" y="92394"/>
            <a:ext cx="485003" cy="49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lnSpc>
                <a:spcPct val="110000"/>
              </a:lnSpc>
            </a:pPr>
            <a:r>
              <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rPr>
              <a:t>3</a:t>
            </a:r>
            <a:endPar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6735350"/>
            <a:ext cx="1199819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1982626" y="6659723"/>
            <a:ext cx="151253" cy="15125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2E313D"/>
              </a:solidFill>
              <a:latin typeface="微软雅黑" panose="020B0503020204020204" pitchFamily="34" charset="-122"/>
              <a:ea typeface="微软雅黑" panose="020B0503020204020204" pitchFamily="34" charset="-122"/>
            </a:endParaRPr>
          </a:p>
        </p:txBody>
      </p:sp>
      <p:sp>
        <p:nvSpPr>
          <p:cNvPr id="9" name="矩形 8"/>
          <p:cNvSpPr/>
          <p:nvPr/>
        </p:nvSpPr>
        <p:spPr>
          <a:xfrm>
            <a:off x="11857799" y="6659722"/>
            <a:ext cx="401063" cy="151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15DC01DB-9276-43C4-9F6A-26192206E6DF}" type="slidenum">
              <a:rPr lang="en-US" altLang="zh-CN" sz="1000" smtClean="0">
                <a:solidFill>
                  <a:schemeClr val="bg1"/>
                </a:solidFill>
                <a:latin typeface="微软雅黑" panose="020B0503020204020204" pitchFamily="34" charset="-122"/>
                <a:ea typeface="微软雅黑" panose="020B0503020204020204" pitchFamily="34" charset="-122"/>
              </a:rPr>
            </a:fld>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4866291" y="260980"/>
            <a:ext cx="73400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8" name="Rectangle 5"/>
          <p:cNvSpPr>
            <a:spLocks noChangeArrowheads="1"/>
          </p:cNvSpPr>
          <p:nvPr/>
        </p:nvSpPr>
        <p:spPr bwMode="auto">
          <a:xfrm>
            <a:off x="594360" y="1409700"/>
            <a:ext cx="5124450" cy="1722755"/>
          </a:xfrm>
          <a:prstGeom prst="rect">
            <a:avLst/>
          </a:prstGeom>
          <a:solidFill>
            <a:schemeClr val="accent1">
              <a:lumMod val="40000"/>
              <a:lumOff val="60000"/>
            </a:schemeClr>
          </a:solidFill>
          <a:ln>
            <a:noFill/>
          </a:ln>
        </p:spPr>
        <p:txBody>
          <a:bodyPr vert="horz" wrap="square" lIns="91440" tIns="45720" rIns="91440" bIns="45720" numCol="1" anchor="t" anchorCtr="0" compatLnSpc="1"/>
          <a:lstStyle/>
          <a:p>
            <a:endParaRPr lang="zh-CN" altLang="en-US"/>
          </a:p>
        </p:txBody>
      </p:sp>
      <p:sp>
        <p:nvSpPr>
          <p:cNvPr id="49" name="Rectangle 73"/>
          <p:cNvSpPr>
            <a:spLocks noChangeArrowheads="1"/>
          </p:cNvSpPr>
          <p:nvPr/>
        </p:nvSpPr>
        <p:spPr bwMode="auto">
          <a:xfrm>
            <a:off x="1423988" y="846319"/>
            <a:ext cx="4114800" cy="41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l"/>
            <a:r>
              <a:rPr kumimoji="0" lang="zh-CN" altLang="en-US" sz="27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rPr>
              <a:t>设置变异系数计算波动范围</a:t>
            </a:r>
            <a:endParaRPr kumimoji="0" lang="zh-CN" altLang="en-US" sz="27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
        <p:nvSpPr>
          <p:cNvPr id="19" name="Freeform 77"/>
          <p:cNvSpPr>
            <a:spLocks noEditPoints="1"/>
          </p:cNvSpPr>
          <p:nvPr/>
        </p:nvSpPr>
        <p:spPr bwMode="auto">
          <a:xfrm>
            <a:off x="238443" y="677091"/>
            <a:ext cx="673100" cy="673100"/>
          </a:xfrm>
          <a:custGeom>
            <a:avLst/>
            <a:gdLst>
              <a:gd name="T0" fmla="*/ 153 w 179"/>
              <a:gd name="T1" fmla="*/ 26 h 179"/>
              <a:gd name="T2" fmla="*/ 179 w 179"/>
              <a:gd name="T3" fmla="*/ 89 h 179"/>
              <a:gd name="T4" fmla="*/ 153 w 179"/>
              <a:gd name="T5" fmla="*/ 153 h 179"/>
              <a:gd name="T6" fmla="*/ 90 w 179"/>
              <a:gd name="T7" fmla="*/ 179 h 179"/>
              <a:gd name="T8" fmla="*/ 26 w 179"/>
              <a:gd name="T9" fmla="*/ 153 h 179"/>
              <a:gd name="T10" fmla="*/ 0 w 179"/>
              <a:gd name="T11" fmla="*/ 89 h 179"/>
              <a:gd name="T12" fmla="*/ 26 w 179"/>
              <a:gd name="T13" fmla="*/ 26 h 179"/>
              <a:gd name="T14" fmla="*/ 90 w 179"/>
              <a:gd name="T15" fmla="*/ 0 h 179"/>
              <a:gd name="T16" fmla="*/ 153 w 179"/>
              <a:gd name="T17" fmla="*/ 26 h 179"/>
              <a:gd name="T18" fmla="*/ 52 w 179"/>
              <a:gd name="T19" fmla="*/ 52 h 179"/>
              <a:gd name="T20" fmla="*/ 36 w 179"/>
              <a:gd name="T21" fmla="*/ 89 h 179"/>
              <a:gd name="T22" fmla="*/ 52 w 179"/>
              <a:gd name="T23" fmla="*/ 127 h 179"/>
              <a:gd name="T24" fmla="*/ 90 w 179"/>
              <a:gd name="T25" fmla="*/ 143 h 179"/>
              <a:gd name="T26" fmla="*/ 128 w 179"/>
              <a:gd name="T27" fmla="*/ 127 h 179"/>
              <a:gd name="T28" fmla="*/ 143 w 179"/>
              <a:gd name="T29" fmla="*/ 89 h 179"/>
              <a:gd name="T30" fmla="*/ 128 w 179"/>
              <a:gd name="T31" fmla="*/ 52 h 179"/>
              <a:gd name="T32" fmla="*/ 90 w 179"/>
              <a:gd name="T33" fmla="*/ 36 h 179"/>
              <a:gd name="T34" fmla="*/ 52 w 179"/>
              <a:gd name="T35" fmla="*/ 5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179">
                <a:moveTo>
                  <a:pt x="153" y="26"/>
                </a:moveTo>
                <a:cubicBezTo>
                  <a:pt x="170" y="44"/>
                  <a:pt x="179" y="65"/>
                  <a:pt x="179" y="89"/>
                </a:cubicBezTo>
                <a:cubicBezTo>
                  <a:pt x="179" y="114"/>
                  <a:pt x="170" y="135"/>
                  <a:pt x="153" y="153"/>
                </a:cubicBezTo>
                <a:cubicBezTo>
                  <a:pt x="135" y="170"/>
                  <a:pt x="114" y="179"/>
                  <a:pt x="90" y="179"/>
                </a:cubicBezTo>
                <a:cubicBezTo>
                  <a:pt x="65" y="179"/>
                  <a:pt x="44" y="170"/>
                  <a:pt x="26" y="153"/>
                </a:cubicBezTo>
                <a:cubicBezTo>
                  <a:pt x="9" y="135"/>
                  <a:pt x="0" y="114"/>
                  <a:pt x="0" y="89"/>
                </a:cubicBezTo>
                <a:cubicBezTo>
                  <a:pt x="0" y="65"/>
                  <a:pt x="9" y="44"/>
                  <a:pt x="26" y="26"/>
                </a:cubicBezTo>
                <a:cubicBezTo>
                  <a:pt x="44" y="9"/>
                  <a:pt x="65" y="0"/>
                  <a:pt x="90" y="0"/>
                </a:cubicBezTo>
                <a:cubicBezTo>
                  <a:pt x="114" y="0"/>
                  <a:pt x="135" y="9"/>
                  <a:pt x="153" y="26"/>
                </a:cubicBezTo>
                <a:close/>
                <a:moveTo>
                  <a:pt x="52" y="52"/>
                </a:moveTo>
                <a:cubicBezTo>
                  <a:pt x="41" y="62"/>
                  <a:pt x="36" y="75"/>
                  <a:pt x="36" y="89"/>
                </a:cubicBezTo>
                <a:cubicBezTo>
                  <a:pt x="36" y="104"/>
                  <a:pt x="41" y="117"/>
                  <a:pt x="52" y="127"/>
                </a:cubicBezTo>
                <a:cubicBezTo>
                  <a:pt x="62" y="138"/>
                  <a:pt x="75" y="143"/>
                  <a:pt x="90" y="143"/>
                </a:cubicBezTo>
                <a:cubicBezTo>
                  <a:pt x="104" y="143"/>
                  <a:pt x="117" y="138"/>
                  <a:pt x="128" y="127"/>
                </a:cubicBezTo>
                <a:cubicBezTo>
                  <a:pt x="138" y="117"/>
                  <a:pt x="143" y="104"/>
                  <a:pt x="143" y="89"/>
                </a:cubicBezTo>
                <a:cubicBezTo>
                  <a:pt x="143" y="75"/>
                  <a:pt x="138" y="62"/>
                  <a:pt x="128" y="52"/>
                </a:cubicBezTo>
                <a:cubicBezTo>
                  <a:pt x="117" y="41"/>
                  <a:pt x="104" y="36"/>
                  <a:pt x="90" y="36"/>
                </a:cubicBezTo>
                <a:cubicBezTo>
                  <a:pt x="75" y="36"/>
                  <a:pt x="62" y="41"/>
                  <a:pt x="52" y="52"/>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3" name="Rectangle 39"/>
          <p:cNvSpPr>
            <a:spLocks noChangeArrowheads="1"/>
          </p:cNvSpPr>
          <p:nvPr/>
        </p:nvSpPr>
        <p:spPr bwMode="auto">
          <a:xfrm>
            <a:off x="598805" y="4331335"/>
            <a:ext cx="4974590" cy="2193290"/>
          </a:xfrm>
          <a:prstGeom prst="rect">
            <a:avLst/>
          </a:prstGeom>
          <a:solidFill>
            <a:schemeClr val="accent1">
              <a:lumMod val="40000"/>
              <a:lumOff val="60000"/>
            </a:schemeClr>
          </a:solidFill>
          <a:ln>
            <a:noFill/>
          </a:ln>
        </p:spPr>
        <p:txBody>
          <a:bodyPr vert="horz" wrap="square" lIns="91440" tIns="45720" rIns="91440" bIns="45720" numCol="1" anchor="t" anchorCtr="0" compatLnSpc="1"/>
          <a:lstStyle/>
          <a:p>
            <a:endParaRPr lang="zh-CN" altLang="en-US"/>
          </a:p>
        </p:txBody>
      </p:sp>
      <p:sp>
        <p:nvSpPr>
          <p:cNvPr id="17" name="Rectangle 75"/>
          <p:cNvSpPr>
            <a:spLocks noChangeArrowheads="1"/>
          </p:cNvSpPr>
          <p:nvPr/>
        </p:nvSpPr>
        <p:spPr bwMode="auto">
          <a:xfrm>
            <a:off x="1704340" y="3796030"/>
            <a:ext cx="3644265" cy="41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zh-CN" altLang="en-US" sz="27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rPr>
              <a:t>用参数数量确定评分</a:t>
            </a:r>
            <a:endParaRPr kumimoji="0" lang="zh-CN" altLang="en-US" sz="27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
        <p:nvSpPr>
          <p:cNvPr id="23" name="Freeform 81"/>
          <p:cNvSpPr>
            <a:spLocks noEditPoints="1"/>
          </p:cNvSpPr>
          <p:nvPr/>
        </p:nvSpPr>
        <p:spPr bwMode="auto">
          <a:xfrm>
            <a:off x="287338" y="3584756"/>
            <a:ext cx="673100" cy="673100"/>
          </a:xfrm>
          <a:custGeom>
            <a:avLst/>
            <a:gdLst>
              <a:gd name="T0" fmla="*/ 153 w 179"/>
              <a:gd name="T1" fmla="*/ 26 h 179"/>
              <a:gd name="T2" fmla="*/ 179 w 179"/>
              <a:gd name="T3" fmla="*/ 89 h 179"/>
              <a:gd name="T4" fmla="*/ 153 w 179"/>
              <a:gd name="T5" fmla="*/ 153 h 179"/>
              <a:gd name="T6" fmla="*/ 90 w 179"/>
              <a:gd name="T7" fmla="*/ 179 h 179"/>
              <a:gd name="T8" fmla="*/ 26 w 179"/>
              <a:gd name="T9" fmla="*/ 153 h 179"/>
              <a:gd name="T10" fmla="*/ 0 w 179"/>
              <a:gd name="T11" fmla="*/ 89 h 179"/>
              <a:gd name="T12" fmla="*/ 26 w 179"/>
              <a:gd name="T13" fmla="*/ 26 h 179"/>
              <a:gd name="T14" fmla="*/ 90 w 179"/>
              <a:gd name="T15" fmla="*/ 0 h 179"/>
              <a:gd name="T16" fmla="*/ 153 w 179"/>
              <a:gd name="T17" fmla="*/ 26 h 179"/>
              <a:gd name="T18" fmla="*/ 52 w 179"/>
              <a:gd name="T19" fmla="*/ 51 h 179"/>
              <a:gd name="T20" fmla="*/ 36 w 179"/>
              <a:gd name="T21" fmla="*/ 89 h 179"/>
              <a:gd name="T22" fmla="*/ 52 w 179"/>
              <a:gd name="T23" fmla="*/ 127 h 179"/>
              <a:gd name="T24" fmla="*/ 90 w 179"/>
              <a:gd name="T25" fmla="*/ 143 h 179"/>
              <a:gd name="T26" fmla="*/ 128 w 179"/>
              <a:gd name="T27" fmla="*/ 127 h 179"/>
              <a:gd name="T28" fmla="*/ 143 w 179"/>
              <a:gd name="T29" fmla="*/ 89 h 179"/>
              <a:gd name="T30" fmla="*/ 128 w 179"/>
              <a:gd name="T31" fmla="*/ 51 h 179"/>
              <a:gd name="T32" fmla="*/ 90 w 179"/>
              <a:gd name="T33" fmla="*/ 36 h 179"/>
              <a:gd name="T34" fmla="*/ 52 w 179"/>
              <a:gd name="T35" fmla="*/ 5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179">
                <a:moveTo>
                  <a:pt x="153" y="26"/>
                </a:moveTo>
                <a:cubicBezTo>
                  <a:pt x="170" y="44"/>
                  <a:pt x="179" y="65"/>
                  <a:pt x="179" y="89"/>
                </a:cubicBezTo>
                <a:cubicBezTo>
                  <a:pt x="179" y="114"/>
                  <a:pt x="170" y="135"/>
                  <a:pt x="153" y="153"/>
                </a:cubicBezTo>
                <a:cubicBezTo>
                  <a:pt x="135" y="170"/>
                  <a:pt x="114" y="179"/>
                  <a:pt x="90" y="179"/>
                </a:cubicBezTo>
                <a:cubicBezTo>
                  <a:pt x="65" y="179"/>
                  <a:pt x="44" y="170"/>
                  <a:pt x="26" y="153"/>
                </a:cubicBezTo>
                <a:cubicBezTo>
                  <a:pt x="9" y="135"/>
                  <a:pt x="0" y="114"/>
                  <a:pt x="0" y="89"/>
                </a:cubicBezTo>
                <a:cubicBezTo>
                  <a:pt x="0" y="65"/>
                  <a:pt x="9" y="44"/>
                  <a:pt x="26" y="26"/>
                </a:cubicBezTo>
                <a:cubicBezTo>
                  <a:pt x="44" y="9"/>
                  <a:pt x="65" y="0"/>
                  <a:pt x="90" y="0"/>
                </a:cubicBezTo>
                <a:cubicBezTo>
                  <a:pt x="114" y="0"/>
                  <a:pt x="135" y="9"/>
                  <a:pt x="153" y="26"/>
                </a:cubicBezTo>
                <a:close/>
                <a:moveTo>
                  <a:pt x="52" y="51"/>
                </a:moveTo>
                <a:cubicBezTo>
                  <a:pt x="41" y="62"/>
                  <a:pt x="36" y="75"/>
                  <a:pt x="36" y="89"/>
                </a:cubicBezTo>
                <a:cubicBezTo>
                  <a:pt x="36" y="104"/>
                  <a:pt x="41" y="117"/>
                  <a:pt x="52" y="127"/>
                </a:cubicBezTo>
                <a:cubicBezTo>
                  <a:pt x="62" y="138"/>
                  <a:pt x="75" y="143"/>
                  <a:pt x="90" y="143"/>
                </a:cubicBezTo>
                <a:cubicBezTo>
                  <a:pt x="104" y="143"/>
                  <a:pt x="117" y="138"/>
                  <a:pt x="128" y="127"/>
                </a:cubicBezTo>
                <a:cubicBezTo>
                  <a:pt x="138" y="117"/>
                  <a:pt x="143" y="104"/>
                  <a:pt x="143" y="89"/>
                </a:cubicBezTo>
                <a:cubicBezTo>
                  <a:pt x="143" y="75"/>
                  <a:pt x="138" y="62"/>
                  <a:pt x="128" y="51"/>
                </a:cubicBezTo>
                <a:cubicBezTo>
                  <a:pt x="117" y="41"/>
                  <a:pt x="104" y="36"/>
                  <a:pt x="90" y="36"/>
                </a:cubicBezTo>
                <a:cubicBezTo>
                  <a:pt x="75" y="36"/>
                  <a:pt x="62" y="41"/>
                  <a:pt x="52" y="51"/>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29" name="TextBox 13"/>
          <p:cNvSpPr txBox="1">
            <a:spLocks noChangeArrowheads="1"/>
          </p:cNvSpPr>
          <p:nvPr/>
        </p:nvSpPr>
        <p:spPr bwMode="auto">
          <a:xfrm>
            <a:off x="673100" y="4617085"/>
            <a:ext cx="4825365" cy="166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sz="1800" dirty="0">
                <a:latin typeface="微软雅黑" panose="020B0503020204020204" pitchFamily="34" charset="-122"/>
                <a:ea typeface="微软雅黑" panose="020B0503020204020204" pitchFamily="34" charset="-122"/>
              </a:rPr>
              <a:t>如果商品参数信息较为完整，同等情况下，用户会倾向于选择此产品</a:t>
            </a:r>
            <a:r>
              <a:rPr lang="zh-CN" sz="1800" dirty="0">
                <a:latin typeface="微软雅黑" panose="020B0503020204020204" pitchFamily="34" charset="-122"/>
                <a:ea typeface="微软雅黑" panose="020B0503020204020204" pitchFamily="34" charset="-122"/>
              </a:rPr>
              <a:t>。对每类商品进行检测，统计该类商品</a:t>
            </a:r>
            <a:r>
              <a:rPr lang="zh-CN" sz="1800" b="1" dirty="0">
                <a:latin typeface="微软雅黑" panose="020B0503020204020204" pitchFamily="34" charset="-122"/>
                <a:ea typeface="微软雅黑" panose="020B0503020204020204" pitchFamily="34" charset="-122"/>
              </a:rPr>
              <a:t>参数字段</a:t>
            </a:r>
            <a:r>
              <a:rPr lang="zh-CN" sz="1800" dirty="0">
                <a:latin typeface="微软雅黑" panose="020B0503020204020204" pitchFamily="34" charset="-122"/>
                <a:ea typeface="微软雅黑" panose="020B0503020204020204" pitchFamily="34" charset="-122"/>
              </a:rPr>
              <a:t>各属性在整个类别中</a:t>
            </a:r>
            <a:r>
              <a:rPr lang="zh-CN" sz="1800" b="1" dirty="0">
                <a:latin typeface="微软雅黑" panose="020B0503020204020204" pitchFamily="34" charset="-122"/>
                <a:ea typeface="微软雅黑" panose="020B0503020204020204" pitchFamily="34" charset="-122"/>
              </a:rPr>
              <a:t>出现次数</a:t>
            </a:r>
            <a:r>
              <a:rPr lang="zh-CN" sz="1800" dirty="0">
                <a:latin typeface="微软雅黑" panose="020B0503020204020204" pitchFamily="34" charset="-122"/>
                <a:ea typeface="微软雅黑" panose="020B0503020204020204" pitchFamily="34" charset="-122"/>
              </a:rPr>
              <a:t>，并定义该属性出现次数与该类商品总数比值为该属性</a:t>
            </a:r>
            <a:r>
              <a:rPr lang="zh-CN" sz="1800" b="1" dirty="0">
                <a:latin typeface="微软雅黑" panose="020B0503020204020204" pitchFamily="34" charset="-122"/>
                <a:ea typeface="微软雅黑" panose="020B0503020204020204" pitchFamily="34" charset="-122"/>
              </a:rPr>
              <a:t>权重</a:t>
            </a:r>
            <a:r>
              <a:rPr lang="zh-CN" sz="1800" dirty="0">
                <a:latin typeface="微软雅黑" panose="020B0503020204020204" pitchFamily="34" charset="-122"/>
                <a:ea typeface="微软雅黑" panose="020B0503020204020204" pitchFamily="34" charset="-122"/>
              </a:rPr>
              <a:t>，属性出现次数越多则说明该属性权重越大。</a:t>
            </a:r>
            <a:endParaRPr lang="zh-CN" sz="1800" dirty="0">
              <a:latin typeface="微软雅黑" panose="020B0503020204020204" pitchFamily="34" charset="-122"/>
              <a:ea typeface="微软雅黑" panose="020B0503020204020204" pitchFamily="34" charset="-122"/>
            </a:endParaRPr>
          </a:p>
        </p:txBody>
      </p:sp>
      <p:sp>
        <p:nvSpPr>
          <p:cNvPr id="58" name="Freeform 82"/>
          <p:cNvSpPr/>
          <p:nvPr/>
        </p:nvSpPr>
        <p:spPr bwMode="auto">
          <a:xfrm>
            <a:off x="918528" y="666296"/>
            <a:ext cx="431800" cy="673100"/>
          </a:xfrm>
          <a:custGeom>
            <a:avLst/>
            <a:gdLst>
              <a:gd name="T0" fmla="*/ 52 w 115"/>
              <a:gd name="T1" fmla="*/ 93 h 179"/>
              <a:gd name="T2" fmla="*/ 45 w 115"/>
              <a:gd name="T3" fmla="*/ 89 h 179"/>
              <a:gd name="T4" fmla="*/ 52 w 115"/>
              <a:gd name="T5" fmla="*/ 85 h 179"/>
              <a:gd name="T6" fmla="*/ 60 w 115"/>
              <a:gd name="T7" fmla="*/ 80 h 179"/>
              <a:gd name="T8" fmla="*/ 73 w 115"/>
              <a:gd name="T9" fmla="*/ 70 h 179"/>
              <a:gd name="T10" fmla="*/ 80 w 115"/>
              <a:gd name="T11" fmla="*/ 58 h 179"/>
              <a:gd name="T12" fmla="*/ 73 w 115"/>
              <a:gd name="T13" fmla="*/ 42 h 179"/>
              <a:gd name="T14" fmla="*/ 57 w 115"/>
              <a:gd name="T15" fmla="*/ 36 h 179"/>
              <a:gd name="T16" fmla="*/ 43 w 115"/>
              <a:gd name="T17" fmla="*/ 41 h 179"/>
              <a:gd name="T18" fmla="*/ 35 w 115"/>
              <a:gd name="T19" fmla="*/ 54 h 179"/>
              <a:gd name="T20" fmla="*/ 0 w 115"/>
              <a:gd name="T21" fmla="*/ 49 h 179"/>
              <a:gd name="T22" fmla="*/ 19 w 115"/>
              <a:gd name="T23" fmla="*/ 14 h 179"/>
              <a:gd name="T24" fmla="*/ 57 w 115"/>
              <a:gd name="T25" fmla="*/ 0 h 179"/>
              <a:gd name="T26" fmla="*/ 98 w 115"/>
              <a:gd name="T27" fmla="*/ 17 h 179"/>
              <a:gd name="T28" fmla="*/ 115 w 115"/>
              <a:gd name="T29" fmla="*/ 58 h 179"/>
              <a:gd name="T30" fmla="*/ 113 w 115"/>
              <a:gd name="T31" fmla="*/ 74 h 179"/>
              <a:gd name="T32" fmla="*/ 99 w 115"/>
              <a:gd name="T33" fmla="*/ 89 h 179"/>
              <a:gd name="T34" fmla="*/ 113 w 115"/>
              <a:gd name="T35" fmla="*/ 103 h 179"/>
              <a:gd name="T36" fmla="*/ 115 w 115"/>
              <a:gd name="T37" fmla="*/ 121 h 179"/>
              <a:gd name="T38" fmla="*/ 98 w 115"/>
              <a:gd name="T39" fmla="*/ 162 h 179"/>
              <a:gd name="T40" fmla="*/ 57 w 115"/>
              <a:gd name="T41" fmla="*/ 179 h 179"/>
              <a:gd name="T42" fmla="*/ 19 w 115"/>
              <a:gd name="T43" fmla="*/ 165 h 179"/>
              <a:gd name="T44" fmla="*/ 0 w 115"/>
              <a:gd name="T45" fmla="*/ 129 h 179"/>
              <a:gd name="T46" fmla="*/ 35 w 115"/>
              <a:gd name="T47" fmla="*/ 125 h 179"/>
              <a:gd name="T48" fmla="*/ 43 w 115"/>
              <a:gd name="T49" fmla="*/ 138 h 179"/>
              <a:gd name="T50" fmla="*/ 57 w 115"/>
              <a:gd name="T51" fmla="*/ 143 h 179"/>
              <a:gd name="T52" fmla="*/ 73 w 115"/>
              <a:gd name="T53" fmla="*/ 137 h 179"/>
              <a:gd name="T54" fmla="*/ 80 w 115"/>
              <a:gd name="T55" fmla="*/ 121 h 179"/>
              <a:gd name="T56" fmla="*/ 74 w 115"/>
              <a:gd name="T57" fmla="*/ 108 h 179"/>
              <a:gd name="T58" fmla="*/ 60 w 115"/>
              <a:gd name="T59" fmla="*/ 98 h 179"/>
              <a:gd name="T60" fmla="*/ 52 w 115"/>
              <a:gd name="T61" fmla="*/ 9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179">
                <a:moveTo>
                  <a:pt x="52" y="93"/>
                </a:moveTo>
                <a:cubicBezTo>
                  <a:pt x="50" y="92"/>
                  <a:pt x="48" y="91"/>
                  <a:pt x="45" y="89"/>
                </a:cubicBezTo>
                <a:cubicBezTo>
                  <a:pt x="48" y="88"/>
                  <a:pt x="50" y="87"/>
                  <a:pt x="52" y="85"/>
                </a:cubicBezTo>
                <a:cubicBezTo>
                  <a:pt x="54" y="84"/>
                  <a:pt x="56" y="82"/>
                  <a:pt x="60" y="80"/>
                </a:cubicBezTo>
                <a:cubicBezTo>
                  <a:pt x="64" y="78"/>
                  <a:pt x="69" y="74"/>
                  <a:pt x="73" y="70"/>
                </a:cubicBezTo>
                <a:cubicBezTo>
                  <a:pt x="78" y="66"/>
                  <a:pt x="80" y="62"/>
                  <a:pt x="80" y="58"/>
                </a:cubicBezTo>
                <a:cubicBezTo>
                  <a:pt x="80" y="52"/>
                  <a:pt x="78" y="47"/>
                  <a:pt x="73" y="42"/>
                </a:cubicBezTo>
                <a:cubicBezTo>
                  <a:pt x="69" y="38"/>
                  <a:pt x="63" y="36"/>
                  <a:pt x="57" y="36"/>
                </a:cubicBezTo>
                <a:cubicBezTo>
                  <a:pt x="52" y="36"/>
                  <a:pt x="47" y="37"/>
                  <a:pt x="43" y="41"/>
                </a:cubicBezTo>
                <a:cubicBezTo>
                  <a:pt x="39" y="44"/>
                  <a:pt x="36" y="48"/>
                  <a:pt x="35" y="54"/>
                </a:cubicBezTo>
                <a:cubicBezTo>
                  <a:pt x="0" y="49"/>
                  <a:pt x="0" y="49"/>
                  <a:pt x="0" y="49"/>
                </a:cubicBezTo>
                <a:cubicBezTo>
                  <a:pt x="2" y="35"/>
                  <a:pt x="8" y="24"/>
                  <a:pt x="19" y="14"/>
                </a:cubicBezTo>
                <a:cubicBezTo>
                  <a:pt x="30" y="5"/>
                  <a:pt x="43" y="0"/>
                  <a:pt x="57" y="0"/>
                </a:cubicBezTo>
                <a:cubicBezTo>
                  <a:pt x="73" y="0"/>
                  <a:pt x="87" y="6"/>
                  <a:pt x="98" y="17"/>
                </a:cubicBezTo>
                <a:cubicBezTo>
                  <a:pt x="110" y="28"/>
                  <a:pt x="115" y="42"/>
                  <a:pt x="115" y="58"/>
                </a:cubicBezTo>
                <a:cubicBezTo>
                  <a:pt x="115" y="64"/>
                  <a:pt x="115" y="69"/>
                  <a:pt x="113" y="74"/>
                </a:cubicBezTo>
                <a:cubicBezTo>
                  <a:pt x="111" y="80"/>
                  <a:pt x="106" y="85"/>
                  <a:pt x="99" y="89"/>
                </a:cubicBezTo>
                <a:cubicBezTo>
                  <a:pt x="106" y="93"/>
                  <a:pt x="111" y="98"/>
                  <a:pt x="113" y="103"/>
                </a:cubicBezTo>
                <a:cubicBezTo>
                  <a:pt x="115" y="109"/>
                  <a:pt x="115" y="115"/>
                  <a:pt x="115" y="121"/>
                </a:cubicBezTo>
                <a:cubicBezTo>
                  <a:pt x="115" y="137"/>
                  <a:pt x="110" y="150"/>
                  <a:pt x="98" y="162"/>
                </a:cubicBezTo>
                <a:cubicBezTo>
                  <a:pt x="87" y="173"/>
                  <a:pt x="73" y="179"/>
                  <a:pt x="57" y="179"/>
                </a:cubicBezTo>
                <a:cubicBezTo>
                  <a:pt x="43" y="179"/>
                  <a:pt x="30" y="174"/>
                  <a:pt x="19" y="165"/>
                </a:cubicBezTo>
                <a:cubicBezTo>
                  <a:pt x="8" y="155"/>
                  <a:pt x="2" y="143"/>
                  <a:pt x="0" y="129"/>
                </a:cubicBezTo>
                <a:cubicBezTo>
                  <a:pt x="35" y="125"/>
                  <a:pt x="35" y="125"/>
                  <a:pt x="35" y="125"/>
                </a:cubicBezTo>
                <a:cubicBezTo>
                  <a:pt x="36" y="130"/>
                  <a:pt x="39" y="135"/>
                  <a:pt x="43" y="138"/>
                </a:cubicBezTo>
                <a:cubicBezTo>
                  <a:pt x="47" y="141"/>
                  <a:pt x="52" y="143"/>
                  <a:pt x="57" y="143"/>
                </a:cubicBezTo>
                <a:cubicBezTo>
                  <a:pt x="63" y="143"/>
                  <a:pt x="69" y="141"/>
                  <a:pt x="73" y="137"/>
                </a:cubicBezTo>
                <a:cubicBezTo>
                  <a:pt x="78" y="132"/>
                  <a:pt x="80" y="127"/>
                  <a:pt x="80" y="121"/>
                </a:cubicBezTo>
                <a:cubicBezTo>
                  <a:pt x="80" y="115"/>
                  <a:pt x="78" y="111"/>
                  <a:pt x="74" y="108"/>
                </a:cubicBezTo>
                <a:cubicBezTo>
                  <a:pt x="70" y="105"/>
                  <a:pt x="66" y="102"/>
                  <a:pt x="60" y="98"/>
                </a:cubicBezTo>
                <a:cubicBezTo>
                  <a:pt x="56" y="96"/>
                  <a:pt x="54" y="94"/>
                  <a:pt x="52" y="93"/>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1" name="文本框 10"/>
          <p:cNvSpPr txBox="1"/>
          <p:nvPr/>
        </p:nvSpPr>
        <p:spPr>
          <a:xfrm>
            <a:off x="661035" y="1628775"/>
            <a:ext cx="4732655" cy="1198880"/>
          </a:xfrm>
          <a:prstGeom prst="rect">
            <a:avLst/>
          </a:prstGeom>
          <a:noFill/>
        </p:spPr>
        <p:txBody>
          <a:bodyPr wrap="square" rtlCol="0" anchor="t">
            <a:spAutoFit/>
          </a:bodyPr>
          <a:lstStyle/>
          <a:p>
            <a:pPr>
              <a:lnSpc>
                <a:spcPct val="100000"/>
              </a:lnSpc>
              <a:spcBef>
                <a:spcPct val="0"/>
              </a:spcBef>
              <a:buNone/>
            </a:pPr>
            <a:r>
              <a:rPr lang="zh-CN" altLang="en-US" dirty="0">
                <a:latin typeface="微软雅黑" panose="020B0503020204020204" pitchFamily="34" charset="-122"/>
                <a:ea typeface="微软雅黑" panose="020B0503020204020204" pitchFamily="34" charset="-122"/>
                <a:sym typeface="+mn-ea"/>
              </a:rPr>
              <a:t>对于不同区间内的数据，分别设置</a:t>
            </a:r>
            <a:r>
              <a:rPr lang="zh-CN" altLang="en-US" b="1" dirty="0">
                <a:latin typeface="微软雅黑" panose="020B0503020204020204" pitchFamily="34" charset="-122"/>
                <a:ea typeface="微软雅黑" panose="020B0503020204020204" pitchFamily="34" charset="-122"/>
                <a:sym typeface="+mn-ea"/>
              </a:rPr>
              <a:t>变异系数</a:t>
            </a:r>
            <a:r>
              <a:rPr lang="zh-CN" altLang="en-US" dirty="0">
                <a:latin typeface="微软雅黑" panose="020B0503020204020204" pitchFamily="34" charset="-122"/>
                <a:ea typeface="微软雅黑" panose="020B0503020204020204" pitchFamily="34" charset="-122"/>
                <a:sym typeface="+mn-ea"/>
              </a:rPr>
              <a:t>，通过变异系数，计算出该件商品</a:t>
            </a:r>
            <a:r>
              <a:rPr lang="zh-CN" altLang="en-US" b="1" dirty="0">
                <a:latin typeface="微软雅黑" panose="020B0503020204020204" pitchFamily="34" charset="-122"/>
                <a:ea typeface="微软雅黑" panose="020B0503020204020204" pitchFamily="34" charset="-122"/>
                <a:sym typeface="+mn-ea"/>
              </a:rPr>
              <a:t>销量波动范围</a:t>
            </a:r>
            <a:r>
              <a:rPr lang="zh-CN" altLang="en-US" dirty="0">
                <a:latin typeface="微软雅黑" panose="020B0503020204020204" pitchFamily="34" charset="-122"/>
                <a:ea typeface="微软雅黑" panose="020B0503020204020204" pitchFamily="34" charset="-122"/>
                <a:sym typeface="+mn-ea"/>
              </a:rPr>
              <a:t>，得到正常销量波动区间，若本条记录的销量在区间范围内为正常，否则为异常。</a:t>
            </a:r>
            <a:endParaRPr lang="zh-CN" altLang="en-US"/>
          </a:p>
        </p:txBody>
      </p:sp>
      <p:sp>
        <p:nvSpPr>
          <p:cNvPr id="26" name="Freeform 84"/>
          <p:cNvSpPr/>
          <p:nvPr/>
        </p:nvSpPr>
        <p:spPr bwMode="auto">
          <a:xfrm>
            <a:off x="960438" y="3538401"/>
            <a:ext cx="574675" cy="673100"/>
          </a:xfrm>
          <a:custGeom>
            <a:avLst/>
            <a:gdLst>
              <a:gd name="T0" fmla="*/ 234 w 362"/>
              <a:gd name="T1" fmla="*/ 0 h 424"/>
              <a:gd name="T2" fmla="*/ 127 w 362"/>
              <a:gd name="T3" fmla="*/ 254 h 424"/>
              <a:gd name="T4" fmla="*/ 234 w 362"/>
              <a:gd name="T5" fmla="*/ 254 h 424"/>
              <a:gd name="T6" fmla="*/ 234 w 362"/>
              <a:gd name="T7" fmla="*/ 85 h 424"/>
              <a:gd name="T8" fmla="*/ 319 w 362"/>
              <a:gd name="T9" fmla="*/ 85 h 424"/>
              <a:gd name="T10" fmla="*/ 319 w 362"/>
              <a:gd name="T11" fmla="*/ 254 h 424"/>
              <a:gd name="T12" fmla="*/ 362 w 362"/>
              <a:gd name="T13" fmla="*/ 254 h 424"/>
              <a:gd name="T14" fmla="*/ 362 w 362"/>
              <a:gd name="T15" fmla="*/ 339 h 424"/>
              <a:gd name="T16" fmla="*/ 319 w 362"/>
              <a:gd name="T17" fmla="*/ 339 h 424"/>
              <a:gd name="T18" fmla="*/ 319 w 362"/>
              <a:gd name="T19" fmla="*/ 424 h 424"/>
              <a:gd name="T20" fmla="*/ 234 w 362"/>
              <a:gd name="T21" fmla="*/ 424 h 424"/>
              <a:gd name="T22" fmla="*/ 234 w 362"/>
              <a:gd name="T23" fmla="*/ 339 h 424"/>
              <a:gd name="T24" fmla="*/ 0 w 362"/>
              <a:gd name="T25" fmla="*/ 339 h 424"/>
              <a:gd name="T26" fmla="*/ 142 w 362"/>
              <a:gd name="T27" fmla="*/ 0 h 424"/>
              <a:gd name="T28" fmla="*/ 234 w 362"/>
              <a:gd name="T29"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2" h="424">
                <a:moveTo>
                  <a:pt x="234" y="0"/>
                </a:moveTo>
                <a:lnTo>
                  <a:pt x="127" y="254"/>
                </a:lnTo>
                <a:lnTo>
                  <a:pt x="234" y="254"/>
                </a:lnTo>
                <a:lnTo>
                  <a:pt x="234" y="85"/>
                </a:lnTo>
                <a:lnTo>
                  <a:pt x="319" y="85"/>
                </a:lnTo>
                <a:lnTo>
                  <a:pt x="319" y="254"/>
                </a:lnTo>
                <a:lnTo>
                  <a:pt x="362" y="254"/>
                </a:lnTo>
                <a:lnTo>
                  <a:pt x="362" y="339"/>
                </a:lnTo>
                <a:lnTo>
                  <a:pt x="319" y="339"/>
                </a:lnTo>
                <a:lnTo>
                  <a:pt x="319" y="424"/>
                </a:lnTo>
                <a:lnTo>
                  <a:pt x="234" y="424"/>
                </a:lnTo>
                <a:lnTo>
                  <a:pt x="234" y="339"/>
                </a:lnTo>
                <a:lnTo>
                  <a:pt x="0" y="339"/>
                </a:lnTo>
                <a:lnTo>
                  <a:pt x="142" y="0"/>
                </a:lnTo>
                <a:lnTo>
                  <a:pt x="234" y="0"/>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pic>
        <p:nvPicPr>
          <p:cNvPr id="15" name="图片 9" descr="3"/>
          <p:cNvPicPr>
            <a:picLocks noChangeAspect="1"/>
          </p:cNvPicPr>
          <p:nvPr/>
        </p:nvPicPr>
        <p:blipFill>
          <a:blip r:embed="rId3"/>
          <a:stretch>
            <a:fillRect/>
          </a:stretch>
        </p:blipFill>
        <p:spPr>
          <a:xfrm>
            <a:off x="5882005" y="375285"/>
            <a:ext cx="6041390" cy="3160395"/>
          </a:xfrm>
          <a:prstGeom prst="rect">
            <a:avLst/>
          </a:prstGeom>
        </p:spPr>
      </p:pic>
      <p:pic>
        <p:nvPicPr>
          <p:cNvPr id="16" name="图片 5" descr="IMG_256"/>
          <p:cNvPicPr>
            <a:picLocks noChangeAspect="1"/>
          </p:cNvPicPr>
          <p:nvPr/>
        </p:nvPicPr>
        <p:blipFill>
          <a:blip r:embed="rId4"/>
          <a:stretch>
            <a:fillRect/>
          </a:stretch>
        </p:blipFill>
        <p:spPr>
          <a:xfrm>
            <a:off x="5995035" y="3710940"/>
            <a:ext cx="5814695" cy="307530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accent3">
                <a:lumMod val="5000"/>
                <a:lumOff val="95000"/>
              </a:schemeClr>
            </a:gs>
            <a:gs pos="78000">
              <a:schemeClr val="accent3">
                <a:alpha val="57000"/>
                <a:lumMod val="0"/>
                <a:lumOff val="100000"/>
              </a:schemeClr>
            </a:gs>
            <a:gs pos="100000">
              <a:schemeClr val="accent3">
                <a:lumMod val="30000"/>
                <a:lumOff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222" name="组合 221"/>
          <p:cNvGrpSpPr/>
          <p:nvPr/>
        </p:nvGrpSpPr>
        <p:grpSpPr>
          <a:xfrm>
            <a:off x="3296939" y="1654312"/>
            <a:ext cx="5374534" cy="2606598"/>
            <a:chOff x="3991769" y="-2097087"/>
            <a:chExt cx="5076826" cy="2462213"/>
          </a:xfrm>
          <a:pattFill prst="smGrid">
            <a:fgClr>
              <a:schemeClr val="bg1"/>
            </a:fgClr>
            <a:bgClr>
              <a:srgbClr val="C2C3C3"/>
            </a:bgClr>
          </a:pattFill>
        </p:grpSpPr>
        <p:sp>
          <p:nvSpPr>
            <p:cNvPr id="223" name="Freeform 7"/>
            <p:cNvSpPr/>
            <p:nvPr/>
          </p:nvSpPr>
          <p:spPr bwMode="auto">
            <a:xfrm>
              <a:off x="6099969" y="-1846262"/>
              <a:ext cx="2824163" cy="1849438"/>
            </a:xfrm>
            <a:custGeom>
              <a:avLst/>
              <a:gdLst>
                <a:gd name="T0" fmla="*/ 620 w 666"/>
                <a:gd name="T1" fmla="*/ 53 h 436"/>
                <a:gd name="T2" fmla="*/ 534 w 666"/>
                <a:gd name="T3" fmla="*/ 33 h 436"/>
                <a:gd name="T4" fmla="*/ 475 w 666"/>
                <a:gd name="T5" fmla="*/ 28 h 436"/>
                <a:gd name="T6" fmla="*/ 399 w 666"/>
                <a:gd name="T7" fmla="*/ 4 h 436"/>
                <a:gd name="T8" fmla="*/ 345 w 666"/>
                <a:gd name="T9" fmla="*/ 25 h 436"/>
                <a:gd name="T10" fmla="*/ 313 w 666"/>
                <a:gd name="T11" fmla="*/ 36 h 436"/>
                <a:gd name="T12" fmla="*/ 319 w 666"/>
                <a:gd name="T13" fmla="*/ 53 h 436"/>
                <a:gd name="T14" fmla="*/ 295 w 666"/>
                <a:gd name="T15" fmla="*/ 69 h 436"/>
                <a:gd name="T16" fmla="*/ 300 w 666"/>
                <a:gd name="T17" fmla="*/ 33 h 436"/>
                <a:gd name="T18" fmla="*/ 285 w 666"/>
                <a:gd name="T19" fmla="*/ 57 h 436"/>
                <a:gd name="T20" fmla="*/ 247 w 666"/>
                <a:gd name="T21" fmla="*/ 58 h 436"/>
                <a:gd name="T22" fmla="*/ 213 w 666"/>
                <a:gd name="T23" fmla="*/ 63 h 436"/>
                <a:gd name="T24" fmla="*/ 195 w 666"/>
                <a:gd name="T25" fmla="*/ 72 h 436"/>
                <a:gd name="T26" fmla="*/ 174 w 666"/>
                <a:gd name="T27" fmla="*/ 68 h 436"/>
                <a:gd name="T28" fmla="*/ 144 w 666"/>
                <a:gd name="T29" fmla="*/ 46 h 436"/>
                <a:gd name="T30" fmla="*/ 90 w 666"/>
                <a:gd name="T31" fmla="*/ 84 h 436"/>
                <a:gd name="T32" fmla="*/ 97 w 666"/>
                <a:gd name="T33" fmla="*/ 110 h 436"/>
                <a:gd name="T34" fmla="*/ 120 w 666"/>
                <a:gd name="T35" fmla="*/ 88 h 436"/>
                <a:gd name="T36" fmla="*/ 131 w 666"/>
                <a:gd name="T37" fmla="*/ 87 h 436"/>
                <a:gd name="T38" fmla="*/ 141 w 666"/>
                <a:gd name="T39" fmla="*/ 103 h 436"/>
                <a:gd name="T40" fmla="*/ 109 w 666"/>
                <a:gd name="T41" fmla="*/ 129 h 436"/>
                <a:gd name="T42" fmla="*/ 87 w 666"/>
                <a:gd name="T43" fmla="*/ 126 h 436"/>
                <a:gd name="T44" fmla="*/ 55 w 666"/>
                <a:gd name="T45" fmla="*/ 148 h 436"/>
                <a:gd name="T46" fmla="*/ 30 w 666"/>
                <a:gd name="T47" fmla="*/ 173 h 436"/>
                <a:gd name="T48" fmla="*/ 47 w 666"/>
                <a:gd name="T49" fmla="*/ 197 h 436"/>
                <a:gd name="T50" fmla="*/ 74 w 666"/>
                <a:gd name="T51" fmla="*/ 173 h 436"/>
                <a:gd name="T52" fmla="*/ 107 w 666"/>
                <a:gd name="T53" fmla="*/ 182 h 436"/>
                <a:gd name="T54" fmla="*/ 111 w 666"/>
                <a:gd name="T55" fmla="*/ 179 h 436"/>
                <a:gd name="T56" fmla="*/ 123 w 666"/>
                <a:gd name="T57" fmla="*/ 179 h 436"/>
                <a:gd name="T58" fmla="*/ 143 w 666"/>
                <a:gd name="T59" fmla="*/ 182 h 436"/>
                <a:gd name="T60" fmla="*/ 178 w 666"/>
                <a:gd name="T61" fmla="*/ 200 h 436"/>
                <a:gd name="T62" fmla="*/ 148 w 666"/>
                <a:gd name="T63" fmla="*/ 216 h 436"/>
                <a:gd name="T64" fmla="*/ 104 w 666"/>
                <a:gd name="T65" fmla="*/ 214 h 436"/>
                <a:gd name="T66" fmla="*/ 71 w 666"/>
                <a:gd name="T67" fmla="*/ 198 h 436"/>
                <a:gd name="T68" fmla="*/ 42 w 666"/>
                <a:gd name="T69" fmla="*/ 200 h 436"/>
                <a:gd name="T70" fmla="*/ 3 w 666"/>
                <a:gd name="T71" fmla="*/ 249 h 436"/>
                <a:gd name="T72" fmla="*/ 18 w 666"/>
                <a:gd name="T73" fmla="*/ 297 h 436"/>
                <a:gd name="T74" fmla="*/ 61 w 666"/>
                <a:gd name="T75" fmla="*/ 302 h 436"/>
                <a:gd name="T76" fmla="*/ 97 w 666"/>
                <a:gd name="T77" fmla="*/ 332 h 436"/>
                <a:gd name="T78" fmla="*/ 103 w 666"/>
                <a:gd name="T79" fmla="*/ 387 h 436"/>
                <a:gd name="T80" fmla="*/ 119 w 666"/>
                <a:gd name="T81" fmla="*/ 425 h 436"/>
                <a:gd name="T82" fmla="*/ 159 w 666"/>
                <a:gd name="T83" fmla="*/ 423 h 436"/>
                <a:gd name="T84" fmla="*/ 184 w 666"/>
                <a:gd name="T85" fmla="*/ 377 h 436"/>
                <a:gd name="T86" fmla="*/ 198 w 666"/>
                <a:gd name="T87" fmla="*/ 326 h 436"/>
                <a:gd name="T88" fmla="*/ 227 w 666"/>
                <a:gd name="T89" fmla="*/ 293 h 436"/>
                <a:gd name="T90" fmla="*/ 193 w 666"/>
                <a:gd name="T91" fmla="*/ 271 h 436"/>
                <a:gd name="T92" fmla="*/ 178 w 666"/>
                <a:gd name="T93" fmla="*/ 230 h 436"/>
                <a:gd name="T94" fmla="*/ 203 w 666"/>
                <a:gd name="T95" fmla="*/ 269 h 436"/>
                <a:gd name="T96" fmla="*/ 259 w 666"/>
                <a:gd name="T97" fmla="*/ 249 h 436"/>
                <a:gd name="T98" fmla="*/ 228 w 666"/>
                <a:gd name="T99" fmla="*/ 233 h 436"/>
                <a:gd name="T100" fmla="*/ 244 w 666"/>
                <a:gd name="T101" fmla="*/ 232 h 436"/>
                <a:gd name="T102" fmla="*/ 305 w 666"/>
                <a:gd name="T103" fmla="*/ 261 h 436"/>
                <a:gd name="T104" fmla="*/ 369 w 666"/>
                <a:gd name="T105" fmla="*/ 256 h 436"/>
                <a:gd name="T106" fmla="*/ 396 w 666"/>
                <a:gd name="T107" fmla="*/ 291 h 436"/>
                <a:gd name="T108" fmla="*/ 443 w 666"/>
                <a:gd name="T109" fmla="*/ 247 h 436"/>
                <a:gd name="T110" fmla="*/ 461 w 666"/>
                <a:gd name="T111" fmla="*/ 182 h 436"/>
                <a:gd name="T112" fmla="*/ 494 w 666"/>
                <a:gd name="T113" fmla="*/ 182 h 436"/>
                <a:gd name="T114" fmla="*/ 518 w 666"/>
                <a:gd name="T115" fmla="*/ 127 h 436"/>
                <a:gd name="T116" fmla="*/ 596 w 666"/>
                <a:gd name="T117" fmla="*/ 90 h 436"/>
                <a:gd name="T118" fmla="*/ 586 w 666"/>
                <a:gd name="T119" fmla="*/ 136 h 436"/>
                <a:gd name="T120" fmla="*/ 660 w 666"/>
                <a:gd name="T121" fmla="*/ 8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6" h="436">
                  <a:moveTo>
                    <a:pt x="660" y="80"/>
                  </a:moveTo>
                  <a:cubicBezTo>
                    <a:pt x="659" y="79"/>
                    <a:pt x="654" y="79"/>
                    <a:pt x="653" y="78"/>
                  </a:cubicBezTo>
                  <a:cubicBezTo>
                    <a:pt x="651" y="76"/>
                    <a:pt x="654" y="76"/>
                    <a:pt x="657" y="77"/>
                  </a:cubicBezTo>
                  <a:cubicBezTo>
                    <a:pt x="660" y="77"/>
                    <a:pt x="664" y="77"/>
                    <a:pt x="665" y="75"/>
                  </a:cubicBezTo>
                  <a:cubicBezTo>
                    <a:pt x="666" y="73"/>
                    <a:pt x="663" y="65"/>
                    <a:pt x="663" y="63"/>
                  </a:cubicBezTo>
                  <a:cubicBezTo>
                    <a:pt x="662" y="59"/>
                    <a:pt x="662" y="54"/>
                    <a:pt x="657" y="52"/>
                  </a:cubicBezTo>
                  <a:cubicBezTo>
                    <a:pt x="653" y="51"/>
                    <a:pt x="649" y="52"/>
                    <a:pt x="645" y="51"/>
                  </a:cubicBezTo>
                  <a:cubicBezTo>
                    <a:pt x="639" y="50"/>
                    <a:pt x="634" y="44"/>
                    <a:pt x="634" y="54"/>
                  </a:cubicBezTo>
                  <a:cubicBezTo>
                    <a:pt x="630" y="55"/>
                    <a:pt x="629" y="54"/>
                    <a:pt x="626" y="53"/>
                  </a:cubicBezTo>
                  <a:cubicBezTo>
                    <a:pt x="623" y="52"/>
                    <a:pt x="623" y="53"/>
                    <a:pt x="620" y="53"/>
                  </a:cubicBezTo>
                  <a:cubicBezTo>
                    <a:pt x="619" y="53"/>
                    <a:pt x="617" y="53"/>
                    <a:pt x="615" y="53"/>
                  </a:cubicBezTo>
                  <a:cubicBezTo>
                    <a:pt x="614" y="53"/>
                    <a:pt x="612" y="53"/>
                    <a:pt x="611" y="53"/>
                  </a:cubicBezTo>
                  <a:cubicBezTo>
                    <a:pt x="607" y="54"/>
                    <a:pt x="604" y="56"/>
                    <a:pt x="601" y="54"/>
                  </a:cubicBezTo>
                  <a:cubicBezTo>
                    <a:pt x="599" y="52"/>
                    <a:pt x="597" y="49"/>
                    <a:pt x="595" y="48"/>
                  </a:cubicBezTo>
                  <a:cubicBezTo>
                    <a:pt x="592" y="44"/>
                    <a:pt x="591" y="44"/>
                    <a:pt x="585" y="44"/>
                  </a:cubicBezTo>
                  <a:cubicBezTo>
                    <a:pt x="582" y="44"/>
                    <a:pt x="579" y="45"/>
                    <a:pt x="576" y="45"/>
                  </a:cubicBezTo>
                  <a:cubicBezTo>
                    <a:pt x="567" y="46"/>
                    <a:pt x="568" y="38"/>
                    <a:pt x="562" y="35"/>
                  </a:cubicBezTo>
                  <a:cubicBezTo>
                    <a:pt x="560" y="34"/>
                    <a:pt x="553" y="34"/>
                    <a:pt x="551" y="34"/>
                  </a:cubicBezTo>
                  <a:cubicBezTo>
                    <a:pt x="548" y="35"/>
                    <a:pt x="547" y="38"/>
                    <a:pt x="544" y="38"/>
                  </a:cubicBezTo>
                  <a:cubicBezTo>
                    <a:pt x="539" y="37"/>
                    <a:pt x="542" y="31"/>
                    <a:pt x="534" y="33"/>
                  </a:cubicBezTo>
                  <a:cubicBezTo>
                    <a:pt x="532" y="34"/>
                    <a:pt x="529" y="35"/>
                    <a:pt x="528" y="36"/>
                  </a:cubicBezTo>
                  <a:cubicBezTo>
                    <a:pt x="526" y="39"/>
                    <a:pt x="528" y="40"/>
                    <a:pt x="525" y="41"/>
                  </a:cubicBezTo>
                  <a:cubicBezTo>
                    <a:pt x="522" y="43"/>
                    <a:pt x="522" y="41"/>
                    <a:pt x="519" y="40"/>
                  </a:cubicBezTo>
                  <a:cubicBezTo>
                    <a:pt x="518" y="40"/>
                    <a:pt x="517" y="40"/>
                    <a:pt x="516" y="40"/>
                  </a:cubicBezTo>
                  <a:cubicBezTo>
                    <a:pt x="515" y="40"/>
                    <a:pt x="514" y="40"/>
                    <a:pt x="513" y="40"/>
                  </a:cubicBezTo>
                  <a:cubicBezTo>
                    <a:pt x="510" y="40"/>
                    <a:pt x="507" y="38"/>
                    <a:pt x="504" y="39"/>
                  </a:cubicBezTo>
                  <a:cubicBezTo>
                    <a:pt x="500" y="41"/>
                    <a:pt x="502" y="42"/>
                    <a:pt x="498" y="42"/>
                  </a:cubicBezTo>
                  <a:cubicBezTo>
                    <a:pt x="496" y="41"/>
                    <a:pt x="492" y="39"/>
                    <a:pt x="490" y="37"/>
                  </a:cubicBezTo>
                  <a:cubicBezTo>
                    <a:pt x="489" y="35"/>
                    <a:pt x="491" y="32"/>
                    <a:pt x="490" y="30"/>
                  </a:cubicBezTo>
                  <a:cubicBezTo>
                    <a:pt x="488" y="26"/>
                    <a:pt x="478" y="26"/>
                    <a:pt x="475" y="28"/>
                  </a:cubicBezTo>
                  <a:cubicBezTo>
                    <a:pt x="473" y="28"/>
                    <a:pt x="472" y="31"/>
                    <a:pt x="470" y="31"/>
                  </a:cubicBezTo>
                  <a:cubicBezTo>
                    <a:pt x="468" y="32"/>
                    <a:pt x="466" y="31"/>
                    <a:pt x="464" y="30"/>
                  </a:cubicBezTo>
                  <a:cubicBezTo>
                    <a:pt x="460" y="29"/>
                    <a:pt x="456" y="27"/>
                    <a:pt x="451" y="27"/>
                  </a:cubicBezTo>
                  <a:cubicBezTo>
                    <a:pt x="449" y="26"/>
                    <a:pt x="448" y="27"/>
                    <a:pt x="447" y="27"/>
                  </a:cubicBezTo>
                  <a:cubicBezTo>
                    <a:pt x="443" y="27"/>
                    <a:pt x="440" y="28"/>
                    <a:pt x="439" y="24"/>
                  </a:cubicBezTo>
                  <a:cubicBezTo>
                    <a:pt x="437" y="20"/>
                    <a:pt x="441" y="14"/>
                    <a:pt x="438" y="11"/>
                  </a:cubicBezTo>
                  <a:cubicBezTo>
                    <a:pt x="435" y="6"/>
                    <a:pt x="428" y="10"/>
                    <a:pt x="424" y="10"/>
                  </a:cubicBezTo>
                  <a:cubicBezTo>
                    <a:pt x="420" y="10"/>
                    <a:pt x="418" y="9"/>
                    <a:pt x="415" y="6"/>
                  </a:cubicBezTo>
                  <a:cubicBezTo>
                    <a:pt x="412" y="2"/>
                    <a:pt x="411" y="0"/>
                    <a:pt x="405" y="1"/>
                  </a:cubicBezTo>
                  <a:cubicBezTo>
                    <a:pt x="403" y="2"/>
                    <a:pt x="400" y="3"/>
                    <a:pt x="399" y="4"/>
                  </a:cubicBezTo>
                  <a:cubicBezTo>
                    <a:pt x="399" y="5"/>
                    <a:pt x="399" y="7"/>
                    <a:pt x="399" y="8"/>
                  </a:cubicBezTo>
                  <a:cubicBezTo>
                    <a:pt x="398" y="8"/>
                    <a:pt x="397" y="8"/>
                    <a:pt x="396" y="9"/>
                  </a:cubicBezTo>
                  <a:cubicBezTo>
                    <a:pt x="393" y="12"/>
                    <a:pt x="391" y="13"/>
                    <a:pt x="385" y="13"/>
                  </a:cubicBezTo>
                  <a:cubicBezTo>
                    <a:pt x="382" y="12"/>
                    <a:pt x="381" y="10"/>
                    <a:pt x="378" y="11"/>
                  </a:cubicBezTo>
                  <a:cubicBezTo>
                    <a:pt x="376" y="11"/>
                    <a:pt x="375" y="12"/>
                    <a:pt x="374" y="12"/>
                  </a:cubicBezTo>
                  <a:cubicBezTo>
                    <a:pt x="372" y="13"/>
                    <a:pt x="370" y="13"/>
                    <a:pt x="369" y="13"/>
                  </a:cubicBezTo>
                  <a:cubicBezTo>
                    <a:pt x="365" y="15"/>
                    <a:pt x="363" y="16"/>
                    <a:pt x="359" y="16"/>
                  </a:cubicBezTo>
                  <a:cubicBezTo>
                    <a:pt x="355" y="17"/>
                    <a:pt x="352" y="18"/>
                    <a:pt x="351" y="22"/>
                  </a:cubicBezTo>
                  <a:cubicBezTo>
                    <a:pt x="351" y="24"/>
                    <a:pt x="352" y="25"/>
                    <a:pt x="351" y="26"/>
                  </a:cubicBezTo>
                  <a:cubicBezTo>
                    <a:pt x="349" y="28"/>
                    <a:pt x="347" y="26"/>
                    <a:pt x="345" y="25"/>
                  </a:cubicBezTo>
                  <a:cubicBezTo>
                    <a:pt x="342" y="25"/>
                    <a:pt x="339" y="26"/>
                    <a:pt x="336" y="27"/>
                  </a:cubicBezTo>
                  <a:cubicBezTo>
                    <a:pt x="333" y="29"/>
                    <a:pt x="328" y="29"/>
                    <a:pt x="330" y="33"/>
                  </a:cubicBezTo>
                  <a:cubicBezTo>
                    <a:pt x="332" y="36"/>
                    <a:pt x="337" y="34"/>
                    <a:pt x="336" y="40"/>
                  </a:cubicBezTo>
                  <a:cubicBezTo>
                    <a:pt x="331" y="40"/>
                    <a:pt x="328" y="37"/>
                    <a:pt x="324" y="37"/>
                  </a:cubicBezTo>
                  <a:cubicBezTo>
                    <a:pt x="323" y="37"/>
                    <a:pt x="319" y="38"/>
                    <a:pt x="318" y="38"/>
                  </a:cubicBezTo>
                  <a:cubicBezTo>
                    <a:pt x="316" y="40"/>
                    <a:pt x="317" y="40"/>
                    <a:pt x="316" y="43"/>
                  </a:cubicBezTo>
                  <a:cubicBezTo>
                    <a:pt x="316" y="43"/>
                    <a:pt x="316" y="43"/>
                    <a:pt x="316" y="43"/>
                  </a:cubicBezTo>
                  <a:cubicBezTo>
                    <a:pt x="315" y="43"/>
                    <a:pt x="314" y="43"/>
                    <a:pt x="313" y="42"/>
                  </a:cubicBezTo>
                  <a:cubicBezTo>
                    <a:pt x="312" y="41"/>
                    <a:pt x="312" y="40"/>
                    <a:pt x="312" y="39"/>
                  </a:cubicBezTo>
                  <a:cubicBezTo>
                    <a:pt x="312" y="38"/>
                    <a:pt x="313" y="37"/>
                    <a:pt x="313" y="36"/>
                  </a:cubicBezTo>
                  <a:cubicBezTo>
                    <a:pt x="313" y="35"/>
                    <a:pt x="313" y="34"/>
                    <a:pt x="312" y="33"/>
                  </a:cubicBezTo>
                  <a:cubicBezTo>
                    <a:pt x="310" y="30"/>
                    <a:pt x="310" y="37"/>
                    <a:pt x="310" y="38"/>
                  </a:cubicBezTo>
                  <a:cubicBezTo>
                    <a:pt x="309" y="38"/>
                    <a:pt x="309" y="38"/>
                    <a:pt x="308" y="38"/>
                  </a:cubicBezTo>
                  <a:cubicBezTo>
                    <a:pt x="308" y="38"/>
                    <a:pt x="307" y="38"/>
                    <a:pt x="307" y="39"/>
                  </a:cubicBezTo>
                  <a:cubicBezTo>
                    <a:pt x="306" y="41"/>
                    <a:pt x="307" y="43"/>
                    <a:pt x="308" y="44"/>
                  </a:cubicBezTo>
                  <a:cubicBezTo>
                    <a:pt x="308" y="45"/>
                    <a:pt x="307" y="46"/>
                    <a:pt x="307" y="46"/>
                  </a:cubicBezTo>
                  <a:cubicBezTo>
                    <a:pt x="307" y="48"/>
                    <a:pt x="308" y="49"/>
                    <a:pt x="309" y="50"/>
                  </a:cubicBezTo>
                  <a:cubicBezTo>
                    <a:pt x="310" y="51"/>
                    <a:pt x="310" y="52"/>
                    <a:pt x="311" y="52"/>
                  </a:cubicBezTo>
                  <a:cubicBezTo>
                    <a:pt x="313" y="53"/>
                    <a:pt x="314" y="53"/>
                    <a:pt x="315" y="53"/>
                  </a:cubicBezTo>
                  <a:cubicBezTo>
                    <a:pt x="317" y="52"/>
                    <a:pt x="318" y="52"/>
                    <a:pt x="319" y="53"/>
                  </a:cubicBezTo>
                  <a:cubicBezTo>
                    <a:pt x="321" y="54"/>
                    <a:pt x="322" y="56"/>
                    <a:pt x="323" y="58"/>
                  </a:cubicBezTo>
                  <a:cubicBezTo>
                    <a:pt x="323" y="58"/>
                    <a:pt x="323" y="60"/>
                    <a:pt x="323" y="60"/>
                  </a:cubicBezTo>
                  <a:cubicBezTo>
                    <a:pt x="323" y="61"/>
                    <a:pt x="321" y="61"/>
                    <a:pt x="320" y="61"/>
                  </a:cubicBezTo>
                  <a:cubicBezTo>
                    <a:pt x="319" y="61"/>
                    <a:pt x="319" y="61"/>
                    <a:pt x="319" y="59"/>
                  </a:cubicBezTo>
                  <a:cubicBezTo>
                    <a:pt x="319" y="58"/>
                    <a:pt x="318" y="57"/>
                    <a:pt x="317" y="57"/>
                  </a:cubicBezTo>
                  <a:cubicBezTo>
                    <a:pt x="315" y="55"/>
                    <a:pt x="310" y="55"/>
                    <a:pt x="309" y="58"/>
                  </a:cubicBezTo>
                  <a:cubicBezTo>
                    <a:pt x="308" y="59"/>
                    <a:pt x="309" y="60"/>
                    <a:pt x="309" y="61"/>
                  </a:cubicBezTo>
                  <a:cubicBezTo>
                    <a:pt x="310" y="62"/>
                    <a:pt x="311" y="64"/>
                    <a:pt x="310" y="65"/>
                  </a:cubicBezTo>
                  <a:cubicBezTo>
                    <a:pt x="309" y="69"/>
                    <a:pt x="303" y="69"/>
                    <a:pt x="300" y="69"/>
                  </a:cubicBezTo>
                  <a:cubicBezTo>
                    <a:pt x="298" y="69"/>
                    <a:pt x="297" y="69"/>
                    <a:pt x="295" y="69"/>
                  </a:cubicBezTo>
                  <a:cubicBezTo>
                    <a:pt x="295" y="66"/>
                    <a:pt x="298" y="66"/>
                    <a:pt x="299" y="65"/>
                  </a:cubicBezTo>
                  <a:cubicBezTo>
                    <a:pt x="301" y="64"/>
                    <a:pt x="302" y="62"/>
                    <a:pt x="303" y="60"/>
                  </a:cubicBezTo>
                  <a:cubicBezTo>
                    <a:pt x="303" y="58"/>
                    <a:pt x="304" y="56"/>
                    <a:pt x="303" y="55"/>
                  </a:cubicBezTo>
                  <a:cubicBezTo>
                    <a:pt x="303" y="54"/>
                    <a:pt x="302" y="54"/>
                    <a:pt x="302" y="53"/>
                  </a:cubicBezTo>
                  <a:cubicBezTo>
                    <a:pt x="301" y="52"/>
                    <a:pt x="302" y="51"/>
                    <a:pt x="302" y="50"/>
                  </a:cubicBezTo>
                  <a:cubicBezTo>
                    <a:pt x="302" y="49"/>
                    <a:pt x="301" y="47"/>
                    <a:pt x="302" y="46"/>
                  </a:cubicBezTo>
                  <a:cubicBezTo>
                    <a:pt x="302" y="45"/>
                    <a:pt x="303" y="43"/>
                    <a:pt x="303" y="42"/>
                  </a:cubicBezTo>
                  <a:cubicBezTo>
                    <a:pt x="302" y="41"/>
                    <a:pt x="302" y="41"/>
                    <a:pt x="301" y="41"/>
                  </a:cubicBezTo>
                  <a:cubicBezTo>
                    <a:pt x="300" y="39"/>
                    <a:pt x="305" y="36"/>
                    <a:pt x="302" y="34"/>
                  </a:cubicBezTo>
                  <a:cubicBezTo>
                    <a:pt x="302" y="33"/>
                    <a:pt x="301" y="34"/>
                    <a:pt x="300" y="33"/>
                  </a:cubicBezTo>
                  <a:cubicBezTo>
                    <a:pt x="300" y="33"/>
                    <a:pt x="299" y="33"/>
                    <a:pt x="298" y="33"/>
                  </a:cubicBezTo>
                  <a:cubicBezTo>
                    <a:pt x="297" y="33"/>
                    <a:pt x="296" y="33"/>
                    <a:pt x="295" y="33"/>
                  </a:cubicBezTo>
                  <a:cubicBezTo>
                    <a:pt x="293" y="34"/>
                    <a:pt x="292" y="35"/>
                    <a:pt x="292" y="37"/>
                  </a:cubicBezTo>
                  <a:cubicBezTo>
                    <a:pt x="291" y="38"/>
                    <a:pt x="291" y="39"/>
                    <a:pt x="290" y="39"/>
                  </a:cubicBezTo>
                  <a:cubicBezTo>
                    <a:pt x="290" y="40"/>
                    <a:pt x="289" y="40"/>
                    <a:pt x="288" y="40"/>
                  </a:cubicBezTo>
                  <a:cubicBezTo>
                    <a:pt x="287" y="42"/>
                    <a:pt x="286" y="44"/>
                    <a:pt x="286" y="46"/>
                  </a:cubicBezTo>
                  <a:cubicBezTo>
                    <a:pt x="287" y="49"/>
                    <a:pt x="289" y="49"/>
                    <a:pt x="291" y="52"/>
                  </a:cubicBezTo>
                  <a:cubicBezTo>
                    <a:pt x="292" y="53"/>
                    <a:pt x="291" y="54"/>
                    <a:pt x="291" y="56"/>
                  </a:cubicBezTo>
                  <a:cubicBezTo>
                    <a:pt x="291" y="57"/>
                    <a:pt x="291" y="57"/>
                    <a:pt x="291" y="58"/>
                  </a:cubicBezTo>
                  <a:cubicBezTo>
                    <a:pt x="291" y="61"/>
                    <a:pt x="286" y="57"/>
                    <a:pt x="285" y="57"/>
                  </a:cubicBezTo>
                  <a:cubicBezTo>
                    <a:pt x="282" y="56"/>
                    <a:pt x="278" y="56"/>
                    <a:pt x="276" y="53"/>
                  </a:cubicBezTo>
                  <a:cubicBezTo>
                    <a:pt x="275" y="53"/>
                    <a:pt x="274" y="50"/>
                    <a:pt x="273" y="50"/>
                  </a:cubicBezTo>
                  <a:cubicBezTo>
                    <a:pt x="272" y="49"/>
                    <a:pt x="270" y="49"/>
                    <a:pt x="269" y="49"/>
                  </a:cubicBezTo>
                  <a:cubicBezTo>
                    <a:pt x="268" y="49"/>
                    <a:pt x="268" y="49"/>
                    <a:pt x="267" y="49"/>
                  </a:cubicBezTo>
                  <a:cubicBezTo>
                    <a:pt x="265" y="49"/>
                    <a:pt x="262" y="49"/>
                    <a:pt x="262" y="51"/>
                  </a:cubicBezTo>
                  <a:cubicBezTo>
                    <a:pt x="261" y="54"/>
                    <a:pt x="267" y="56"/>
                    <a:pt x="262" y="57"/>
                  </a:cubicBezTo>
                  <a:cubicBezTo>
                    <a:pt x="259" y="58"/>
                    <a:pt x="259" y="55"/>
                    <a:pt x="257" y="55"/>
                  </a:cubicBezTo>
                  <a:cubicBezTo>
                    <a:pt x="254" y="55"/>
                    <a:pt x="253" y="57"/>
                    <a:pt x="251" y="58"/>
                  </a:cubicBezTo>
                  <a:cubicBezTo>
                    <a:pt x="250" y="59"/>
                    <a:pt x="249" y="59"/>
                    <a:pt x="248" y="58"/>
                  </a:cubicBezTo>
                  <a:cubicBezTo>
                    <a:pt x="248" y="58"/>
                    <a:pt x="247" y="58"/>
                    <a:pt x="247" y="58"/>
                  </a:cubicBezTo>
                  <a:cubicBezTo>
                    <a:pt x="245" y="59"/>
                    <a:pt x="240" y="60"/>
                    <a:pt x="238" y="59"/>
                  </a:cubicBezTo>
                  <a:cubicBezTo>
                    <a:pt x="237" y="59"/>
                    <a:pt x="239" y="58"/>
                    <a:pt x="238" y="57"/>
                  </a:cubicBezTo>
                  <a:cubicBezTo>
                    <a:pt x="237" y="57"/>
                    <a:pt x="236" y="56"/>
                    <a:pt x="235" y="56"/>
                  </a:cubicBezTo>
                  <a:cubicBezTo>
                    <a:pt x="233" y="56"/>
                    <a:pt x="231" y="57"/>
                    <a:pt x="229" y="58"/>
                  </a:cubicBezTo>
                  <a:cubicBezTo>
                    <a:pt x="228" y="58"/>
                    <a:pt x="227" y="59"/>
                    <a:pt x="226" y="60"/>
                  </a:cubicBezTo>
                  <a:cubicBezTo>
                    <a:pt x="225" y="61"/>
                    <a:pt x="224" y="60"/>
                    <a:pt x="222" y="62"/>
                  </a:cubicBezTo>
                  <a:cubicBezTo>
                    <a:pt x="221" y="63"/>
                    <a:pt x="221" y="66"/>
                    <a:pt x="220" y="67"/>
                  </a:cubicBezTo>
                  <a:cubicBezTo>
                    <a:pt x="218" y="68"/>
                    <a:pt x="215" y="67"/>
                    <a:pt x="214" y="67"/>
                  </a:cubicBezTo>
                  <a:cubicBezTo>
                    <a:pt x="213" y="66"/>
                    <a:pt x="212" y="66"/>
                    <a:pt x="211" y="65"/>
                  </a:cubicBezTo>
                  <a:cubicBezTo>
                    <a:pt x="211" y="62"/>
                    <a:pt x="212" y="63"/>
                    <a:pt x="213" y="63"/>
                  </a:cubicBezTo>
                  <a:cubicBezTo>
                    <a:pt x="215" y="62"/>
                    <a:pt x="215" y="62"/>
                    <a:pt x="215" y="61"/>
                  </a:cubicBezTo>
                  <a:cubicBezTo>
                    <a:pt x="215" y="60"/>
                    <a:pt x="214" y="60"/>
                    <a:pt x="214" y="59"/>
                  </a:cubicBezTo>
                  <a:cubicBezTo>
                    <a:pt x="214" y="58"/>
                    <a:pt x="214" y="58"/>
                    <a:pt x="213" y="57"/>
                  </a:cubicBezTo>
                  <a:cubicBezTo>
                    <a:pt x="212" y="56"/>
                    <a:pt x="210" y="55"/>
                    <a:pt x="209" y="56"/>
                  </a:cubicBezTo>
                  <a:cubicBezTo>
                    <a:pt x="207" y="56"/>
                    <a:pt x="207" y="57"/>
                    <a:pt x="207" y="59"/>
                  </a:cubicBezTo>
                  <a:cubicBezTo>
                    <a:pt x="207" y="61"/>
                    <a:pt x="211" y="67"/>
                    <a:pt x="206" y="68"/>
                  </a:cubicBezTo>
                  <a:cubicBezTo>
                    <a:pt x="206" y="68"/>
                    <a:pt x="205" y="68"/>
                    <a:pt x="205" y="67"/>
                  </a:cubicBezTo>
                  <a:cubicBezTo>
                    <a:pt x="204" y="67"/>
                    <a:pt x="204" y="67"/>
                    <a:pt x="203" y="67"/>
                  </a:cubicBezTo>
                  <a:cubicBezTo>
                    <a:pt x="201" y="67"/>
                    <a:pt x="200" y="70"/>
                    <a:pt x="199" y="71"/>
                  </a:cubicBezTo>
                  <a:cubicBezTo>
                    <a:pt x="197" y="71"/>
                    <a:pt x="196" y="70"/>
                    <a:pt x="195" y="72"/>
                  </a:cubicBezTo>
                  <a:cubicBezTo>
                    <a:pt x="194" y="74"/>
                    <a:pt x="195" y="76"/>
                    <a:pt x="194" y="77"/>
                  </a:cubicBezTo>
                  <a:cubicBezTo>
                    <a:pt x="192" y="79"/>
                    <a:pt x="190" y="78"/>
                    <a:pt x="189" y="77"/>
                  </a:cubicBezTo>
                  <a:cubicBezTo>
                    <a:pt x="188" y="76"/>
                    <a:pt x="187" y="75"/>
                    <a:pt x="185" y="76"/>
                  </a:cubicBezTo>
                  <a:cubicBezTo>
                    <a:pt x="183" y="77"/>
                    <a:pt x="186" y="82"/>
                    <a:pt x="182" y="80"/>
                  </a:cubicBezTo>
                  <a:cubicBezTo>
                    <a:pt x="181" y="79"/>
                    <a:pt x="180" y="78"/>
                    <a:pt x="179" y="78"/>
                  </a:cubicBezTo>
                  <a:cubicBezTo>
                    <a:pt x="178" y="78"/>
                    <a:pt x="177" y="78"/>
                    <a:pt x="177" y="78"/>
                  </a:cubicBezTo>
                  <a:cubicBezTo>
                    <a:pt x="176" y="78"/>
                    <a:pt x="175" y="78"/>
                    <a:pt x="175" y="76"/>
                  </a:cubicBezTo>
                  <a:cubicBezTo>
                    <a:pt x="174" y="74"/>
                    <a:pt x="175" y="72"/>
                    <a:pt x="174" y="70"/>
                  </a:cubicBezTo>
                  <a:cubicBezTo>
                    <a:pt x="172" y="68"/>
                    <a:pt x="166" y="69"/>
                    <a:pt x="166" y="65"/>
                  </a:cubicBezTo>
                  <a:cubicBezTo>
                    <a:pt x="170" y="63"/>
                    <a:pt x="171" y="67"/>
                    <a:pt x="174" y="68"/>
                  </a:cubicBezTo>
                  <a:cubicBezTo>
                    <a:pt x="175" y="68"/>
                    <a:pt x="176" y="68"/>
                    <a:pt x="178" y="68"/>
                  </a:cubicBezTo>
                  <a:cubicBezTo>
                    <a:pt x="179" y="68"/>
                    <a:pt x="180" y="68"/>
                    <a:pt x="181" y="68"/>
                  </a:cubicBezTo>
                  <a:cubicBezTo>
                    <a:pt x="185" y="70"/>
                    <a:pt x="189" y="69"/>
                    <a:pt x="193" y="68"/>
                  </a:cubicBezTo>
                  <a:cubicBezTo>
                    <a:pt x="194" y="68"/>
                    <a:pt x="197" y="67"/>
                    <a:pt x="198" y="65"/>
                  </a:cubicBezTo>
                  <a:cubicBezTo>
                    <a:pt x="198" y="62"/>
                    <a:pt x="194" y="61"/>
                    <a:pt x="192" y="60"/>
                  </a:cubicBezTo>
                  <a:cubicBezTo>
                    <a:pt x="189" y="59"/>
                    <a:pt x="185" y="61"/>
                    <a:pt x="183" y="57"/>
                  </a:cubicBezTo>
                  <a:cubicBezTo>
                    <a:pt x="182" y="54"/>
                    <a:pt x="181" y="54"/>
                    <a:pt x="178" y="53"/>
                  </a:cubicBezTo>
                  <a:cubicBezTo>
                    <a:pt x="171" y="52"/>
                    <a:pt x="165" y="54"/>
                    <a:pt x="161" y="48"/>
                  </a:cubicBezTo>
                  <a:cubicBezTo>
                    <a:pt x="158" y="44"/>
                    <a:pt x="153" y="43"/>
                    <a:pt x="149" y="44"/>
                  </a:cubicBezTo>
                  <a:cubicBezTo>
                    <a:pt x="147" y="44"/>
                    <a:pt x="145" y="45"/>
                    <a:pt x="144" y="46"/>
                  </a:cubicBezTo>
                  <a:cubicBezTo>
                    <a:pt x="142" y="46"/>
                    <a:pt x="141" y="47"/>
                    <a:pt x="140" y="48"/>
                  </a:cubicBezTo>
                  <a:cubicBezTo>
                    <a:pt x="138" y="48"/>
                    <a:pt x="137" y="47"/>
                    <a:pt x="136" y="47"/>
                  </a:cubicBezTo>
                  <a:cubicBezTo>
                    <a:pt x="133" y="47"/>
                    <a:pt x="132" y="49"/>
                    <a:pt x="130" y="51"/>
                  </a:cubicBezTo>
                  <a:cubicBezTo>
                    <a:pt x="128" y="53"/>
                    <a:pt x="126" y="53"/>
                    <a:pt x="123" y="54"/>
                  </a:cubicBezTo>
                  <a:cubicBezTo>
                    <a:pt x="119" y="55"/>
                    <a:pt x="119" y="61"/>
                    <a:pt x="114" y="63"/>
                  </a:cubicBezTo>
                  <a:cubicBezTo>
                    <a:pt x="111" y="64"/>
                    <a:pt x="108" y="68"/>
                    <a:pt x="104" y="69"/>
                  </a:cubicBezTo>
                  <a:cubicBezTo>
                    <a:pt x="101" y="70"/>
                    <a:pt x="98" y="72"/>
                    <a:pt x="97" y="75"/>
                  </a:cubicBezTo>
                  <a:cubicBezTo>
                    <a:pt x="96" y="76"/>
                    <a:pt x="96" y="77"/>
                    <a:pt x="96" y="78"/>
                  </a:cubicBezTo>
                  <a:cubicBezTo>
                    <a:pt x="95" y="80"/>
                    <a:pt x="92" y="80"/>
                    <a:pt x="91" y="81"/>
                  </a:cubicBezTo>
                  <a:cubicBezTo>
                    <a:pt x="91" y="82"/>
                    <a:pt x="91" y="84"/>
                    <a:pt x="90" y="84"/>
                  </a:cubicBezTo>
                  <a:cubicBezTo>
                    <a:pt x="89" y="86"/>
                    <a:pt x="87" y="85"/>
                    <a:pt x="85" y="86"/>
                  </a:cubicBezTo>
                  <a:cubicBezTo>
                    <a:pt x="83" y="87"/>
                    <a:pt x="81" y="89"/>
                    <a:pt x="79" y="90"/>
                  </a:cubicBezTo>
                  <a:cubicBezTo>
                    <a:pt x="77" y="91"/>
                    <a:pt x="76" y="92"/>
                    <a:pt x="76" y="95"/>
                  </a:cubicBezTo>
                  <a:cubicBezTo>
                    <a:pt x="75" y="97"/>
                    <a:pt x="76" y="99"/>
                    <a:pt x="76" y="101"/>
                  </a:cubicBezTo>
                  <a:cubicBezTo>
                    <a:pt x="76" y="103"/>
                    <a:pt x="76" y="102"/>
                    <a:pt x="78" y="104"/>
                  </a:cubicBezTo>
                  <a:cubicBezTo>
                    <a:pt x="79" y="105"/>
                    <a:pt x="79" y="106"/>
                    <a:pt x="80" y="108"/>
                  </a:cubicBezTo>
                  <a:cubicBezTo>
                    <a:pt x="81" y="110"/>
                    <a:pt x="83" y="111"/>
                    <a:pt x="85" y="110"/>
                  </a:cubicBezTo>
                  <a:cubicBezTo>
                    <a:pt x="89" y="109"/>
                    <a:pt x="90" y="105"/>
                    <a:pt x="93" y="103"/>
                  </a:cubicBezTo>
                  <a:cubicBezTo>
                    <a:pt x="96" y="101"/>
                    <a:pt x="96" y="105"/>
                    <a:pt x="97" y="107"/>
                  </a:cubicBezTo>
                  <a:cubicBezTo>
                    <a:pt x="97" y="107"/>
                    <a:pt x="97" y="109"/>
                    <a:pt x="97" y="110"/>
                  </a:cubicBezTo>
                  <a:cubicBezTo>
                    <a:pt x="98" y="111"/>
                    <a:pt x="100" y="111"/>
                    <a:pt x="101" y="113"/>
                  </a:cubicBezTo>
                  <a:cubicBezTo>
                    <a:pt x="102" y="115"/>
                    <a:pt x="101" y="119"/>
                    <a:pt x="102" y="120"/>
                  </a:cubicBezTo>
                  <a:cubicBezTo>
                    <a:pt x="102" y="121"/>
                    <a:pt x="106" y="122"/>
                    <a:pt x="106" y="122"/>
                  </a:cubicBezTo>
                  <a:cubicBezTo>
                    <a:pt x="108" y="122"/>
                    <a:pt x="109" y="121"/>
                    <a:pt x="110" y="120"/>
                  </a:cubicBezTo>
                  <a:cubicBezTo>
                    <a:pt x="111" y="119"/>
                    <a:pt x="112" y="118"/>
                    <a:pt x="113" y="117"/>
                  </a:cubicBezTo>
                  <a:cubicBezTo>
                    <a:pt x="113" y="116"/>
                    <a:pt x="113" y="116"/>
                    <a:pt x="112" y="115"/>
                  </a:cubicBezTo>
                  <a:cubicBezTo>
                    <a:pt x="112" y="111"/>
                    <a:pt x="115" y="110"/>
                    <a:pt x="117" y="108"/>
                  </a:cubicBezTo>
                  <a:cubicBezTo>
                    <a:pt x="118" y="106"/>
                    <a:pt x="120" y="102"/>
                    <a:pt x="119" y="100"/>
                  </a:cubicBezTo>
                  <a:cubicBezTo>
                    <a:pt x="119" y="98"/>
                    <a:pt x="116" y="99"/>
                    <a:pt x="116" y="96"/>
                  </a:cubicBezTo>
                  <a:cubicBezTo>
                    <a:pt x="115" y="92"/>
                    <a:pt x="118" y="89"/>
                    <a:pt x="120" y="88"/>
                  </a:cubicBezTo>
                  <a:cubicBezTo>
                    <a:pt x="122" y="87"/>
                    <a:pt x="123" y="87"/>
                    <a:pt x="124" y="85"/>
                  </a:cubicBezTo>
                  <a:cubicBezTo>
                    <a:pt x="125" y="84"/>
                    <a:pt x="124" y="82"/>
                    <a:pt x="125" y="81"/>
                  </a:cubicBezTo>
                  <a:cubicBezTo>
                    <a:pt x="125" y="79"/>
                    <a:pt x="128" y="79"/>
                    <a:pt x="129" y="78"/>
                  </a:cubicBezTo>
                  <a:cubicBezTo>
                    <a:pt x="130" y="76"/>
                    <a:pt x="130" y="75"/>
                    <a:pt x="131" y="73"/>
                  </a:cubicBezTo>
                  <a:cubicBezTo>
                    <a:pt x="133" y="71"/>
                    <a:pt x="134" y="71"/>
                    <a:pt x="136" y="71"/>
                  </a:cubicBezTo>
                  <a:cubicBezTo>
                    <a:pt x="137" y="71"/>
                    <a:pt x="138" y="71"/>
                    <a:pt x="139" y="71"/>
                  </a:cubicBezTo>
                  <a:cubicBezTo>
                    <a:pt x="139" y="72"/>
                    <a:pt x="140" y="73"/>
                    <a:pt x="140" y="73"/>
                  </a:cubicBezTo>
                  <a:cubicBezTo>
                    <a:pt x="141" y="74"/>
                    <a:pt x="142" y="73"/>
                    <a:pt x="143" y="74"/>
                  </a:cubicBezTo>
                  <a:cubicBezTo>
                    <a:pt x="148" y="77"/>
                    <a:pt x="138" y="81"/>
                    <a:pt x="137" y="82"/>
                  </a:cubicBezTo>
                  <a:cubicBezTo>
                    <a:pt x="135" y="83"/>
                    <a:pt x="132" y="85"/>
                    <a:pt x="131" y="87"/>
                  </a:cubicBezTo>
                  <a:cubicBezTo>
                    <a:pt x="131" y="88"/>
                    <a:pt x="132" y="90"/>
                    <a:pt x="131" y="91"/>
                  </a:cubicBezTo>
                  <a:cubicBezTo>
                    <a:pt x="131" y="93"/>
                    <a:pt x="129" y="93"/>
                    <a:pt x="129" y="96"/>
                  </a:cubicBezTo>
                  <a:cubicBezTo>
                    <a:pt x="130" y="97"/>
                    <a:pt x="131" y="97"/>
                    <a:pt x="131" y="99"/>
                  </a:cubicBezTo>
                  <a:cubicBezTo>
                    <a:pt x="135" y="101"/>
                    <a:pt x="137" y="101"/>
                    <a:pt x="141" y="99"/>
                  </a:cubicBezTo>
                  <a:cubicBezTo>
                    <a:pt x="143" y="98"/>
                    <a:pt x="144" y="98"/>
                    <a:pt x="145" y="99"/>
                  </a:cubicBezTo>
                  <a:cubicBezTo>
                    <a:pt x="146" y="99"/>
                    <a:pt x="147" y="99"/>
                    <a:pt x="148" y="99"/>
                  </a:cubicBezTo>
                  <a:cubicBezTo>
                    <a:pt x="150" y="99"/>
                    <a:pt x="160" y="98"/>
                    <a:pt x="158" y="102"/>
                  </a:cubicBezTo>
                  <a:cubicBezTo>
                    <a:pt x="156" y="105"/>
                    <a:pt x="152" y="106"/>
                    <a:pt x="149" y="105"/>
                  </a:cubicBezTo>
                  <a:cubicBezTo>
                    <a:pt x="148" y="104"/>
                    <a:pt x="147" y="103"/>
                    <a:pt x="145" y="103"/>
                  </a:cubicBezTo>
                  <a:cubicBezTo>
                    <a:pt x="144" y="103"/>
                    <a:pt x="142" y="103"/>
                    <a:pt x="141" y="103"/>
                  </a:cubicBezTo>
                  <a:cubicBezTo>
                    <a:pt x="137" y="104"/>
                    <a:pt x="138" y="106"/>
                    <a:pt x="141" y="109"/>
                  </a:cubicBezTo>
                  <a:cubicBezTo>
                    <a:pt x="143" y="111"/>
                    <a:pt x="143" y="115"/>
                    <a:pt x="140" y="117"/>
                  </a:cubicBezTo>
                  <a:cubicBezTo>
                    <a:pt x="139" y="118"/>
                    <a:pt x="138" y="118"/>
                    <a:pt x="137" y="117"/>
                  </a:cubicBezTo>
                  <a:cubicBezTo>
                    <a:pt x="135" y="116"/>
                    <a:pt x="136" y="114"/>
                    <a:pt x="135" y="113"/>
                  </a:cubicBezTo>
                  <a:cubicBezTo>
                    <a:pt x="134" y="110"/>
                    <a:pt x="130" y="113"/>
                    <a:pt x="130" y="115"/>
                  </a:cubicBezTo>
                  <a:cubicBezTo>
                    <a:pt x="130" y="118"/>
                    <a:pt x="131" y="119"/>
                    <a:pt x="130" y="121"/>
                  </a:cubicBezTo>
                  <a:cubicBezTo>
                    <a:pt x="129" y="123"/>
                    <a:pt x="126" y="124"/>
                    <a:pt x="124" y="125"/>
                  </a:cubicBezTo>
                  <a:cubicBezTo>
                    <a:pt x="122" y="126"/>
                    <a:pt x="120" y="127"/>
                    <a:pt x="117" y="127"/>
                  </a:cubicBezTo>
                  <a:cubicBezTo>
                    <a:pt x="115" y="126"/>
                    <a:pt x="114" y="126"/>
                    <a:pt x="112" y="127"/>
                  </a:cubicBezTo>
                  <a:cubicBezTo>
                    <a:pt x="111" y="127"/>
                    <a:pt x="110" y="128"/>
                    <a:pt x="109" y="129"/>
                  </a:cubicBezTo>
                  <a:cubicBezTo>
                    <a:pt x="107" y="129"/>
                    <a:pt x="105" y="129"/>
                    <a:pt x="103" y="129"/>
                  </a:cubicBezTo>
                  <a:cubicBezTo>
                    <a:pt x="102" y="129"/>
                    <a:pt x="101" y="128"/>
                    <a:pt x="100" y="128"/>
                  </a:cubicBezTo>
                  <a:cubicBezTo>
                    <a:pt x="99" y="128"/>
                    <a:pt x="98" y="128"/>
                    <a:pt x="98" y="128"/>
                  </a:cubicBezTo>
                  <a:cubicBezTo>
                    <a:pt x="96" y="129"/>
                    <a:pt x="94" y="129"/>
                    <a:pt x="93" y="128"/>
                  </a:cubicBezTo>
                  <a:cubicBezTo>
                    <a:pt x="92" y="127"/>
                    <a:pt x="91" y="124"/>
                    <a:pt x="91" y="123"/>
                  </a:cubicBezTo>
                  <a:cubicBezTo>
                    <a:pt x="91" y="121"/>
                    <a:pt x="92" y="122"/>
                    <a:pt x="92" y="121"/>
                  </a:cubicBezTo>
                  <a:cubicBezTo>
                    <a:pt x="92" y="120"/>
                    <a:pt x="93" y="120"/>
                    <a:pt x="92" y="119"/>
                  </a:cubicBezTo>
                  <a:cubicBezTo>
                    <a:pt x="92" y="119"/>
                    <a:pt x="90" y="119"/>
                    <a:pt x="89" y="120"/>
                  </a:cubicBezTo>
                  <a:cubicBezTo>
                    <a:pt x="88" y="120"/>
                    <a:pt x="88" y="122"/>
                    <a:pt x="87" y="123"/>
                  </a:cubicBezTo>
                  <a:cubicBezTo>
                    <a:pt x="87" y="124"/>
                    <a:pt x="87" y="125"/>
                    <a:pt x="87" y="126"/>
                  </a:cubicBezTo>
                  <a:cubicBezTo>
                    <a:pt x="87" y="127"/>
                    <a:pt x="87" y="127"/>
                    <a:pt x="87" y="128"/>
                  </a:cubicBezTo>
                  <a:cubicBezTo>
                    <a:pt x="87" y="130"/>
                    <a:pt x="86" y="129"/>
                    <a:pt x="85" y="130"/>
                  </a:cubicBezTo>
                  <a:cubicBezTo>
                    <a:pt x="84" y="131"/>
                    <a:pt x="84" y="132"/>
                    <a:pt x="83" y="132"/>
                  </a:cubicBezTo>
                  <a:cubicBezTo>
                    <a:pt x="83" y="133"/>
                    <a:pt x="82" y="132"/>
                    <a:pt x="81" y="132"/>
                  </a:cubicBezTo>
                  <a:cubicBezTo>
                    <a:pt x="80" y="132"/>
                    <a:pt x="80" y="132"/>
                    <a:pt x="79" y="132"/>
                  </a:cubicBezTo>
                  <a:cubicBezTo>
                    <a:pt x="76" y="133"/>
                    <a:pt x="75" y="137"/>
                    <a:pt x="73" y="138"/>
                  </a:cubicBezTo>
                  <a:cubicBezTo>
                    <a:pt x="71" y="139"/>
                    <a:pt x="69" y="140"/>
                    <a:pt x="67" y="141"/>
                  </a:cubicBezTo>
                  <a:cubicBezTo>
                    <a:pt x="66" y="142"/>
                    <a:pt x="64" y="142"/>
                    <a:pt x="63" y="142"/>
                  </a:cubicBezTo>
                  <a:cubicBezTo>
                    <a:pt x="60" y="143"/>
                    <a:pt x="61" y="145"/>
                    <a:pt x="60" y="147"/>
                  </a:cubicBezTo>
                  <a:cubicBezTo>
                    <a:pt x="59" y="147"/>
                    <a:pt x="57" y="149"/>
                    <a:pt x="55" y="148"/>
                  </a:cubicBezTo>
                  <a:cubicBezTo>
                    <a:pt x="54" y="148"/>
                    <a:pt x="55" y="146"/>
                    <a:pt x="54" y="146"/>
                  </a:cubicBezTo>
                  <a:cubicBezTo>
                    <a:pt x="51" y="145"/>
                    <a:pt x="54" y="150"/>
                    <a:pt x="52" y="151"/>
                  </a:cubicBezTo>
                  <a:cubicBezTo>
                    <a:pt x="51" y="152"/>
                    <a:pt x="50" y="150"/>
                    <a:pt x="48" y="150"/>
                  </a:cubicBezTo>
                  <a:cubicBezTo>
                    <a:pt x="47" y="150"/>
                    <a:pt x="47" y="150"/>
                    <a:pt x="46" y="150"/>
                  </a:cubicBezTo>
                  <a:cubicBezTo>
                    <a:pt x="45" y="151"/>
                    <a:pt x="45" y="151"/>
                    <a:pt x="44" y="151"/>
                  </a:cubicBezTo>
                  <a:cubicBezTo>
                    <a:pt x="42" y="155"/>
                    <a:pt x="51" y="157"/>
                    <a:pt x="53" y="160"/>
                  </a:cubicBezTo>
                  <a:cubicBezTo>
                    <a:pt x="54" y="163"/>
                    <a:pt x="54" y="169"/>
                    <a:pt x="50" y="169"/>
                  </a:cubicBezTo>
                  <a:cubicBezTo>
                    <a:pt x="47" y="170"/>
                    <a:pt x="43" y="170"/>
                    <a:pt x="40" y="171"/>
                  </a:cubicBezTo>
                  <a:cubicBezTo>
                    <a:pt x="38" y="171"/>
                    <a:pt x="37" y="172"/>
                    <a:pt x="35" y="172"/>
                  </a:cubicBezTo>
                  <a:cubicBezTo>
                    <a:pt x="33" y="172"/>
                    <a:pt x="32" y="170"/>
                    <a:pt x="30" y="173"/>
                  </a:cubicBezTo>
                  <a:cubicBezTo>
                    <a:pt x="29" y="174"/>
                    <a:pt x="29" y="176"/>
                    <a:pt x="29" y="177"/>
                  </a:cubicBezTo>
                  <a:cubicBezTo>
                    <a:pt x="28" y="180"/>
                    <a:pt x="28" y="181"/>
                    <a:pt x="28" y="184"/>
                  </a:cubicBezTo>
                  <a:cubicBezTo>
                    <a:pt x="28" y="185"/>
                    <a:pt x="29" y="187"/>
                    <a:pt x="29" y="188"/>
                  </a:cubicBezTo>
                  <a:cubicBezTo>
                    <a:pt x="29" y="190"/>
                    <a:pt x="28" y="193"/>
                    <a:pt x="29" y="194"/>
                  </a:cubicBezTo>
                  <a:cubicBezTo>
                    <a:pt x="30" y="196"/>
                    <a:pt x="32" y="196"/>
                    <a:pt x="34" y="196"/>
                  </a:cubicBezTo>
                  <a:cubicBezTo>
                    <a:pt x="35" y="196"/>
                    <a:pt x="36" y="195"/>
                    <a:pt x="36" y="196"/>
                  </a:cubicBezTo>
                  <a:cubicBezTo>
                    <a:pt x="37" y="196"/>
                    <a:pt x="37" y="196"/>
                    <a:pt x="37" y="197"/>
                  </a:cubicBezTo>
                  <a:cubicBezTo>
                    <a:pt x="39" y="197"/>
                    <a:pt x="39" y="196"/>
                    <a:pt x="41" y="196"/>
                  </a:cubicBezTo>
                  <a:cubicBezTo>
                    <a:pt x="42" y="196"/>
                    <a:pt x="43" y="196"/>
                    <a:pt x="43" y="196"/>
                  </a:cubicBezTo>
                  <a:cubicBezTo>
                    <a:pt x="45" y="197"/>
                    <a:pt x="46" y="197"/>
                    <a:pt x="47" y="197"/>
                  </a:cubicBezTo>
                  <a:cubicBezTo>
                    <a:pt x="50" y="196"/>
                    <a:pt x="52" y="195"/>
                    <a:pt x="55" y="193"/>
                  </a:cubicBezTo>
                  <a:cubicBezTo>
                    <a:pt x="56" y="193"/>
                    <a:pt x="58" y="191"/>
                    <a:pt x="59" y="191"/>
                  </a:cubicBezTo>
                  <a:cubicBezTo>
                    <a:pt x="59" y="189"/>
                    <a:pt x="57" y="188"/>
                    <a:pt x="57" y="187"/>
                  </a:cubicBezTo>
                  <a:cubicBezTo>
                    <a:pt x="56" y="184"/>
                    <a:pt x="61" y="184"/>
                    <a:pt x="63" y="182"/>
                  </a:cubicBezTo>
                  <a:cubicBezTo>
                    <a:pt x="64" y="182"/>
                    <a:pt x="63" y="180"/>
                    <a:pt x="64" y="179"/>
                  </a:cubicBezTo>
                  <a:cubicBezTo>
                    <a:pt x="65" y="179"/>
                    <a:pt x="66" y="179"/>
                    <a:pt x="67" y="178"/>
                  </a:cubicBezTo>
                  <a:cubicBezTo>
                    <a:pt x="67" y="178"/>
                    <a:pt x="68" y="178"/>
                    <a:pt x="69" y="177"/>
                  </a:cubicBezTo>
                  <a:cubicBezTo>
                    <a:pt x="69" y="175"/>
                    <a:pt x="65" y="172"/>
                    <a:pt x="71" y="172"/>
                  </a:cubicBezTo>
                  <a:cubicBezTo>
                    <a:pt x="71" y="172"/>
                    <a:pt x="72" y="172"/>
                    <a:pt x="72" y="172"/>
                  </a:cubicBezTo>
                  <a:cubicBezTo>
                    <a:pt x="73" y="173"/>
                    <a:pt x="74" y="173"/>
                    <a:pt x="74" y="173"/>
                  </a:cubicBezTo>
                  <a:cubicBezTo>
                    <a:pt x="76" y="173"/>
                    <a:pt x="77" y="171"/>
                    <a:pt x="78" y="171"/>
                  </a:cubicBezTo>
                  <a:cubicBezTo>
                    <a:pt x="80" y="170"/>
                    <a:pt x="81" y="170"/>
                    <a:pt x="83" y="170"/>
                  </a:cubicBezTo>
                  <a:cubicBezTo>
                    <a:pt x="85" y="170"/>
                    <a:pt x="85" y="170"/>
                    <a:pt x="87" y="169"/>
                  </a:cubicBezTo>
                  <a:cubicBezTo>
                    <a:pt x="89" y="168"/>
                    <a:pt x="91" y="167"/>
                    <a:pt x="92" y="169"/>
                  </a:cubicBezTo>
                  <a:cubicBezTo>
                    <a:pt x="93" y="171"/>
                    <a:pt x="93" y="173"/>
                    <a:pt x="95" y="174"/>
                  </a:cubicBezTo>
                  <a:cubicBezTo>
                    <a:pt x="95" y="174"/>
                    <a:pt x="95" y="174"/>
                    <a:pt x="96" y="174"/>
                  </a:cubicBezTo>
                  <a:cubicBezTo>
                    <a:pt x="96" y="174"/>
                    <a:pt x="97" y="174"/>
                    <a:pt x="97" y="174"/>
                  </a:cubicBezTo>
                  <a:cubicBezTo>
                    <a:pt x="98" y="175"/>
                    <a:pt x="98" y="176"/>
                    <a:pt x="98" y="176"/>
                  </a:cubicBezTo>
                  <a:cubicBezTo>
                    <a:pt x="99" y="178"/>
                    <a:pt x="101" y="180"/>
                    <a:pt x="103" y="180"/>
                  </a:cubicBezTo>
                  <a:cubicBezTo>
                    <a:pt x="104" y="181"/>
                    <a:pt x="106" y="180"/>
                    <a:pt x="107" y="182"/>
                  </a:cubicBezTo>
                  <a:cubicBezTo>
                    <a:pt x="108" y="182"/>
                    <a:pt x="107" y="183"/>
                    <a:pt x="108" y="184"/>
                  </a:cubicBezTo>
                  <a:cubicBezTo>
                    <a:pt x="108" y="185"/>
                    <a:pt x="110" y="187"/>
                    <a:pt x="111" y="187"/>
                  </a:cubicBezTo>
                  <a:cubicBezTo>
                    <a:pt x="112" y="188"/>
                    <a:pt x="112" y="187"/>
                    <a:pt x="113" y="189"/>
                  </a:cubicBezTo>
                  <a:cubicBezTo>
                    <a:pt x="113" y="190"/>
                    <a:pt x="113" y="192"/>
                    <a:pt x="112" y="193"/>
                  </a:cubicBezTo>
                  <a:cubicBezTo>
                    <a:pt x="114" y="194"/>
                    <a:pt x="115" y="194"/>
                    <a:pt x="116" y="192"/>
                  </a:cubicBezTo>
                  <a:cubicBezTo>
                    <a:pt x="117" y="191"/>
                    <a:pt x="117" y="190"/>
                    <a:pt x="117" y="189"/>
                  </a:cubicBezTo>
                  <a:cubicBezTo>
                    <a:pt x="117" y="188"/>
                    <a:pt x="115" y="188"/>
                    <a:pt x="114" y="187"/>
                  </a:cubicBezTo>
                  <a:cubicBezTo>
                    <a:pt x="113" y="185"/>
                    <a:pt x="115" y="185"/>
                    <a:pt x="117" y="185"/>
                  </a:cubicBezTo>
                  <a:cubicBezTo>
                    <a:pt x="118" y="185"/>
                    <a:pt x="120" y="185"/>
                    <a:pt x="120" y="184"/>
                  </a:cubicBezTo>
                  <a:cubicBezTo>
                    <a:pt x="121" y="181"/>
                    <a:pt x="113" y="179"/>
                    <a:pt x="111" y="179"/>
                  </a:cubicBezTo>
                  <a:cubicBezTo>
                    <a:pt x="110" y="179"/>
                    <a:pt x="107" y="179"/>
                    <a:pt x="107" y="178"/>
                  </a:cubicBezTo>
                  <a:cubicBezTo>
                    <a:pt x="106" y="177"/>
                    <a:pt x="106" y="176"/>
                    <a:pt x="106" y="175"/>
                  </a:cubicBezTo>
                  <a:cubicBezTo>
                    <a:pt x="105" y="172"/>
                    <a:pt x="104" y="173"/>
                    <a:pt x="103" y="171"/>
                  </a:cubicBezTo>
                  <a:cubicBezTo>
                    <a:pt x="101" y="170"/>
                    <a:pt x="100" y="168"/>
                    <a:pt x="100" y="165"/>
                  </a:cubicBezTo>
                  <a:cubicBezTo>
                    <a:pt x="101" y="162"/>
                    <a:pt x="104" y="162"/>
                    <a:pt x="106" y="163"/>
                  </a:cubicBezTo>
                  <a:cubicBezTo>
                    <a:pt x="110" y="165"/>
                    <a:pt x="111" y="170"/>
                    <a:pt x="115" y="171"/>
                  </a:cubicBezTo>
                  <a:cubicBezTo>
                    <a:pt x="116" y="172"/>
                    <a:pt x="117" y="171"/>
                    <a:pt x="118" y="173"/>
                  </a:cubicBezTo>
                  <a:cubicBezTo>
                    <a:pt x="119" y="174"/>
                    <a:pt x="119" y="174"/>
                    <a:pt x="120" y="175"/>
                  </a:cubicBezTo>
                  <a:cubicBezTo>
                    <a:pt x="121" y="176"/>
                    <a:pt x="122" y="177"/>
                    <a:pt x="123" y="178"/>
                  </a:cubicBezTo>
                  <a:cubicBezTo>
                    <a:pt x="123" y="178"/>
                    <a:pt x="123" y="179"/>
                    <a:pt x="123" y="179"/>
                  </a:cubicBezTo>
                  <a:cubicBezTo>
                    <a:pt x="123" y="180"/>
                    <a:pt x="124" y="180"/>
                    <a:pt x="125" y="180"/>
                  </a:cubicBezTo>
                  <a:cubicBezTo>
                    <a:pt x="126" y="184"/>
                    <a:pt x="124" y="187"/>
                    <a:pt x="127" y="190"/>
                  </a:cubicBezTo>
                  <a:cubicBezTo>
                    <a:pt x="128" y="191"/>
                    <a:pt x="130" y="192"/>
                    <a:pt x="131" y="193"/>
                  </a:cubicBezTo>
                  <a:cubicBezTo>
                    <a:pt x="131" y="194"/>
                    <a:pt x="131" y="195"/>
                    <a:pt x="131" y="195"/>
                  </a:cubicBezTo>
                  <a:cubicBezTo>
                    <a:pt x="131" y="196"/>
                    <a:pt x="134" y="197"/>
                    <a:pt x="134" y="197"/>
                  </a:cubicBezTo>
                  <a:cubicBezTo>
                    <a:pt x="137" y="198"/>
                    <a:pt x="138" y="195"/>
                    <a:pt x="137" y="193"/>
                  </a:cubicBezTo>
                  <a:cubicBezTo>
                    <a:pt x="136" y="190"/>
                    <a:pt x="134" y="190"/>
                    <a:pt x="135" y="186"/>
                  </a:cubicBezTo>
                  <a:cubicBezTo>
                    <a:pt x="136" y="185"/>
                    <a:pt x="136" y="185"/>
                    <a:pt x="137" y="184"/>
                  </a:cubicBezTo>
                  <a:cubicBezTo>
                    <a:pt x="137" y="183"/>
                    <a:pt x="137" y="182"/>
                    <a:pt x="137" y="181"/>
                  </a:cubicBezTo>
                  <a:cubicBezTo>
                    <a:pt x="139" y="179"/>
                    <a:pt x="142" y="181"/>
                    <a:pt x="143" y="182"/>
                  </a:cubicBezTo>
                  <a:cubicBezTo>
                    <a:pt x="144" y="183"/>
                    <a:pt x="145" y="182"/>
                    <a:pt x="146" y="183"/>
                  </a:cubicBezTo>
                  <a:cubicBezTo>
                    <a:pt x="147" y="184"/>
                    <a:pt x="149" y="186"/>
                    <a:pt x="149" y="187"/>
                  </a:cubicBezTo>
                  <a:cubicBezTo>
                    <a:pt x="149" y="188"/>
                    <a:pt x="147" y="189"/>
                    <a:pt x="148" y="191"/>
                  </a:cubicBezTo>
                  <a:cubicBezTo>
                    <a:pt x="148" y="191"/>
                    <a:pt x="148" y="191"/>
                    <a:pt x="149" y="192"/>
                  </a:cubicBezTo>
                  <a:cubicBezTo>
                    <a:pt x="149" y="193"/>
                    <a:pt x="149" y="194"/>
                    <a:pt x="149" y="195"/>
                  </a:cubicBezTo>
                  <a:cubicBezTo>
                    <a:pt x="151" y="196"/>
                    <a:pt x="154" y="196"/>
                    <a:pt x="156" y="197"/>
                  </a:cubicBezTo>
                  <a:cubicBezTo>
                    <a:pt x="159" y="197"/>
                    <a:pt x="160" y="198"/>
                    <a:pt x="162" y="200"/>
                  </a:cubicBezTo>
                  <a:cubicBezTo>
                    <a:pt x="166" y="201"/>
                    <a:pt x="166" y="202"/>
                    <a:pt x="169" y="200"/>
                  </a:cubicBezTo>
                  <a:cubicBezTo>
                    <a:pt x="172" y="199"/>
                    <a:pt x="173" y="200"/>
                    <a:pt x="176" y="200"/>
                  </a:cubicBezTo>
                  <a:cubicBezTo>
                    <a:pt x="177" y="200"/>
                    <a:pt x="177" y="200"/>
                    <a:pt x="178" y="200"/>
                  </a:cubicBezTo>
                  <a:cubicBezTo>
                    <a:pt x="180" y="199"/>
                    <a:pt x="181" y="199"/>
                    <a:pt x="182" y="200"/>
                  </a:cubicBezTo>
                  <a:cubicBezTo>
                    <a:pt x="183" y="201"/>
                    <a:pt x="179" y="205"/>
                    <a:pt x="179" y="206"/>
                  </a:cubicBezTo>
                  <a:cubicBezTo>
                    <a:pt x="177" y="208"/>
                    <a:pt x="177" y="209"/>
                    <a:pt x="177" y="212"/>
                  </a:cubicBezTo>
                  <a:cubicBezTo>
                    <a:pt x="177" y="215"/>
                    <a:pt x="178" y="216"/>
                    <a:pt x="175" y="218"/>
                  </a:cubicBezTo>
                  <a:cubicBezTo>
                    <a:pt x="172" y="220"/>
                    <a:pt x="173" y="218"/>
                    <a:pt x="170" y="218"/>
                  </a:cubicBezTo>
                  <a:cubicBezTo>
                    <a:pt x="170" y="217"/>
                    <a:pt x="169" y="217"/>
                    <a:pt x="168" y="217"/>
                  </a:cubicBezTo>
                  <a:cubicBezTo>
                    <a:pt x="168" y="217"/>
                    <a:pt x="167" y="218"/>
                    <a:pt x="167" y="217"/>
                  </a:cubicBezTo>
                  <a:cubicBezTo>
                    <a:pt x="164" y="217"/>
                    <a:pt x="161" y="216"/>
                    <a:pt x="157" y="216"/>
                  </a:cubicBezTo>
                  <a:cubicBezTo>
                    <a:pt x="156" y="217"/>
                    <a:pt x="154" y="217"/>
                    <a:pt x="152" y="217"/>
                  </a:cubicBezTo>
                  <a:cubicBezTo>
                    <a:pt x="151" y="217"/>
                    <a:pt x="149" y="216"/>
                    <a:pt x="148" y="216"/>
                  </a:cubicBezTo>
                  <a:cubicBezTo>
                    <a:pt x="146" y="216"/>
                    <a:pt x="145" y="217"/>
                    <a:pt x="143" y="216"/>
                  </a:cubicBezTo>
                  <a:cubicBezTo>
                    <a:pt x="141" y="216"/>
                    <a:pt x="140" y="215"/>
                    <a:pt x="139" y="215"/>
                  </a:cubicBezTo>
                  <a:cubicBezTo>
                    <a:pt x="138" y="215"/>
                    <a:pt x="138" y="215"/>
                    <a:pt x="137" y="214"/>
                  </a:cubicBezTo>
                  <a:cubicBezTo>
                    <a:pt x="136" y="214"/>
                    <a:pt x="136" y="212"/>
                    <a:pt x="135" y="212"/>
                  </a:cubicBezTo>
                  <a:cubicBezTo>
                    <a:pt x="134" y="211"/>
                    <a:pt x="130" y="211"/>
                    <a:pt x="128" y="213"/>
                  </a:cubicBezTo>
                  <a:cubicBezTo>
                    <a:pt x="125" y="216"/>
                    <a:pt x="129" y="221"/>
                    <a:pt x="122" y="221"/>
                  </a:cubicBezTo>
                  <a:cubicBezTo>
                    <a:pt x="120" y="221"/>
                    <a:pt x="119" y="220"/>
                    <a:pt x="117" y="219"/>
                  </a:cubicBezTo>
                  <a:cubicBezTo>
                    <a:pt x="116" y="218"/>
                    <a:pt x="115" y="218"/>
                    <a:pt x="114" y="217"/>
                  </a:cubicBezTo>
                  <a:cubicBezTo>
                    <a:pt x="112" y="217"/>
                    <a:pt x="112" y="216"/>
                    <a:pt x="111" y="215"/>
                  </a:cubicBezTo>
                  <a:cubicBezTo>
                    <a:pt x="109" y="214"/>
                    <a:pt x="106" y="214"/>
                    <a:pt x="104" y="214"/>
                  </a:cubicBezTo>
                  <a:cubicBezTo>
                    <a:pt x="102" y="213"/>
                    <a:pt x="100" y="213"/>
                    <a:pt x="99" y="212"/>
                  </a:cubicBezTo>
                  <a:cubicBezTo>
                    <a:pt x="97" y="212"/>
                    <a:pt x="96" y="211"/>
                    <a:pt x="95" y="210"/>
                  </a:cubicBezTo>
                  <a:cubicBezTo>
                    <a:pt x="94" y="210"/>
                    <a:pt x="94" y="210"/>
                    <a:pt x="93" y="210"/>
                  </a:cubicBezTo>
                  <a:cubicBezTo>
                    <a:pt x="89" y="208"/>
                    <a:pt x="92" y="207"/>
                    <a:pt x="93" y="205"/>
                  </a:cubicBezTo>
                  <a:cubicBezTo>
                    <a:pt x="95" y="203"/>
                    <a:pt x="95" y="198"/>
                    <a:pt x="93" y="196"/>
                  </a:cubicBezTo>
                  <a:cubicBezTo>
                    <a:pt x="92" y="195"/>
                    <a:pt x="89" y="196"/>
                    <a:pt x="88" y="196"/>
                  </a:cubicBezTo>
                  <a:cubicBezTo>
                    <a:pt x="86" y="196"/>
                    <a:pt x="85" y="198"/>
                    <a:pt x="83" y="198"/>
                  </a:cubicBezTo>
                  <a:cubicBezTo>
                    <a:pt x="81" y="198"/>
                    <a:pt x="80" y="198"/>
                    <a:pt x="79" y="198"/>
                  </a:cubicBezTo>
                  <a:cubicBezTo>
                    <a:pt x="77" y="197"/>
                    <a:pt x="77" y="197"/>
                    <a:pt x="75" y="197"/>
                  </a:cubicBezTo>
                  <a:cubicBezTo>
                    <a:pt x="74" y="197"/>
                    <a:pt x="72" y="198"/>
                    <a:pt x="71" y="198"/>
                  </a:cubicBezTo>
                  <a:cubicBezTo>
                    <a:pt x="70" y="198"/>
                    <a:pt x="69" y="197"/>
                    <a:pt x="68" y="197"/>
                  </a:cubicBezTo>
                  <a:cubicBezTo>
                    <a:pt x="67" y="197"/>
                    <a:pt x="66" y="198"/>
                    <a:pt x="65" y="198"/>
                  </a:cubicBezTo>
                  <a:cubicBezTo>
                    <a:pt x="65" y="198"/>
                    <a:pt x="64" y="198"/>
                    <a:pt x="64" y="198"/>
                  </a:cubicBezTo>
                  <a:cubicBezTo>
                    <a:pt x="63" y="198"/>
                    <a:pt x="62" y="198"/>
                    <a:pt x="62" y="198"/>
                  </a:cubicBezTo>
                  <a:cubicBezTo>
                    <a:pt x="60" y="199"/>
                    <a:pt x="61" y="200"/>
                    <a:pt x="60" y="201"/>
                  </a:cubicBezTo>
                  <a:cubicBezTo>
                    <a:pt x="59" y="202"/>
                    <a:pt x="57" y="202"/>
                    <a:pt x="55" y="203"/>
                  </a:cubicBezTo>
                  <a:cubicBezTo>
                    <a:pt x="54" y="203"/>
                    <a:pt x="53" y="204"/>
                    <a:pt x="52" y="204"/>
                  </a:cubicBezTo>
                  <a:cubicBezTo>
                    <a:pt x="50" y="204"/>
                    <a:pt x="50" y="203"/>
                    <a:pt x="48" y="203"/>
                  </a:cubicBezTo>
                  <a:cubicBezTo>
                    <a:pt x="47" y="202"/>
                    <a:pt x="46" y="203"/>
                    <a:pt x="45" y="202"/>
                  </a:cubicBezTo>
                  <a:cubicBezTo>
                    <a:pt x="43" y="202"/>
                    <a:pt x="43" y="201"/>
                    <a:pt x="42" y="200"/>
                  </a:cubicBezTo>
                  <a:cubicBezTo>
                    <a:pt x="37" y="198"/>
                    <a:pt x="38" y="206"/>
                    <a:pt x="37" y="207"/>
                  </a:cubicBezTo>
                  <a:cubicBezTo>
                    <a:pt x="36" y="209"/>
                    <a:pt x="32" y="209"/>
                    <a:pt x="31" y="211"/>
                  </a:cubicBezTo>
                  <a:cubicBezTo>
                    <a:pt x="28" y="213"/>
                    <a:pt x="28" y="215"/>
                    <a:pt x="27" y="218"/>
                  </a:cubicBezTo>
                  <a:cubicBezTo>
                    <a:pt x="27" y="220"/>
                    <a:pt x="26" y="221"/>
                    <a:pt x="25" y="223"/>
                  </a:cubicBezTo>
                  <a:cubicBezTo>
                    <a:pt x="24" y="225"/>
                    <a:pt x="24" y="227"/>
                    <a:pt x="21" y="228"/>
                  </a:cubicBezTo>
                  <a:cubicBezTo>
                    <a:pt x="20" y="229"/>
                    <a:pt x="18" y="229"/>
                    <a:pt x="17" y="229"/>
                  </a:cubicBezTo>
                  <a:cubicBezTo>
                    <a:pt x="14" y="230"/>
                    <a:pt x="13" y="232"/>
                    <a:pt x="11" y="234"/>
                  </a:cubicBezTo>
                  <a:cubicBezTo>
                    <a:pt x="9" y="236"/>
                    <a:pt x="8" y="235"/>
                    <a:pt x="7" y="238"/>
                  </a:cubicBezTo>
                  <a:cubicBezTo>
                    <a:pt x="7" y="240"/>
                    <a:pt x="6" y="243"/>
                    <a:pt x="4" y="245"/>
                  </a:cubicBezTo>
                  <a:cubicBezTo>
                    <a:pt x="3" y="247"/>
                    <a:pt x="3" y="247"/>
                    <a:pt x="3" y="249"/>
                  </a:cubicBezTo>
                  <a:cubicBezTo>
                    <a:pt x="2" y="252"/>
                    <a:pt x="3" y="252"/>
                    <a:pt x="4" y="255"/>
                  </a:cubicBezTo>
                  <a:cubicBezTo>
                    <a:pt x="4" y="257"/>
                    <a:pt x="3" y="259"/>
                    <a:pt x="3" y="261"/>
                  </a:cubicBezTo>
                  <a:cubicBezTo>
                    <a:pt x="3" y="262"/>
                    <a:pt x="4" y="263"/>
                    <a:pt x="4" y="264"/>
                  </a:cubicBezTo>
                  <a:cubicBezTo>
                    <a:pt x="4" y="266"/>
                    <a:pt x="3" y="267"/>
                    <a:pt x="3" y="268"/>
                  </a:cubicBezTo>
                  <a:cubicBezTo>
                    <a:pt x="3" y="269"/>
                    <a:pt x="3" y="271"/>
                    <a:pt x="3" y="272"/>
                  </a:cubicBezTo>
                  <a:cubicBezTo>
                    <a:pt x="2" y="273"/>
                    <a:pt x="2" y="272"/>
                    <a:pt x="2" y="274"/>
                  </a:cubicBezTo>
                  <a:cubicBezTo>
                    <a:pt x="0" y="276"/>
                    <a:pt x="2" y="278"/>
                    <a:pt x="4" y="280"/>
                  </a:cubicBezTo>
                  <a:cubicBezTo>
                    <a:pt x="6" y="282"/>
                    <a:pt x="8" y="284"/>
                    <a:pt x="9" y="287"/>
                  </a:cubicBezTo>
                  <a:cubicBezTo>
                    <a:pt x="10" y="289"/>
                    <a:pt x="11" y="292"/>
                    <a:pt x="13" y="294"/>
                  </a:cubicBezTo>
                  <a:cubicBezTo>
                    <a:pt x="15" y="295"/>
                    <a:pt x="17" y="295"/>
                    <a:pt x="18" y="297"/>
                  </a:cubicBezTo>
                  <a:cubicBezTo>
                    <a:pt x="20" y="298"/>
                    <a:pt x="19" y="300"/>
                    <a:pt x="20" y="301"/>
                  </a:cubicBezTo>
                  <a:cubicBezTo>
                    <a:pt x="21" y="302"/>
                    <a:pt x="22" y="302"/>
                    <a:pt x="23" y="302"/>
                  </a:cubicBezTo>
                  <a:cubicBezTo>
                    <a:pt x="25" y="303"/>
                    <a:pt x="25" y="304"/>
                    <a:pt x="26" y="304"/>
                  </a:cubicBezTo>
                  <a:cubicBezTo>
                    <a:pt x="28" y="305"/>
                    <a:pt x="28" y="305"/>
                    <a:pt x="30" y="305"/>
                  </a:cubicBezTo>
                  <a:cubicBezTo>
                    <a:pt x="31" y="305"/>
                    <a:pt x="33" y="308"/>
                    <a:pt x="35" y="308"/>
                  </a:cubicBezTo>
                  <a:cubicBezTo>
                    <a:pt x="35" y="307"/>
                    <a:pt x="37" y="306"/>
                    <a:pt x="37" y="306"/>
                  </a:cubicBezTo>
                  <a:cubicBezTo>
                    <a:pt x="39" y="305"/>
                    <a:pt x="39" y="305"/>
                    <a:pt x="41" y="305"/>
                  </a:cubicBezTo>
                  <a:cubicBezTo>
                    <a:pt x="43" y="305"/>
                    <a:pt x="45" y="305"/>
                    <a:pt x="48" y="306"/>
                  </a:cubicBezTo>
                  <a:cubicBezTo>
                    <a:pt x="50" y="306"/>
                    <a:pt x="53" y="306"/>
                    <a:pt x="55" y="306"/>
                  </a:cubicBezTo>
                  <a:cubicBezTo>
                    <a:pt x="57" y="305"/>
                    <a:pt x="59" y="303"/>
                    <a:pt x="61" y="302"/>
                  </a:cubicBezTo>
                  <a:cubicBezTo>
                    <a:pt x="63" y="300"/>
                    <a:pt x="69" y="299"/>
                    <a:pt x="72" y="301"/>
                  </a:cubicBezTo>
                  <a:cubicBezTo>
                    <a:pt x="73" y="302"/>
                    <a:pt x="73" y="303"/>
                    <a:pt x="74" y="304"/>
                  </a:cubicBezTo>
                  <a:cubicBezTo>
                    <a:pt x="75" y="304"/>
                    <a:pt x="76" y="304"/>
                    <a:pt x="77" y="304"/>
                  </a:cubicBezTo>
                  <a:cubicBezTo>
                    <a:pt x="78" y="304"/>
                    <a:pt x="79" y="304"/>
                    <a:pt x="80" y="304"/>
                  </a:cubicBezTo>
                  <a:cubicBezTo>
                    <a:pt x="82" y="305"/>
                    <a:pt x="83" y="307"/>
                    <a:pt x="85" y="307"/>
                  </a:cubicBezTo>
                  <a:cubicBezTo>
                    <a:pt x="90" y="308"/>
                    <a:pt x="93" y="310"/>
                    <a:pt x="91" y="315"/>
                  </a:cubicBezTo>
                  <a:cubicBezTo>
                    <a:pt x="91" y="316"/>
                    <a:pt x="91" y="317"/>
                    <a:pt x="91" y="318"/>
                  </a:cubicBezTo>
                  <a:cubicBezTo>
                    <a:pt x="91" y="319"/>
                    <a:pt x="91" y="319"/>
                    <a:pt x="91" y="319"/>
                  </a:cubicBezTo>
                  <a:cubicBezTo>
                    <a:pt x="91" y="319"/>
                    <a:pt x="90" y="319"/>
                    <a:pt x="90" y="320"/>
                  </a:cubicBezTo>
                  <a:cubicBezTo>
                    <a:pt x="87" y="325"/>
                    <a:pt x="94" y="328"/>
                    <a:pt x="97" y="332"/>
                  </a:cubicBezTo>
                  <a:cubicBezTo>
                    <a:pt x="98" y="334"/>
                    <a:pt x="98" y="337"/>
                    <a:pt x="99" y="339"/>
                  </a:cubicBezTo>
                  <a:cubicBezTo>
                    <a:pt x="100" y="340"/>
                    <a:pt x="101" y="339"/>
                    <a:pt x="102" y="340"/>
                  </a:cubicBezTo>
                  <a:cubicBezTo>
                    <a:pt x="102" y="341"/>
                    <a:pt x="103" y="343"/>
                    <a:pt x="103" y="344"/>
                  </a:cubicBezTo>
                  <a:cubicBezTo>
                    <a:pt x="105" y="348"/>
                    <a:pt x="104" y="353"/>
                    <a:pt x="104" y="358"/>
                  </a:cubicBezTo>
                  <a:cubicBezTo>
                    <a:pt x="104" y="360"/>
                    <a:pt x="102" y="362"/>
                    <a:pt x="101" y="363"/>
                  </a:cubicBezTo>
                  <a:cubicBezTo>
                    <a:pt x="100" y="365"/>
                    <a:pt x="101" y="368"/>
                    <a:pt x="100" y="370"/>
                  </a:cubicBezTo>
                  <a:cubicBezTo>
                    <a:pt x="99" y="372"/>
                    <a:pt x="97" y="373"/>
                    <a:pt x="97" y="376"/>
                  </a:cubicBezTo>
                  <a:cubicBezTo>
                    <a:pt x="97" y="377"/>
                    <a:pt x="99" y="378"/>
                    <a:pt x="99" y="379"/>
                  </a:cubicBezTo>
                  <a:cubicBezTo>
                    <a:pt x="100" y="380"/>
                    <a:pt x="100" y="382"/>
                    <a:pt x="100" y="383"/>
                  </a:cubicBezTo>
                  <a:cubicBezTo>
                    <a:pt x="101" y="385"/>
                    <a:pt x="102" y="386"/>
                    <a:pt x="103" y="387"/>
                  </a:cubicBezTo>
                  <a:cubicBezTo>
                    <a:pt x="104" y="387"/>
                    <a:pt x="104" y="387"/>
                    <a:pt x="105" y="388"/>
                  </a:cubicBezTo>
                  <a:cubicBezTo>
                    <a:pt x="105" y="388"/>
                    <a:pt x="105" y="388"/>
                    <a:pt x="105" y="388"/>
                  </a:cubicBezTo>
                  <a:cubicBezTo>
                    <a:pt x="106" y="388"/>
                    <a:pt x="106" y="388"/>
                    <a:pt x="106" y="388"/>
                  </a:cubicBezTo>
                  <a:cubicBezTo>
                    <a:pt x="108" y="389"/>
                    <a:pt x="107" y="392"/>
                    <a:pt x="108" y="394"/>
                  </a:cubicBezTo>
                  <a:cubicBezTo>
                    <a:pt x="109" y="396"/>
                    <a:pt x="110" y="398"/>
                    <a:pt x="111" y="400"/>
                  </a:cubicBezTo>
                  <a:cubicBezTo>
                    <a:pt x="111" y="402"/>
                    <a:pt x="111" y="405"/>
                    <a:pt x="111" y="407"/>
                  </a:cubicBezTo>
                  <a:cubicBezTo>
                    <a:pt x="112" y="408"/>
                    <a:pt x="111" y="410"/>
                    <a:pt x="112" y="411"/>
                  </a:cubicBezTo>
                  <a:cubicBezTo>
                    <a:pt x="112" y="413"/>
                    <a:pt x="113" y="412"/>
                    <a:pt x="114" y="413"/>
                  </a:cubicBezTo>
                  <a:cubicBezTo>
                    <a:pt x="115" y="415"/>
                    <a:pt x="115" y="417"/>
                    <a:pt x="116" y="419"/>
                  </a:cubicBezTo>
                  <a:cubicBezTo>
                    <a:pt x="116" y="421"/>
                    <a:pt x="118" y="423"/>
                    <a:pt x="119" y="425"/>
                  </a:cubicBezTo>
                  <a:cubicBezTo>
                    <a:pt x="120" y="428"/>
                    <a:pt x="121" y="433"/>
                    <a:pt x="124" y="435"/>
                  </a:cubicBezTo>
                  <a:cubicBezTo>
                    <a:pt x="126" y="436"/>
                    <a:pt x="127" y="435"/>
                    <a:pt x="128" y="435"/>
                  </a:cubicBezTo>
                  <a:cubicBezTo>
                    <a:pt x="130" y="434"/>
                    <a:pt x="132" y="434"/>
                    <a:pt x="134" y="434"/>
                  </a:cubicBezTo>
                  <a:cubicBezTo>
                    <a:pt x="135" y="434"/>
                    <a:pt x="136" y="435"/>
                    <a:pt x="137" y="435"/>
                  </a:cubicBezTo>
                  <a:cubicBezTo>
                    <a:pt x="139" y="435"/>
                    <a:pt x="140" y="434"/>
                    <a:pt x="141" y="434"/>
                  </a:cubicBezTo>
                  <a:cubicBezTo>
                    <a:pt x="142" y="433"/>
                    <a:pt x="144" y="434"/>
                    <a:pt x="144" y="433"/>
                  </a:cubicBezTo>
                  <a:cubicBezTo>
                    <a:pt x="146" y="432"/>
                    <a:pt x="146" y="430"/>
                    <a:pt x="148" y="430"/>
                  </a:cubicBezTo>
                  <a:cubicBezTo>
                    <a:pt x="148" y="429"/>
                    <a:pt x="149" y="429"/>
                    <a:pt x="150" y="430"/>
                  </a:cubicBezTo>
                  <a:cubicBezTo>
                    <a:pt x="151" y="430"/>
                    <a:pt x="152" y="430"/>
                    <a:pt x="153" y="429"/>
                  </a:cubicBezTo>
                  <a:cubicBezTo>
                    <a:pt x="156" y="428"/>
                    <a:pt x="157" y="425"/>
                    <a:pt x="159" y="423"/>
                  </a:cubicBezTo>
                  <a:cubicBezTo>
                    <a:pt x="161" y="421"/>
                    <a:pt x="164" y="418"/>
                    <a:pt x="166" y="416"/>
                  </a:cubicBezTo>
                  <a:cubicBezTo>
                    <a:pt x="167" y="414"/>
                    <a:pt x="171" y="412"/>
                    <a:pt x="171" y="410"/>
                  </a:cubicBezTo>
                  <a:cubicBezTo>
                    <a:pt x="171" y="408"/>
                    <a:pt x="167" y="407"/>
                    <a:pt x="168" y="405"/>
                  </a:cubicBezTo>
                  <a:cubicBezTo>
                    <a:pt x="168" y="404"/>
                    <a:pt x="170" y="404"/>
                    <a:pt x="171" y="404"/>
                  </a:cubicBezTo>
                  <a:cubicBezTo>
                    <a:pt x="172" y="404"/>
                    <a:pt x="173" y="404"/>
                    <a:pt x="173" y="404"/>
                  </a:cubicBezTo>
                  <a:cubicBezTo>
                    <a:pt x="175" y="403"/>
                    <a:pt x="179" y="398"/>
                    <a:pt x="178" y="396"/>
                  </a:cubicBezTo>
                  <a:cubicBezTo>
                    <a:pt x="178" y="395"/>
                    <a:pt x="177" y="395"/>
                    <a:pt x="177" y="394"/>
                  </a:cubicBezTo>
                  <a:cubicBezTo>
                    <a:pt x="176" y="393"/>
                    <a:pt x="176" y="392"/>
                    <a:pt x="176" y="390"/>
                  </a:cubicBezTo>
                  <a:cubicBezTo>
                    <a:pt x="176" y="388"/>
                    <a:pt x="177" y="388"/>
                    <a:pt x="177" y="386"/>
                  </a:cubicBezTo>
                  <a:cubicBezTo>
                    <a:pt x="172" y="386"/>
                    <a:pt x="183" y="378"/>
                    <a:pt x="184" y="377"/>
                  </a:cubicBezTo>
                  <a:cubicBezTo>
                    <a:pt x="186" y="376"/>
                    <a:pt x="188" y="374"/>
                    <a:pt x="190" y="373"/>
                  </a:cubicBezTo>
                  <a:cubicBezTo>
                    <a:pt x="192" y="372"/>
                    <a:pt x="194" y="371"/>
                    <a:pt x="195" y="370"/>
                  </a:cubicBezTo>
                  <a:cubicBezTo>
                    <a:pt x="198" y="366"/>
                    <a:pt x="196" y="362"/>
                    <a:pt x="195" y="358"/>
                  </a:cubicBezTo>
                  <a:cubicBezTo>
                    <a:pt x="195" y="357"/>
                    <a:pt x="195" y="356"/>
                    <a:pt x="195" y="355"/>
                  </a:cubicBezTo>
                  <a:cubicBezTo>
                    <a:pt x="194" y="353"/>
                    <a:pt x="194" y="352"/>
                    <a:pt x="193" y="350"/>
                  </a:cubicBezTo>
                  <a:cubicBezTo>
                    <a:pt x="192" y="347"/>
                    <a:pt x="194" y="343"/>
                    <a:pt x="190" y="341"/>
                  </a:cubicBezTo>
                  <a:cubicBezTo>
                    <a:pt x="190" y="340"/>
                    <a:pt x="189" y="341"/>
                    <a:pt x="188" y="340"/>
                  </a:cubicBezTo>
                  <a:cubicBezTo>
                    <a:pt x="188" y="339"/>
                    <a:pt x="189" y="338"/>
                    <a:pt x="189" y="337"/>
                  </a:cubicBezTo>
                  <a:cubicBezTo>
                    <a:pt x="191" y="335"/>
                    <a:pt x="193" y="335"/>
                    <a:pt x="194" y="333"/>
                  </a:cubicBezTo>
                  <a:cubicBezTo>
                    <a:pt x="196" y="331"/>
                    <a:pt x="196" y="328"/>
                    <a:pt x="198" y="326"/>
                  </a:cubicBezTo>
                  <a:cubicBezTo>
                    <a:pt x="199" y="325"/>
                    <a:pt x="200" y="324"/>
                    <a:pt x="201" y="322"/>
                  </a:cubicBezTo>
                  <a:cubicBezTo>
                    <a:pt x="201" y="320"/>
                    <a:pt x="201" y="320"/>
                    <a:pt x="203" y="319"/>
                  </a:cubicBezTo>
                  <a:cubicBezTo>
                    <a:pt x="204" y="318"/>
                    <a:pt x="206" y="318"/>
                    <a:pt x="207" y="317"/>
                  </a:cubicBezTo>
                  <a:cubicBezTo>
                    <a:pt x="209" y="317"/>
                    <a:pt x="212" y="316"/>
                    <a:pt x="213" y="315"/>
                  </a:cubicBezTo>
                  <a:cubicBezTo>
                    <a:pt x="213" y="314"/>
                    <a:pt x="213" y="313"/>
                    <a:pt x="213" y="312"/>
                  </a:cubicBezTo>
                  <a:cubicBezTo>
                    <a:pt x="213" y="311"/>
                    <a:pt x="214" y="310"/>
                    <a:pt x="215" y="309"/>
                  </a:cubicBezTo>
                  <a:cubicBezTo>
                    <a:pt x="216" y="307"/>
                    <a:pt x="217" y="306"/>
                    <a:pt x="220" y="305"/>
                  </a:cubicBezTo>
                  <a:cubicBezTo>
                    <a:pt x="222" y="304"/>
                    <a:pt x="223" y="303"/>
                    <a:pt x="225" y="301"/>
                  </a:cubicBezTo>
                  <a:cubicBezTo>
                    <a:pt x="226" y="300"/>
                    <a:pt x="227" y="298"/>
                    <a:pt x="227" y="296"/>
                  </a:cubicBezTo>
                  <a:cubicBezTo>
                    <a:pt x="227" y="295"/>
                    <a:pt x="227" y="294"/>
                    <a:pt x="227" y="293"/>
                  </a:cubicBezTo>
                  <a:cubicBezTo>
                    <a:pt x="228" y="289"/>
                    <a:pt x="230" y="288"/>
                    <a:pt x="231" y="284"/>
                  </a:cubicBezTo>
                  <a:cubicBezTo>
                    <a:pt x="232" y="280"/>
                    <a:pt x="227" y="283"/>
                    <a:pt x="225" y="284"/>
                  </a:cubicBezTo>
                  <a:cubicBezTo>
                    <a:pt x="223" y="285"/>
                    <a:pt x="221" y="285"/>
                    <a:pt x="219" y="285"/>
                  </a:cubicBezTo>
                  <a:cubicBezTo>
                    <a:pt x="217" y="284"/>
                    <a:pt x="218" y="285"/>
                    <a:pt x="216" y="285"/>
                  </a:cubicBezTo>
                  <a:cubicBezTo>
                    <a:pt x="214" y="286"/>
                    <a:pt x="213" y="286"/>
                    <a:pt x="211" y="286"/>
                  </a:cubicBezTo>
                  <a:cubicBezTo>
                    <a:pt x="209" y="286"/>
                    <a:pt x="208" y="285"/>
                    <a:pt x="207" y="284"/>
                  </a:cubicBezTo>
                  <a:cubicBezTo>
                    <a:pt x="204" y="282"/>
                    <a:pt x="204" y="280"/>
                    <a:pt x="202" y="277"/>
                  </a:cubicBezTo>
                  <a:cubicBezTo>
                    <a:pt x="201" y="275"/>
                    <a:pt x="198" y="277"/>
                    <a:pt x="196" y="275"/>
                  </a:cubicBezTo>
                  <a:cubicBezTo>
                    <a:pt x="196" y="274"/>
                    <a:pt x="196" y="273"/>
                    <a:pt x="195" y="272"/>
                  </a:cubicBezTo>
                  <a:cubicBezTo>
                    <a:pt x="195" y="271"/>
                    <a:pt x="194" y="272"/>
                    <a:pt x="193" y="271"/>
                  </a:cubicBezTo>
                  <a:cubicBezTo>
                    <a:pt x="191" y="270"/>
                    <a:pt x="192" y="268"/>
                    <a:pt x="192" y="266"/>
                  </a:cubicBezTo>
                  <a:cubicBezTo>
                    <a:pt x="189" y="265"/>
                    <a:pt x="188" y="265"/>
                    <a:pt x="187" y="262"/>
                  </a:cubicBezTo>
                  <a:cubicBezTo>
                    <a:pt x="187" y="261"/>
                    <a:pt x="187" y="260"/>
                    <a:pt x="187" y="259"/>
                  </a:cubicBezTo>
                  <a:cubicBezTo>
                    <a:pt x="186" y="258"/>
                    <a:pt x="185" y="258"/>
                    <a:pt x="184" y="258"/>
                  </a:cubicBezTo>
                  <a:cubicBezTo>
                    <a:pt x="181" y="255"/>
                    <a:pt x="182" y="249"/>
                    <a:pt x="179" y="246"/>
                  </a:cubicBezTo>
                  <a:cubicBezTo>
                    <a:pt x="177" y="244"/>
                    <a:pt x="177" y="241"/>
                    <a:pt x="175" y="239"/>
                  </a:cubicBezTo>
                  <a:cubicBezTo>
                    <a:pt x="173" y="237"/>
                    <a:pt x="172" y="236"/>
                    <a:pt x="171" y="233"/>
                  </a:cubicBezTo>
                  <a:cubicBezTo>
                    <a:pt x="171" y="231"/>
                    <a:pt x="170" y="230"/>
                    <a:pt x="170" y="229"/>
                  </a:cubicBezTo>
                  <a:cubicBezTo>
                    <a:pt x="170" y="226"/>
                    <a:pt x="174" y="226"/>
                    <a:pt x="177" y="226"/>
                  </a:cubicBezTo>
                  <a:cubicBezTo>
                    <a:pt x="177" y="227"/>
                    <a:pt x="177" y="228"/>
                    <a:pt x="178" y="230"/>
                  </a:cubicBezTo>
                  <a:cubicBezTo>
                    <a:pt x="179" y="231"/>
                    <a:pt x="179" y="232"/>
                    <a:pt x="181" y="233"/>
                  </a:cubicBezTo>
                  <a:cubicBezTo>
                    <a:pt x="182" y="234"/>
                    <a:pt x="182" y="235"/>
                    <a:pt x="183" y="237"/>
                  </a:cubicBezTo>
                  <a:cubicBezTo>
                    <a:pt x="183" y="239"/>
                    <a:pt x="185" y="240"/>
                    <a:pt x="186" y="241"/>
                  </a:cubicBezTo>
                  <a:cubicBezTo>
                    <a:pt x="187" y="243"/>
                    <a:pt x="188" y="244"/>
                    <a:pt x="189" y="246"/>
                  </a:cubicBezTo>
                  <a:cubicBezTo>
                    <a:pt x="191" y="247"/>
                    <a:pt x="192" y="248"/>
                    <a:pt x="193" y="250"/>
                  </a:cubicBezTo>
                  <a:cubicBezTo>
                    <a:pt x="194" y="252"/>
                    <a:pt x="194" y="254"/>
                    <a:pt x="195" y="255"/>
                  </a:cubicBezTo>
                  <a:cubicBezTo>
                    <a:pt x="196" y="256"/>
                    <a:pt x="196" y="256"/>
                    <a:pt x="197" y="256"/>
                  </a:cubicBezTo>
                  <a:cubicBezTo>
                    <a:pt x="199" y="258"/>
                    <a:pt x="198" y="260"/>
                    <a:pt x="200" y="262"/>
                  </a:cubicBezTo>
                  <a:cubicBezTo>
                    <a:pt x="201" y="263"/>
                    <a:pt x="201" y="263"/>
                    <a:pt x="202" y="265"/>
                  </a:cubicBezTo>
                  <a:cubicBezTo>
                    <a:pt x="202" y="267"/>
                    <a:pt x="202" y="268"/>
                    <a:pt x="203" y="269"/>
                  </a:cubicBezTo>
                  <a:cubicBezTo>
                    <a:pt x="205" y="271"/>
                    <a:pt x="205" y="271"/>
                    <a:pt x="205" y="274"/>
                  </a:cubicBezTo>
                  <a:cubicBezTo>
                    <a:pt x="205" y="276"/>
                    <a:pt x="206" y="277"/>
                    <a:pt x="207" y="278"/>
                  </a:cubicBezTo>
                  <a:cubicBezTo>
                    <a:pt x="210" y="279"/>
                    <a:pt x="212" y="278"/>
                    <a:pt x="214" y="276"/>
                  </a:cubicBezTo>
                  <a:cubicBezTo>
                    <a:pt x="217" y="275"/>
                    <a:pt x="219" y="275"/>
                    <a:pt x="222" y="274"/>
                  </a:cubicBezTo>
                  <a:cubicBezTo>
                    <a:pt x="226" y="273"/>
                    <a:pt x="229" y="271"/>
                    <a:pt x="232" y="269"/>
                  </a:cubicBezTo>
                  <a:cubicBezTo>
                    <a:pt x="235" y="267"/>
                    <a:pt x="236" y="265"/>
                    <a:pt x="240" y="265"/>
                  </a:cubicBezTo>
                  <a:cubicBezTo>
                    <a:pt x="246" y="264"/>
                    <a:pt x="249" y="263"/>
                    <a:pt x="253" y="258"/>
                  </a:cubicBezTo>
                  <a:cubicBezTo>
                    <a:pt x="254" y="257"/>
                    <a:pt x="255" y="257"/>
                    <a:pt x="256" y="256"/>
                  </a:cubicBezTo>
                  <a:cubicBezTo>
                    <a:pt x="257" y="255"/>
                    <a:pt x="258" y="254"/>
                    <a:pt x="258" y="252"/>
                  </a:cubicBezTo>
                  <a:cubicBezTo>
                    <a:pt x="259" y="251"/>
                    <a:pt x="260" y="250"/>
                    <a:pt x="259" y="249"/>
                  </a:cubicBezTo>
                  <a:cubicBezTo>
                    <a:pt x="259" y="248"/>
                    <a:pt x="258" y="248"/>
                    <a:pt x="257" y="247"/>
                  </a:cubicBezTo>
                  <a:cubicBezTo>
                    <a:pt x="256" y="246"/>
                    <a:pt x="256" y="246"/>
                    <a:pt x="255" y="245"/>
                  </a:cubicBezTo>
                  <a:cubicBezTo>
                    <a:pt x="254" y="243"/>
                    <a:pt x="254" y="243"/>
                    <a:pt x="252" y="242"/>
                  </a:cubicBezTo>
                  <a:cubicBezTo>
                    <a:pt x="249" y="240"/>
                    <a:pt x="251" y="237"/>
                    <a:pt x="247" y="237"/>
                  </a:cubicBezTo>
                  <a:cubicBezTo>
                    <a:pt x="245" y="237"/>
                    <a:pt x="244" y="238"/>
                    <a:pt x="242" y="239"/>
                  </a:cubicBezTo>
                  <a:cubicBezTo>
                    <a:pt x="241" y="240"/>
                    <a:pt x="239" y="242"/>
                    <a:pt x="237" y="241"/>
                  </a:cubicBezTo>
                  <a:cubicBezTo>
                    <a:pt x="236" y="240"/>
                    <a:pt x="235" y="238"/>
                    <a:pt x="235" y="237"/>
                  </a:cubicBezTo>
                  <a:cubicBezTo>
                    <a:pt x="234" y="236"/>
                    <a:pt x="233" y="236"/>
                    <a:pt x="231" y="236"/>
                  </a:cubicBezTo>
                  <a:cubicBezTo>
                    <a:pt x="231" y="236"/>
                    <a:pt x="230" y="236"/>
                    <a:pt x="230" y="236"/>
                  </a:cubicBezTo>
                  <a:cubicBezTo>
                    <a:pt x="229" y="234"/>
                    <a:pt x="230" y="234"/>
                    <a:pt x="228" y="233"/>
                  </a:cubicBezTo>
                  <a:cubicBezTo>
                    <a:pt x="227" y="232"/>
                    <a:pt x="226" y="232"/>
                    <a:pt x="225" y="230"/>
                  </a:cubicBezTo>
                  <a:cubicBezTo>
                    <a:pt x="224" y="229"/>
                    <a:pt x="225" y="227"/>
                    <a:pt x="224" y="226"/>
                  </a:cubicBezTo>
                  <a:cubicBezTo>
                    <a:pt x="223" y="224"/>
                    <a:pt x="222" y="225"/>
                    <a:pt x="220" y="223"/>
                  </a:cubicBezTo>
                  <a:cubicBezTo>
                    <a:pt x="217" y="220"/>
                    <a:pt x="224" y="219"/>
                    <a:pt x="226" y="221"/>
                  </a:cubicBezTo>
                  <a:cubicBezTo>
                    <a:pt x="227" y="222"/>
                    <a:pt x="227" y="223"/>
                    <a:pt x="228" y="224"/>
                  </a:cubicBezTo>
                  <a:cubicBezTo>
                    <a:pt x="230" y="225"/>
                    <a:pt x="232" y="226"/>
                    <a:pt x="233" y="227"/>
                  </a:cubicBezTo>
                  <a:cubicBezTo>
                    <a:pt x="234" y="227"/>
                    <a:pt x="234" y="229"/>
                    <a:pt x="235" y="229"/>
                  </a:cubicBezTo>
                  <a:cubicBezTo>
                    <a:pt x="236" y="230"/>
                    <a:pt x="237" y="229"/>
                    <a:pt x="238" y="230"/>
                  </a:cubicBezTo>
                  <a:cubicBezTo>
                    <a:pt x="240" y="232"/>
                    <a:pt x="239" y="232"/>
                    <a:pt x="241" y="232"/>
                  </a:cubicBezTo>
                  <a:cubicBezTo>
                    <a:pt x="242" y="232"/>
                    <a:pt x="243" y="232"/>
                    <a:pt x="244" y="232"/>
                  </a:cubicBezTo>
                  <a:cubicBezTo>
                    <a:pt x="246" y="231"/>
                    <a:pt x="247" y="231"/>
                    <a:pt x="249" y="231"/>
                  </a:cubicBezTo>
                  <a:cubicBezTo>
                    <a:pt x="251" y="232"/>
                    <a:pt x="250" y="234"/>
                    <a:pt x="252" y="236"/>
                  </a:cubicBezTo>
                  <a:cubicBezTo>
                    <a:pt x="257" y="236"/>
                    <a:pt x="257" y="236"/>
                    <a:pt x="257" y="236"/>
                  </a:cubicBezTo>
                  <a:cubicBezTo>
                    <a:pt x="261" y="240"/>
                    <a:pt x="266" y="238"/>
                    <a:pt x="270" y="237"/>
                  </a:cubicBezTo>
                  <a:cubicBezTo>
                    <a:pt x="275" y="236"/>
                    <a:pt x="280" y="235"/>
                    <a:pt x="284" y="239"/>
                  </a:cubicBezTo>
                  <a:cubicBezTo>
                    <a:pt x="285" y="240"/>
                    <a:pt x="286" y="241"/>
                    <a:pt x="287" y="243"/>
                  </a:cubicBezTo>
                  <a:cubicBezTo>
                    <a:pt x="288" y="243"/>
                    <a:pt x="289" y="243"/>
                    <a:pt x="290" y="244"/>
                  </a:cubicBezTo>
                  <a:cubicBezTo>
                    <a:pt x="291" y="245"/>
                    <a:pt x="290" y="246"/>
                    <a:pt x="290" y="247"/>
                  </a:cubicBezTo>
                  <a:cubicBezTo>
                    <a:pt x="292" y="250"/>
                    <a:pt x="299" y="253"/>
                    <a:pt x="301" y="249"/>
                  </a:cubicBezTo>
                  <a:cubicBezTo>
                    <a:pt x="304" y="252"/>
                    <a:pt x="303" y="257"/>
                    <a:pt x="305" y="261"/>
                  </a:cubicBezTo>
                  <a:cubicBezTo>
                    <a:pt x="306" y="265"/>
                    <a:pt x="307" y="268"/>
                    <a:pt x="309" y="272"/>
                  </a:cubicBezTo>
                  <a:cubicBezTo>
                    <a:pt x="311" y="277"/>
                    <a:pt x="312" y="282"/>
                    <a:pt x="315" y="286"/>
                  </a:cubicBezTo>
                  <a:cubicBezTo>
                    <a:pt x="318" y="290"/>
                    <a:pt x="320" y="294"/>
                    <a:pt x="324" y="289"/>
                  </a:cubicBezTo>
                  <a:cubicBezTo>
                    <a:pt x="328" y="284"/>
                    <a:pt x="326" y="280"/>
                    <a:pt x="328" y="274"/>
                  </a:cubicBezTo>
                  <a:cubicBezTo>
                    <a:pt x="328" y="271"/>
                    <a:pt x="330" y="270"/>
                    <a:pt x="332" y="268"/>
                  </a:cubicBezTo>
                  <a:cubicBezTo>
                    <a:pt x="336" y="264"/>
                    <a:pt x="339" y="258"/>
                    <a:pt x="343" y="254"/>
                  </a:cubicBezTo>
                  <a:cubicBezTo>
                    <a:pt x="345" y="252"/>
                    <a:pt x="350" y="250"/>
                    <a:pt x="353" y="249"/>
                  </a:cubicBezTo>
                  <a:cubicBezTo>
                    <a:pt x="355" y="249"/>
                    <a:pt x="357" y="249"/>
                    <a:pt x="358" y="249"/>
                  </a:cubicBezTo>
                  <a:cubicBezTo>
                    <a:pt x="360" y="248"/>
                    <a:pt x="362" y="247"/>
                    <a:pt x="364" y="247"/>
                  </a:cubicBezTo>
                  <a:cubicBezTo>
                    <a:pt x="368" y="246"/>
                    <a:pt x="368" y="251"/>
                    <a:pt x="369" y="256"/>
                  </a:cubicBezTo>
                  <a:cubicBezTo>
                    <a:pt x="370" y="262"/>
                    <a:pt x="371" y="267"/>
                    <a:pt x="378" y="266"/>
                  </a:cubicBezTo>
                  <a:cubicBezTo>
                    <a:pt x="380" y="266"/>
                    <a:pt x="384" y="264"/>
                    <a:pt x="386" y="264"/>
                  </a:cubicBezTo>
                  <a:cubicBezTo>
                    <a:pt x="388" y="265"/>
                    <a:pt x="389" y="269"/>
                    <a:pt x="390" y="272"/>
                  </a:cubicBezTo>
                  <a:cubicBezTo>
                    <a:pt x="390" y="274"/>
                    <a:pt x="392" y="275"/>
                    <a:pt x="393" y="277"/>
                  </a:cubicBezTo>
                  <a:cubicBezTo>
                    <a:pt x="394" y="281"/>
                    <a:pt x="393" y="285"/>
                    <a:pt x="392" y="289"/>
                  </a:cubicBezTo>
                  <a:cubicBezTo>
                    <a:pt x="391" y="294"/>
                    <a:pt x="393" y="295"/>
                    <a:pt x="395" y="300"/>
                  </a:cubicBezTo>
                  <a:cubicBezTo>
                    <a:pt x="397" y="304"/>
                    <a:pt x="399" y="310"/>
                    <a:pt x="403" y="314"/>
                  </a:cubicBezTo>
                  <a:cubicBezTo>
                    <a:pt x="406" y="317"/>
                    <a:pt x="410" y="318"/>
                    <a:pt x="411" y="312"/>
                  </a:cubicBezTo>
                  <a:cubicBezTo>
                    <a:pt x="411" y="306"/>
                    <a:pt x="410" y="303"/>
                    <a:pt x="405" y="300"/>
                  </a:cubicBezTo>
                  <a:cubicBezTo>
                    <a:pt x="401" y="297"/>
                    <a:pt x="398" y="296"/>
                    <a:pt x="396" y="291"/>
                  </a:cubicBezTo>
                  <a:cubicBezTo>
                    <a:pt x="396" y="288"/>
                    <a:pt x="394" y="281"/>
                    <a:pt x="397" y="279"/>
                  </a:cubicBezTo>
                  <a:cubicBezTo>
                    <a:pt x="399" y="277"/>
                    <a:pt x="404" y="281"/>
                    <a:pt x="405" y="282"/>
                  </a:cubicBezTo>
                  <a:cubicBezTo>
                    <a:pt x="409" y="285"/>
                    <a:pt x="408" y="288"/>
                    <a:pt x="410" y="291"/>
                  </a:cubicBezTo>
                  <a:cubicBezTo>
                    <a:pt x="414" y="296"/>
                    <a:pt x="419" y="289"/>
                    <a:pt x="422" y="286"/>
                  </a:cubicBezTo>
                  <a:cubicBezTo>
                    <a:pt x="425" y="283"/>
                    <a:pt x="429" y="279"/>
                    <a:pt x="427" y="273"/>
                  </a:cubicBezTo>
                  <a:cubicBezTo>
                    <a:pt x="425" y="268"/>
                    <a:pt x="419" y="268"/>
                    <a:pt x="416" y="263"/>
                  </a:cubicBezTo>
                  <a:cubicBezTo>
                    <a:pt x="414" y="258"/>
                    <a:pt x="415" y="252"/>
                    <a:pt x="421" y="250"/>
                  </a:cubicBezTo>
                  <a:cubicBezTo>
                    <a:pt x="423" y="250"/>
                    <a:pt x="425" y="250"/>
                    <a:pt x="428" y="250"/>
                  </a:cubicBezTo>
                  <a:cubicBezTo>
                    <a:pt x="429" y="250"/>
                    <a:pt x="430" y="250"/>
                    <a:pt x="432" y="250"/>
                  </a:cubicBezTo>
                  <a:cubicBezTo>
                    <a:pt x="436" y="250"/>
                    <a:pt x="439" y="249"/>
                    <a:pt x="443" y="247"/>
                  </a:cubicBezTo>
                  <a:cubicBezTo>
                    <a:pt x="450" y="243"/>
                    <a:pt x="459" y="241"/>
                    <a:pt x="465" y="236"/>
                  </a:cubicBezTo>
                  <a:cubicBezTo>
                    <a:pt x="470" y="232"/>
                    <a:pt x="471" y="229"/>
                    <a:pt x="470" y="223"/>
                  </a:cubicBezTo>
                  <a:cubicBezTo>
                    <a:pt x="470" y="220"/>
                    <a:pt x="469" y="220"/>
                    <a:pt x="468" y="218"/>
                  </a:cubicBezTo>
                  <a:cubicBezTo>
                    <a:pt x="467" y="215"/>
                    <a:pt x="468" y="213"/>
                    <a:pt x="467" y="211"/>
                  </a:cubicBezTo>
                  <a:cubicBezTo>
                    <a:pt x="466" y="207"/>
                    <a:pt x="460" y="206"/>
                    <a:pt x="461" y="203"/>
                  </a:cubicBezTo>
                  <a:cubicBezTo>
                    <a:pt x="461" y="199"/>
                    <a:pt x="466" y="199"/>
                    <a:pt x="468" y="198"/>
                  </a:cubicBezTo>
                  <a:cubicBezTo>
                    <a:pt x="474" y="195"/>
                    <a:pt x="468" y="196"/>
                    <a:pt x="467" y="193"/>
                  </a:cubicBezTo>
                  <a:cubicBezTo>
                    <a:pt x="466" y="193"/>
                    <a:pt x="465" y="193"/>
                    <a:pt x="463" y="193"/>
                  </a:cubicBezTo>
                  <a:cubicBezTo>
                    <a:pt x="459" y="193"/>
                    <a:pt x="455" y="193"/>
                    <a:pt x="455" y="190"/>
                  </a:cubicBezTo>
                  <a:cubicBezTo>
                    <a:pt x="455" y="188"/>
                    <a:pt x="459" y="183"/>
                    <a:pt x="461" y="182"/>
                  </a:cubicBezTo>
                  <a:cubicBezTo>
                    <a:pt x="463" y="180"/>
                    <a:pt x="465" y="179"/>
                    <a:pt x="467" y="180"/>
                  </a:cubicBezTo>
                  <a:cubicBezTo>
                    <a:pt x="468" y="182"/>
                    <a:pt x="468" y="184"/>
                    <a:pt x="468" y="186"/>
                  </a:cubicBezTo>
                  <a:cubicBezTo>
                    <a:pt x="470" y="188"/>
                    <a:pt x="472" y="188"/>
                    <a:pt x="473" y="187"/>
                  </a:cubicBezTo>
                  <a:cubicBezTo>
                    <a:pt x="475" y="186"/>
                    <a:pt x="476" y="185"/>
                    <a:pt x="478" y="187"/>
                  </a:cubicBezTo>
                  <a:cubicBezTo>
                    <a:pt x="480" y="191"/>
                    <a:pt x="480" y="191"/>
                    <a:pt x="480" y="191"/>
                  </a:cubicBezTo>
                  <a:cubicBezTo>
                    <a:pt x="481" y="193"/>
                    <a:pt x="481" y="195"/>
                    <a:pt x="481" y="197"/>
                  </a:cubicBezTo>
                  <a:cubicBezTo>
                    <a:pt x="482" y="199"/>
                    <a:pt x="483" y="206"/>
                    <a:pt x="486" y="206"/>
                  </a:cubicBezTo>
                  <a:cubicBezTo>
                    <a:pt x="488" y="207"/>
                    <a:pt x="493" y="201"/>
                    <a:pt x="494" y="199"/>
                  </a:cubicBezTo>
                  <a:cubicBezTo>
                    <a:pt x="495" y="195"/>
                    <a:pt x="492" y="192"/>
                    <a:pt x="491" y="188"/>
                  </a:cubicBezTo>
                  <a:cubicBezTo>
                    <a:pt x="490" y="184"/>
                    <a:pt x="492" y="184"/>
                    <a:pt x="494" y="182"/>
                  </a:cubicBezTo>
                  <a:cubicBezTo>
                    <a:pt x="497" y="177"/>
                    <a:pt x="499" y="173"/>
                    <a:pt x="505" y="173"/>
                  </a:cubicBezTo>
                  <a:cubicBezTo>
                    <a:pt x="511" y="173"/>
                    <a:pt x="514" y="172"/>
                    <a:pt x="517" y="167"/>
                  </a:cubicBezTo>
                  <a:cubicBezTo>
                    <a:pt x="519" y="164"/>
                    <a:pt x="520" y="161"/>
                    <a:pt x="522" y="159"/>
                  </a:cubicBezTo>
                  <a:cubicBezTo>
                    <a:pt x="525" y="155"/>
                    <a:pt x="528" y="153"/>
                    <a:pt x="529" y="149"/>
                  </a:cubicBezTo>
                  <a:cubicBezTo>
                    <a:pt x="530" y="146"/>
                    <a:pt x="530" y="144"/>
                    <a:pt x="531" y="141"/>
                  </a:cubicBezTo>
                  <a:cubicBezTo>
                    <a:pt x="532" y="138"/>
                    <a:pt x="533" y="136"/>
                    <a:pt x="533" y="133"/>
                  </a:cubicBezTo>
                  <a:cubicBezTo>
                    <a:pt x="533" y="130"/>
                    <a:pt x="532" y="128"/>
                    <a:pt x="529" y="128"/>
                  </a:cubicBezTo>
                  <a:cubicBezTo>
                    <a:pt x="526" y="127"/>
                    <a:pt x="526" y="129"/>
                    <a:pt x="524" y="131"/>
                  </a:cubicBezTo>
                  <a:cubicBezTo>
                    <a:pt x="524" y="130"/>
                    <a:pt x="523" y="129"/>
                    <a:pt x="523" y="128"/>
                  </a:cubicBezTo>
                  <a:cubicBezTo>
                    <a:pt x="521" y="129"/>
                    <a:pt x="520" y="128"/>
                    <a:pt x="518" y="127"/>
                  </a:cubicBezTo>
                  <a:cubicBezTo>
                    <a:pt x="517" y="127"/>
                    <a:pt x="516" y="126"/>
                    <a:pt x="514" y="126"/>
                  </a:cubicBezTo>
                  <a:cubicBezTo>
                    <a:pt x="512" y="118"/>
                    <a:pt x="527" y="114"/>
                    <a:pt x="532" y="110"/>
                  </a:cubicBezTo>
                  <a:cubicBezTo>
                    <a:pt x="535" y="107"/>
                    <a:pt x="536" y="105"/>
                    <a:pt x="540" y="104"/>
                  </a:cubicBezTo>
                  <a:cubicBezTo>
                    <a:pt x="543" y="103"/>
                    <a:pt x="548" y="103"/>
                    <a:pt x="552" y="103"/>
                  </a:cubicBezTo>
                  <a:cubicBezTo>
                    <a:pt x="554" y="103"/>
                    <a:pt x="556" y="105"/>
                    <a:pt x="559" y="104"/>
                  </a:cubicBezTo>
                  <a:cubicBezTo>
                    <a:pt x="562" y="103"/>
                    <a:pt x="564" y="100"/>
                    <a:pt x="568" y="102"/>
                  </a:cubicBezTo>
                  <a:cubicBezTo>
                    <a:pt x="571" y="103"/>
                    <a:pt x="571" y="106"/>
                    <a:pt x="575" y="106"/>
                  </a:cubicBezTo>
                  <a:cubicBezTo>
                    <a:pt x="581" y="105"/>
                    <a:pt x="578" y="102"/>
                    <a:pt x="579" y="99"/>
                  </a:cubicBezTo>
                  <a:cubicBezTo>
                    <a:pt x="580" y="95"/>
                    <a:pt x="587" y="92"/>
                    <a:pt x="590" y="91"/>
                  </a:cubicBezTo>
                  <a:cubicBezTo>
                    <a:pt x="591" y="90"/>
                    <a:pt x="595" y="90"/>
                    <a:pt x="596" y="90"/>
                  </a:cubicBezTo>
                  <a:cubicBezTo>
                    <a:pt x="597" y="91"/>
                    <a:pt x="597" y="93"/>
                    <a:pt x="598" y="94"/>
                  </a:cubicBezTo>
                  <a:cubicBezTo>
                    <a:pt x="602" y="96"/>
                    <a:pt x="604" y="91"/>
                    <a:pt x="605" y="89"/>
                  </a:cubicBezTo>
                  <a:cubicBezTo>
                    <a:pt x="608" y="87"/>
                    <a:pt x="612" y="87"/>
                    <a:pt x="615" y="88"/>
                  </a:cubicBezTo>
                  <a:cubicBezTo>
                    <a:pt x="611" y="90"/>
                    <a:pt x="611" y="95"/>
                    <a:pt x="608" y="98"/>
                  </a:cubicBezTo>
                  <a:cubicBezTo>
                    <a:pt x="607" y="100"/>
                    <a:pt x="603" y="101"/>
                    <a:pt x="601" y="103"/>
                  </a:cubicBezTo>
                  <a:cubicBezTo>
                    <a:pt x="599" y="105"/>
                    <a:pt x="597" y="106"/>
                    <a:pt x="595" y="108"/>
                  </a:cubicBezTo>
                  <a:cubicBezTo>
                    <a:pt x="593" y="109"/>
                    <a:pt x="591" y="110"/>
                    <a:pt x="589" y="112"/>
                  </a:cubicBezTo>
                  <a:cubicBezTo>
                    <a:pt x="588" y="113"/>
                    <a:pt x="587" y="116"/>
                    <a:pt x="586" y="118"/>
                  </a:cubicBezTo>
                  <a:cubicBezTo>
                    <a:pt x="584" y="121"/>
                    <a:pt x="583" y="122"/>
                    <a:pt x="584" y="126"/>
                  </a:cubicBezTo>
                  <a:cubicBezTo>
                    <a:pt x="584" y="129"/>
                    <a:pt x="585" y="134"/>
                    <a:pt x="586" y="136"/>
                  </a:cubicBezTo>
                  <a:cubicBezTo>
                    <a:pt x="590" y="144"/>
                    <a:pt x="592" y="134"/>
                    <a:pt x="594" y="131"/>
                  </a:cubicBezTo>
                  <a:cubicBezTo>
                    <a:pt x="596" y="127"/>
                    <a:pt x="600" y="129"/>
                    <a:pt x="603" y="126"/>
                  </a:cubicBezTo>
                  <a:cubicBezTo>
                    <a:pt x="604" y="125"/>
                    <a:pt x="606" y="120"/>
                    <a:pt x="607" y="118"/>
                  </a:cubicBezTo>
                  <a:cubicBezTo>
                    <a:pt x="611" y="112"/>
                    <a:pt x="605" y="109"/>
                    <a:pt x="607" y="104"/>
                  </a:cubicBezTo>
                  <a:cubicBezTo>
                    <a:pt x="610" y="98"/>
                    <a:pt x="612" y="99"/>
                    <a:pt x="616" y="100"/>
                  </a:cubicBezTo>
                  <a:cubicBezTo>
                    <a:pt x="617" y="101"/>
                    <a:pt x="619" y="101"/>
                    <a:pt x="621" y="101"/>
                  </a:cubicBezTo>
                  <a:cubicBezTo>
                    <a:pt x="627" y="101"/>
                    <a:pt x="631" y="95"/>
                    <a:pt x="637" y="94"/>
                  </a:cubicBezTo>
                  <a:cubicBezTo>
                    <a:pt x="642" y="92"/>
                    <a:pt x="646" y="90"/>
                    <a:pt x="652" y="90"/>
                  </a:cubicBezTo>
                  <a:cubicBezTo>
                    <a:pt x="656" y="91"/>
                    <a:pt x="661" y="92"/>
                    <a:pt x="662" y="87"/>
                  </a:cubicBezTo>
                  <a:cubicBezTo>
                    <a:pt x="663" y="84"/>
                    <a:pt x="662" y="82"/>
                    <a:pt x="660" y="8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8"/>
            <p:cNvSpPr/>
            <p:nvPr/>
          </p:nvSpPr>
          <p:spPr bwMode="auto">
            <a:xfrm>
              <a:off x="7924007" y="-585787"/>
              <a:ext cx="130175" cy="88900"/>
            </a:xfrm>
            <a:custGeom>
              <a:avLst/>
              <a:gdLst>
                <a:gd name="T0" fmla="*/ 4 w 31"/>
                <a:gd name="T1" fmla="*/ 20 h 21"/>
                <a:gd name="T2" fmla="*/ 8 w 31"/>
                <a:gd name="T3" fmla="*/ 19 h 21"/>
                <a:gd name="T4" fmla="*/ 10 w 31"/>
                <a:gd name="T5" fmla="*/ 20 h 21"/>
                <a:gd name="T6" fmla="*/ 15 w 31"/>
                <a:gd name="T7" fmla="*/ 16 h 21"/>
                <a:gd name="T8" fmla="*/ 16 w 31"/>
                <a:gd name="T9" fmla="*/ 14 h 21"/>
                <a:gd name="T10" fmla="*/ 17 w 31"/>
                <a:gd name="T11" fmla="*/ 11 h 21"/>
                <a:gd name="T12" fmla="*/ 22 w 31"/>
                <a:gd name="T13" fmla="*/ 11 h 21"/>
                <a:gd name="T14" fmla="*/ 27 w 31"/>
                <a:gd name="T15" fmla="*/ 7 h 21"/>
                <a:gd name="T16" fmla="*/ 30 w 31"/>
                <a:gd name="T17" fmla="*/ 6 h 21"/>
                <a:gd name="T18" fmla="*/ 27 w 31"/>
                <a:gd name="T19" fmla="*/ 4 h 21"/>
                <a:gd name="T20" fmla="*/ 26 w 31"/>
                <a:gd name="T21" fmla="*/ 2 h 21"/>
                <a:gd name="T22" fmla="*/ 24 w 31"/>
                <a:gd name="T23" fmla="*/ 0 h 21"/>
                <a:gd name="T24" fmla="*/ 24 w 31"/>
                <a:gd name="T25" fmla="*/ 0 h 21"/>
                <a:gd name="T26" fmla="*/ 20 w 31"/>
                <a:gd name="T27" fmla="*/ 1 h 21"/>
                <a:gd name="T28" fmla="*/ 17 w 31"/>
                <a:gd name="T29" fmla="*/ 6 h 21"/>
                <a:gd name="T30" fmla="*/ 14 w 31"/>
                <a:gd name="T31" fmla="*/ 8 h 21"/>
                <a:gd name="T32" fmla="*/ 13 w 31"/>
                <a:gd name="T33" fmla="*/ 9 h 21"/>
                <a:gd name="T34" fmla="*/ 10 w 31"/>
                <a:gd name="T35" fmla="*/ 11 h 21"/>
                <a:gd name="T36" fmla="*/ 8 w 31"/>
                <a:gd name="T37" fmla="*/ 13 h 21"/>
                <a:gd name="T38" fmla="*/ 4 w 31"/>
                <a:gd name="T39" fmla="*/ 14 h 21"/>
                <a:gd name="T40" fmla="*/ 2 w 31"/>
                <a:gd name="T41" fmla="*/ 17 h 21"/>
                <a:gd name="T42" fmla="*/ 0 w 31"/>
                <a:gd name="T43" fmla="*/ 19 h 21"/>
                <a:gd name="T44" fmla="*/ 4 w 31"/>
                <a:gd name="T45"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4" y="20"/>
                  </a:moveTo>
                  <a:cubicBezTo>
                    <a:pt x="6" y="20"/>
                    <a:pt x="7" y="19"/>
                    <a:pt x="8" y="19"/>
                  </a:cubicBezTo>
                  <a:cubicBezTo>
                    <a:pt x="9" y="19"/>
                    <a:pt x="10" y="19"/>
                    <a:pt x="10" y="20"/>
                  </a:cubicBezTo>
                  <a:cubicBezTo>
                    <a:pt x="12" y="20"/>
                    <a:pt x="14" y="18"/>
                    <a:pt x="15" y="16"/>
                  </a:cubicBezTo>
                  <a:cubicBezTo>
                    <a:pt x="15" y="16"/>
                    <a:pt x="15" y="15"/>
                    <a:pt x="16" y="14"/>
                  </a:cubicBezTo>
                  <a:cubicBezTo>
                    <a:pt x="16" y="14"/>
                    <a:pt x="16" y="12"/>
                    <a:pt x="17" y="11"/>
                  </a:cubicBezTo>
                  <a:cubicBezTo>
                    <a:pt x="18" y="10"/>
                    <a:pt x="21" y="11"/>
                    <a:pt x="22" y="11"/>
                  </a:cubicBezTo>
                  <a:cubicBezTo>
                    <a:pt x="24" y="10"/>
                    <a:pt x="25" y="8"/>
                    <a:pt x="27" y="7"/>
                  </a:cubicBezTo>
                  <a:cubicBezTo>
                    <a:pt x="28" y="7"/>
                    <a:pt x="30" y="8"/>
                    <a:pt x="30" y="6"/>
                  </a:cubicBezTo>
                  <a:cubicBezTo>
                    <a:pt x="31" y="4"/>
                    <a:pt x="29" y="4"/>
                    <a:pt x="27" y="4"/>
                  </a:cubicBezTo>
                  <a:cubicBezTo>
                    <a:pt x="25" y="3"/>
                    <a:pt x="26" y="3"/>
                    <a:pt x="26" y="2"/>
                  </a:cubicBezTo>
                  <a:cubicBezTo>
                    <a:pt x="25" y="1"/>
                    <a:pt x="25" y="0"/>
                    <a:pt x="24" y="0"/>
                  </a:cubicBezTo>
                  <a:cubicBezTo>
                    <a:pt x="24" y="0"/>
                    <a:pt x="24" y="0"/>
                    <a:pt x="24" y="0"/>
                  </a:cubicBezTo>
                  <a:cubicBezTo>
                    <a:pt x="22" y="0"/>
                    <a:pt x="21" y="0"/>
                    <a:pt x="20" y="1"/>
                  </a:cubicBezTo>
                  <a:cubicBezTo>
                    <a:pt x="19" y="3"/>
                    <a:pt x="19" y="5"/>
                    <a:pt x="17" y="6"/>
                  </a:cubicBezTo>
                  <a:cubicBezTo>
                    <a:pt x="16" y="6"/>
                    <a:pt x="15" y="7"/>
                    <a:pt x="14" y="8"/>
                  </a:cubicBezTo>
                  <a:cubicBezTo>
                    <a:pt x="14" y="8"/>
                    <a:pt x="14" y="9"/>
                    <a:pt x="13" y="9"/>
                  </a:cubicBezTo>
                  <a:cubicBezTo>
                    <a:pt x="12" y="10"/>
                    <a:pt x="11" y="10"/>
                    <a:pt x="10" y="11"/>
                  </a:cubicBezTo>
                  <a:cubicBezTo>
                    <a:pt x="9" y="11"/>
                    <a:pt x="9" y="12"/>
                    <a:pt x="8" y="13"/>
                  </a:cubicBezTo>
                  <a:cubicBezTo>
                    <a:pt x="7" y="14"/>
                    <a:pt x="5" y="13"/>
                    <a:pt x="4" y="14"/>
                  </a:cubicBezTo>
                  <a:cubicBezTo>
                    <a:pt x="3" y="14"/>
                    <a:pt x="3" y="16"/>
                    <a:pt x="2" y="17"/>
                  </a:cubicBezTo>
                  <a:cubicBezTo>
                    <a:pt x="1" y="18"/>
                    <a:pt x="0" y="17"/>
                    <a:pt x="0" y="19"/>
                  </a:cubicBezTo>
                  <a:cubicBezTo>
                    <a:pt x="0" y="21"/>
                    <a:pt x="3" y="20"/>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9"/>
            <p:cNvSpPr/>
            <p:nvPr/>
          </p:nvSpPr>
          <p:spPr bwMode="auto">
            <a:xfrm>
              <a:off x="8068469" y="-841374"/>
              <a:ext cx="25400" cy="55563"/>
            </a:xfrm>
            <a:custGeom>
              <a:avLst/>
              <a:gdLst>
                <a:gd name="T0" fmla="*/ 6 w 6"/>
                <a:gd name="T1" fmla="*/ 3 h 13"/>
                <a:gd name="T2" fmla="*/ 4 w 6"/>
                <a:gd name="T3" fmla="*/ 0 h 13"/>
                <a:gd name="T4" fmla="*/ 3 w 6"/>
                <a:gd name="T5" fmla="*/ 0 h 13"/>
                <a:gd name="T6" fmla="*/ 0 w 6"/>
                <a:gd name="T7" fmla="*/ 7 h 13"/>
                <a:gd name="T8" fmla="*/ 0 w 6"/>
                <a:gd name="T9" fmla="*/ 11 h 13"/>
                <a:gd name="T10" fmla="*/ 4 w 6"/>
                <a:gd name="T11" fmla="*/ 10 h 13"/>
                <a:gd name="T12" fmla="*/ 4 w 6"/>
                <a:gd name="T13" fmla="*/ 6 h 13"/>
                <a:gd name="T14" fmla="*/ 6 w 6"/>
                <a:gd name="T15" fmla="*/ 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3">
                  <a:moveTo>
                    <a:pt x="6" y="3"/>
                  </a:moveTo>
                  <a:cubicBezTo>
                    <a:pt x="6" y="1"/>
                    <a:pt x="5" y="0"/>
                    <a:pt x="4" y="0"/>
                  </a:cubicBezTo>
                  <a:cubicBezTo>
                    <a:pt x="3" y="0"/>
                    <a:pt x="3" y="0"/>
                    <a:pt x="3" y="0"/>
                  </a:cubicBezTo>
                  <a:cubicBezTo>
                    <a:pt x="2" y="2"/>
                    <a:pt x="0" y="5"/>
                    <a:pt x="0" y="7"/>
                  </a:cubicBezTo>
                  <a:cubicBezTo>
                    <a:pt x="0" y="8"/>
                    <a:pt x="0" y="10"/>
                    <a:pt x="0" y="11"/>
                  </a:cubicBezTo>
                  <a:cubicBezTo>
                    <a:pt x="1" y="13"/>
                    <a:pt x="3" y="12"/>
                    <a:pt x="4" y="10"/>
                  </a:cubicBezTo>
                  <a:cubicBezTo>
                    <a:pt x="4" y="9"/>
                    <a:pt x="4" y="7"/>
                    <a:pt x="4" y="6"/>
                  </a:cubicBezTo>
                  <a:cubicBezTo>
                    <a:pt x="4" y="5"/>
                    <a:pt x="5" y="4"/>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10"/>
            <p:cNvSpPr/>
            <p:nvPr/>
          </p:nvSpPr>
          <p:spPr bwMode="auto">
            <a:xfrm>
              <a:off x="8058944" y="-752474"/>
              <a:ext cx="68263" cy="93663"/>
            </a:xfrm>
            <a:custGeom>
              <a:avLst/>
              <a:gdLst>
                <a:gd name="T0" fmla="*/ 0 w 16"/>
                <a:gd name="T1" fmla="*/ 11 h 22"/>
                <a:gd name="T2" fmla="*/ 2 w 16"/>
                <a:gd name="T3" fmla="*/ 12 h 22"/>
                <a:gd name="T4" fmla="*/ 2 w 16"/>
                <a:gd name="T5" fmla="*/ 14 h 22"/>
                <a:gd name="T6" fmla="*/ 4 w 16"/>
                <a:gd name="T7" fmla="*/ 16 h 22"/>
                <a:gd name="T8" fmla="*/ 4 w 16"/>
                <a:gd name="T9" fmla="*/ 19 h 22"/>
                <a:gd name="T10" fmla="*/ 6 w 16"/>
                <a:gd name="T11" fmla="*/ 22 h 22"/>
                <a:gd name="T12" fmla="*/ 9 w 16"/>
                <a:gd name="T13" fmla="*/ 19 h 22"/>
                <a:gd name="T14" fmla="*/ 12 w 16"/>
                <a:gd name="T15" fmla="*/ 19 h 22"/>
                <a:gd name="T16" fmla="*/ 15 w 16"/>
                <a:gd name="T17" fmla="*/ 21 h 22"/>
                <a:gd name="T18" fmla="*/ 13 w 16"/>
                <a:gd name="T19" fmla="*/ 17 h 22"/>
                <a:gd name="T20" fmla="*/ 10 w 16"/>
                <a:gd name="T21" fmla="*/ 16 h 22"/>
                <a:gd name="T22" fmla="*/ 9 w 16"/>
                <a:gd name="T23" fmla="*/ 14 h 22"/>
                <a:gd name="T24" fmla="*/ 7 w 16"/>
                <a:gd name="T25" fmla="*/ 11 h 22"/>
                <a:gd name="T26" fmla="*/ 10 w 16"/>
                <a:gd name="T27" fmla="*/ 7 h 22"/>
                <a:gd name="T28" fmla="*/ 9 w 16"/>
                <a:gd name="T29" fmla="*/ 5 h 22"/>
                <a:gd name="T30" fmla="*/ 9 w 16"/>
                <a:gd name="T31" fmla="*/ 5 h 22"/>
                <a:gd name="T32" fmla="*/ 8 w 16"/>
                <a:gd name="T33" fmla="*/ 3 h 22"/>
                <a:gd name="T34" fmla="*/ 7 w 16"/>
                <a:gd name="T35" fmla="*/ 1 h 22"/>
                <a:gd name="T36" fmla="*/ 3 w 16"/>
                <a:gd name="T37" fmla="*/ 1 h 22"/>
                <a:gd name="T38" fmla="*/ 3 w 16"/>
                <a:gd name="T39" fmla="*/ 1 h 22"/>
                <a:gd name="T40" fmla="*/ 3 w 16"/>
                <a:gd name="T41" fmla="*/ 4 h 22"/>
                <a:gd name="T42" fmla="*/ 1 w 16"/>
                <a:gd name="T43" fmla="*/ 8 h 22"/>
                <a:gd name="T44" fmla="*/ 0 w 16"/>
                <a:gd name="T45"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2">
                  <a:moveTo>
                    <a:pt x="0" y="11"/>
                  </a:moveTo>
                  <a:cubicBezTo>
                    <a:pt x="0" y="12"/>
                    <a:pt x="1" y="12"/>
                    <a:pt x="2" y="12"/>
                  </a:cubicBezTo>
                  <a:cubicBezTo>
                    <a:pt x="2" y="13"/>
                    <a:pt x="2" y="14"/>
                    <a:pt x="2" y="14"/>
                  </a:cubicBezTo>
                  <a:cubicBezTo>
                    <a:pt x="3" y="15"/>
                    <a:pt x="3" y="15"/>
                    <a:pt x="4" y="16"/>
                  </a:cubicBezTo>
                  <a:cubicBezTo>
                    <a:pt x="4" y="17"/>
                    <a:pt x="4" y="18"/>
                    <a:pt x="4" y="19"/>
                  </a:cubicBezTo>
                  <a:cubicBezTo>
                    <a:pt x="5" y="20"/>
                    <a:pt x="5" y="22"/>
                    <a:pt x="6" y="22"/>
                  </a:cubicBezTo>
                  <a:cubicBezTo>
                    <a:pt x="8" y="22"/>
                    <a:pt x="8" y="20"/>
                    <a:pt x="9" y="19"/>
                  </a:cubicBezTo>
                  <a:cubicBezTo>
                    <a:pt x="9" y="19"/>
                    <a:pt x="11" y="19"/>
                    <a:pt x="12" y="19"/>
                  </a:cubicBezTo>
                  <a:cubicBezTo>
                    <a:pt x="13" y="19"/>
                    <a:pt x="14" y="22"/>
                    <a:pt x="15" y="21"/>
                  </a:cubicBezTo>
                  <a:cubicBezTo>
                    <a:pt x="16" y="19"/>
                    <a:pt x="15" y="18"/>
                    <a:pt x="13" y="17"/>
                  </a:cubicBezTo>
                  <a:cubicBezTo>
                    <a:pt x="12" y="17"/>
                    <a:pt x="11" y="17"/>
                    <a:pt x="10" y="16"/>
                  </a:cubicBezTo>
                  <a:cubicBezTo>
                    <a:pt x="10" y="16"/>
                    <a:pt x="9" y="15"/>
                    <a:pt x="9" y="14"/>
                  </a:cubicBezTo>
                  <a:cubicBezTo>
                    <a:pt x="8" y="13"/>
                    <a:pt x="7" y="13"/>
                    <a:pt x="7" y="11"/>
                  </a:cubicBezTo>
                  <a:cubicBezTo>
                    <a:pt x="7" y="9"/>
                    <a:pt x="9" y="9"/>
                    <a:pt x="10" y="7"/>
                  </a:cubicBezTo>
                  <a:cubicBezTo>
                    <a:pt x="10" y="6"/>
                    <a:pt x="10" y="6"/>
                    <a:pt x="9" y="5"/>
                  </a:cubicBezTo>
                  <a:cubicBezTo>
                    <a:pt x="9" y="5"/>
                    <a:pt x="9" y="5"/>
                    <a:pt x="9" y="5"/>
                  </a:cubicBezTo>
                  <a:cubicBezTo>
                    <a:pt x="8" y="4"/>
                    <a:pt x="8" y="4"/>
                    <a:pt x="8" y="3"/>
                  </a:cubicBezTo>
                  <a:cubicBezTo>
                    <a:pt x="8" y="2"/>
                    <a:pt x="8" y="2"/>
                    <a:pt x="7" y="1"/>
                  </a:cubicBezTo>
                  <a:cubicBezTo>
                    <a:pt x="5" y="0"/>
                    <a:pt x="4" y="1"/>
                    <a:pt x="3" y="1"/>
                  </a:cubicBezTo>
                  <a:cubicBezTo>
                    <a:pt x="3" y="1"/>
                    <a:pt x="3" y="1"/>
                    <a:pt x="3" y="1"/>
                  </a:cubicBezTo>
                  <a:cubicBezTo>
                    <a:pt x="3" y="2"/>
                    <a:pt x="3" y="3"/>
                    <a:pt x="3" y="4"/>
                  </a:cubicBezTo>
                  <a:cubicBezTo>
                    <a:pt x="2" y="5"/>
                    <a:pt x="2" y="6"/>
                    <a:pt x="1" y="8"/>
                  </a:cubicBezTo>
                  <a:cubicBezTo>
                    <a:pt x="1" y="8"/>
                    <a:pt x="0" y="10"/>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11"/>
            <p:cNvSpPr/>
            <p:nvPr/>
          </p:nvSpPr>
          <p:spPr bwMode="auto">
            <a:xfrm>
              <a:off x="8089107" y="-649287"/>
              <a:ext cx="71438" cy="84138"/>
            </a:xfrm>
            <a:custGeom>
              <a:avLst/>
              <a:gdLst>
                <a:gd name="T0" fmla="*/ 14 w 17"/>
                <a:gd name="T1" fmla="*/ 8 h 20"/>
                <a:gd name="T2" fmla="*/ 11 w 17"/>
                <a:gd name="T3" fmla="*/ 8 h 20"/>
                <a:gd name="T4" fmla="*/ 7 w 17"/>
                <a:gd name="T5" fmla="*/ 10 h 20"/>
                <a:gd name="T6" fmla="*/ 6 w 17"/>
                <a:gd name="T7" fmla="*/ 5 h 20"/>
                <a:gd name="T8" fmla="*/ 6 w 17"/>
                <a:gd name="T9" fmla="*/ 2 h 20"/>
                <a:gd name="T10" fmla="*/ 4 w 17"/>
                <a:gd name="T11" fmla="*/ 0 h 20"/>
                <a:gd name="T12" fmla="*/ 0 w 17"/>
                <a:gd name="T13" fmla="*/ 1 h 20"/>
                <a:gd name="T14" fmla="*/ 2 w 17"/>
                <a:gd name="T15" fmla="*/ 5 h 20"/>
                <a:gd name="T16" fmla="*/ 2 w 17"/>
                <a:gd name="T17" fmla="*/ 7 h 20"/>
                <a:gd name="T18" fmla="*/ 4 w 17"/>
                <a:gd name="T19" fmla="*/ 9 h 20"/>
                <a:gd name="T20" fmla="*/ 2 w 17"/>
                <a:gd name="T21" fmla="*/ 13 h 20"/>
                <a:gd name="T22" fmla="*/ 2 w 17"/>
                <a:gd name="T23" fmla="*/ 15 h 20"/>
                <a:gd name="T24" fmla="*/ 7 w 17"/>
                <a:gd name="T25" fmla="*/ 13 h 20"/>
                <a:gd name="T26" fmla="*/ 9 w 17"/>
                <a:gd name="T27" fmla="*/ 18 h 20"/>
                <a:gd name="T28" fmla="*/ 13 w 17"/>
                <a:gd name="T29" fmla="*/ 20 h 20"/>
                <a:gd name="T30" fmla="*/ 14 w 17"/>
                <a:gd name="T31" fmla="*/ 17 h 20"/>
                <a:gd name="T32" fmla="*/ 16 w 17"/>
                <a:gd name="T33" fmla="*/ 12 h 20"/>
                <a:gd name="T34" fmla="*/ 14 w 17"/>
                <a:gd name="T3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20">
                  <a:moveTo>
                    <a:pt x="14" y="8"/>
                  </a:moveTo>
                  <a:cubicBezTo>
                    <a:pt x="14" y="8"/>
                    <a:pt x="11" y="8"/>
                    <a:pt x="11" y="8"/>
                  </a:cubicBezTo>
                  <a:cubicBezTo>
                    <a:pt x="10" y="9"/>
                    <a:pt x="9" y="12"/>
                    <a:pt x="7" y="10"/>
                  </a:cubicBezTo>
                  <a:cubicBezTo>
                    <a:pt x="6" y="9"/>
                    <a:pt x="6" y="6"/>
                    <a:pt x="6" y="5"/>
                  </a:cubicBezTo>
                  <a:cubicBezTo>
                    <a:pt x="5" y="4"/>
                    <a:pt x="6" y="3"/>
                    <a:pt x="6" y="2"/>
                  </a:cubicBezTo>
                  <a:cubicBezTo>
                    <a:pt x="5" y="1"/>
                    <a:pt x="5" y="1"/>
                    <a:pt x="4" y="0"/>
                  </a:cubicBezTo>
                  <a:cubicBezTo>
                    <a:pt x="3" y="0"/>
                    <a:pt x="1" y="0"/>
                    <a:pt x="0" y="1"/>
                  </a:cubicBezTo>
                  <a:cubicBezTo>
                    <a:pt x="0" y="3"/>
                    <a:pt x="1" y="3"/>
                    <a:pt x="2" y="5"/>
                  </a:cubicBezTo>
                  <a:cubicBezTo>
                    <a:pt x="2" y="5"/>
                    <a:pt x="2" y="6"/>
                    <a:pt x="2" y="7"/>
                  </a:cubicBezTo>
                  <a:cubicBezTo>
                    <a:pt x="2" y="7"/>
                    <a:pt x="3" y="8"/>
                    <a:pt x="4" y="9"/>
                  </a:cubicBezTo>
                  <a:cubicBezTo>
                    <a:pt x="5" y="11"/>
                    <a:pt x="3" y="12"/>
                    <a:pt x="2" y="13"/>
                  </a:cubicBezTo>
                  <a:cubicBezTo>
                    <a:pt x="1" y="14"/>
                    <a:pt x="0" y="15"/>
                    <a:pt x="2" y="15"/>
                  </a:cubicBezTo>
                  <a:cubicBezTo>
                    <a:pt x="4" y="17"/>
                    <a:pt x="5" y="13"/>
                    <a:pt x="7" y="13"/>
                  </a:cubicBezTo>
                  <a:cubicBezTo>
                    <a:pt x="8" y="14"/>
                    <a:pt x="8" y="17"/>
                    <a:pt x="9" y="18"/>
                  </a:cubicBezTo>
                  <a:cubicBezTo>
                    <a:pt x="10" y="18"/>
                    <a:pt x="12" y="20"/>
                    <a:pt x="13" y="20"/>
                  </a:cubicBezTo>
                  <a:cubicBezTo>
                    <a:pt x="14" y="20"/>
                    <a:pt x="14" y="18"/>
                    <a:pt x="14" y="17"/>
                  </a:cubicBezTo>
                  <a:cubicBezTo>
                    <a:pt x="17" y="17"/>
                    <a:pt x="17" y="13"/>
                    <a:pt x="16" y="12"/>
                  </a:cubicBezTo>
                  <a:cubicBezTo>
                    <a:pt x="16" y="10"/>
                    <a:pt x="16"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Rectangle 12"/>
            <p:cNvSpPr>
              <a:spLocks noChangeArrowheads="1"/>
            </p:cNvSpPr>
            <p:nvPr/>
          </p:nvSpPr>
          <p:spPr bwMode="auto">
            <a:xfrm>
              <a:off x="8089107" y="-646112"/>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9" name="Freeform 13"/>
            <p:cNvSpPr/>
            <p:nvPr/>
          </p:nvSpPr>
          <p:spPr bwMode="auto">
            <a:xfrm>
              <a:off x="7876382" y="-466724"/>
              <a:ext cx="152400" cy="160338"/>
            </a:xfrm>
            <a:custGeom>
              <a:avLst/>
              <a:gdLst>
                <a:gd name="T0" fmla="*/ 36 w 36"/>
                <a:gd name="T1" fmla="*/ 30 h 38"/>
                <a:gd name="T2" fmla="*/ 35 w 36"/>
                <a:gd name="T3" fmla="*/ 29 h 38"/>
                <a:gd name="T4" fmla="*/ 36 w 36"/>
                <a:gd name="T5" fmla="*/ 27 h 38"/>
                <a:gd name="T6" fmla="*/ 29 w 36"/>
                <a:gd name="T7" fmla="*/ 22 h 38"/>
                <a:gd name="T8" fmla="*/ 27 w 36"/>
                <a:gd name="T9" fmla="*/ 16 h 38"/>
                <a:gd name="T10" fmla="*/ 23 w 36"/>
                <a:gd name="T11" fmla="*/ 14 h 38"/>
                <a:gd name="T12" fmla="*/ 18 w 36"/>
                <a:gd name="T13" fmla="*/ 9 h 38"/>
                <a:gd name="T14" fmla="*/ 13 w 36"/>
                <a:gd name="T15" fmla="*/ 5 h 38"/>
                <a:gd name="T16" fmla="*/ 12 w 36"/>
                <a:gd name="T17" fmla="*/ 3 h 38"/>
                <a:gd name="T18" fmla="*/ 10 w 36"/>
                <a:gd name="T19" fmla="*/ 2 h 38"/>
                <a:gd name="T20" fmla="*/ 3 w 36"/>
                <a:gd name="T21" fmla="*/ 0 h 38"/>
                <a:gd name="T22" fmla="*/ 0 w 36"/>
                <a:gd name="T23" fmla="*/ 0 h 38"/>
                <a:gd name="T24" fmla="*/ 2 w 36"/>
                <a:gd name="T25" fmla="*/ 3 h 38"/>
                <a:gd name="T26" fmla="*/ 4 w 36"/>
                <a:gd name="T27" fmla="*/ 5 h 38"/>
                <a:gd name="T28" fmla="*/ 6 w 36"/>
                <a:gd name="T29" fmla="*/ 8 h 38"/>
                <a:gd name="T30" fmla="*/ 12 w 36"/>
                <a:gd name="T31" fmla="*/ 12 h 38"/>
                <a:gd name="T32" fmla="*/ 14 w 36"/>
                <a:gd name="T33" fmla="*/ 19 h 38"/>
                <a:gd name="T34" fmla="*/ 15 w 36"/>
                <a:gd name="T35" fmla="*/ 22 h 38"/>
                <a:gd name="T36" fmla="*/ 17 w 36"/>
                <a:gd name="T37" fmla="*/ 23 h 38"/>
                <a:gd name="T38" fmla="*/ 20 w 36"/>
                <a:gd name="T39" fmla="*/ 27 h 38"/>
                <a:gd name="T40" fmla="*/ 28 w 36"/>
                <a:gd name="T41" fmla="*/ 34 h 38"/>
                <a:gd name="T42" fmla="*/ 30 w 36"/>
                <a:gd name="T43" fmla="*/ 37 h 38"/>
                <a:gd name="T44" fmla="*/ 35 w 36"/>
                <a:gd name="T45" fmla="*/ 35 h 38"/>
                <a:gd name="T46" fmla="*/ 36 w 36"/>
                <a:gd name="T47"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8">
                  <a:moveTo>
                    <a:pt x="36" y="30"/>
                  </a:moveTo>
                  <a:cubicBezTo>
                    <a:pt x="36" y="30"/>
                    <a:pt x="35" y="29"/>
                    <a:pt x="35" y="29"/>
                  </a:cubicBezTo>
                  <a:cubicBezTo>
                    <a:pt x="35" y="28"/>
                    <a:pt x="36" y="28"/>
                    <a:pt x="36" y="27"/>
                  </a:cubicBezTo>
                  <a:cubicBezTo>
                    <a:pt x="36" y="23"/>
                    <a:pt x="31" y="24"/>
                    <a:pt x="29" y="22"/>
                  </a:cubicBezTo>
                  <a:cubicBezTo>
                    <a:pt x="28" y="20"/>
                    <a:pt x="28" y="18"/>
                    <a:pt x="27" y="16"/>
                  </a:cubicBezTo>
                  <a:cubicBezTo>
                    <a:pt x="26" y="15"/>
                    <a:pt x="24" y="15"/>
                    <a:pt x="23" y="14"/>
                  </a:cubicBezTo>
                  <a:cubicBezTo>
                    <a:pt x="20" y="13"/>
                    <a:pt x="19" y="11"/>
                    <a:pt x="18" y="9"/>
                  </a:cubicBezTo>
                  <a:cubicBezTo>
                    <a:pt x="17" y="6"/>
                    <a:pt x="15" y="7"/>
                    <a:pt x="13" y="5"/>
                  </a:cubicBezTo>
                  <a:cubicBezTo>
                    <a:pt x="12" y="5"/>
                    <a:pt x="12" y="4"/>
                    <a:pt x="12" y="3"/>
                  </a:cubicBezTo>
                  <a:cubicBezTo>
                    <a:pt x="11" y="2"/>
                    <a:pt x="10" y="2"/>
                    <a:pt x="10" y="2"/>
                  </a:cubicBezTo>
                  <a:cubicBezTo>
                    <a:pt x="7" y="1"/>
                    <a:pt x="5" y="1"/>
                    <a:pt x="3" y="0"/>
                  </a:cubicBezTo>
                  <a:cubicBezTo>
                    <a:pt x="0" y="0"/>
                    <a:pt x="0" y="0"/>
                    <a:pt x="0" y="0"/>
                  </a:cubicBezTo>
                  <a:cubicBezTo>
                    <a:pt x="1" y="2"/>
                    <a:pt x="0" y="2"/>
                    <a:pt x="2" y="3"/>
                  </a:cubicBezTo>
                  <a:cubicBezTo>
                    <a:pt x="3" y="4"/>
                    <a:pt x="4" y="4"/>
                    <a:pt x="4" y="5"/>
                  </a:cubicBezTo>
                  <a:cubicBezTo>
                    <a:pt x="5" y="6"/>
                    <a:pt x="5" y="7"/>
                    <a:pt x="6" y="8"/>
                  </a:cubicBezTo>
                  <a:cubicBezTo>
                    <a:pt x="8" y="9"/>
                    <a:pt x="11" y="10"/>
                    <a:pt x="12" y="12"/>
                  </a:cubicBezTo>
                  <a:cubicBezTo>
                    <a:pt x="14" y="14"/>
                    <a:pt x="14" y="17"/>
                    <a:pt x="14" y="19"/>
                  </a:cubicBezTo>
                  <a:cubicBezTo>
                    <a:pt x="15" y="20"/>
                    <a:pt x="15" y="21"/>
                    <a:pt x="15" y="22"/>
                  </a:cubicBezTo>
                  <a:cubicBezTo>
                    <a:pt x="15" y="22"/>
                    <a:pt x="16" y="22"/>
                    <a:pt x="17" y="23"/>
                  </a:cubicBezTo>
                  <a:cubicBezTo>
                    <a:pt x="18" y="24"/>
                    <a:pt x="19" y="26"/>
                    <a:pt x="20" y="27"/>
                  </a:cubicBezTo>
                  <a:cubicBezTo>
                    <a:pt x="22" y="30"/>
                    <a:pt x="26" y="31"/>
                    <a:pt x="28" y="34"/>
                  </a:cubicBezTo>
                  <a:cubicBezTo>
                    <a:pt x="29" y="35"/>
                    <a:pt x="29" y="37"/>
                    <a:pt x="30" y="37"/>
                  </a:cubicBezTo>
                  <a:cubicBezTo>
                    <a:pt x="32" y="38"/>
                    <a:pt x="35" y="37"/>
                    <a:pt x="35" y="35"/>
                  </a:cubicBezTo>
                  <a:cubicBezTo>
                    <a:pt x="36" y="34"/>
                    <a:pt x="36" y="31"/>
                    <a:pt x="3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14"/>
            <p:cNvSpPr/>
            <p:nvPr/>
          </p:nvSpPr>
          <p:spPr bwMode="auto">
            <a:xfrm>
              <a:off x="8020844" y="-319087"/>
              <a:ext cx="254000" cy="73025"/>
            </a:xfrm>
            <a:custGeom>
              <a:avLst/>
              <a:gdLst>
                <a:gd name="T0" fmla="*/ 32 w 60"/>
                <a:gd name="T1" fmla="*/ 11 h 17"/>
                <a:gd name="T2" fmla="*/ 34 w 60"/>
                <a:gd name="T3" fmla="*/ 12 h 17"/>
                <a:gd name="T4" fmla="*/ 36 w 60"/>
                <a:gd name="T5" fmla="*/ 13 h 17"/>
                <a:gd name="T6" fmla="*/ 39 w 60"/>
                <a:gd name="T7" fmla="*/ 13 h 17"/>
                <a:gd name="T8" fmla="*/ 45 w 60"/>
                <a:gd name="T9" fmla="*/ 13 h 17"/>
                <a:gd name="T10" fmla="*/ 47 w 60"/>
                <a:gd name="T11" fmla="*/ 16 h 17"/>
                <a:gd name="T12" fmla="*/ 51 w 60"/>
                <a:gd name="T13" fmla="*/ 16 h 17"/>
                <a:gd name="T14" fmla="*/ 51 w 60"/>
                <a:gd name="T15" fmla="*/ 13 h 17"/>
                <a:gd name="T16" fmla="*/ 55 w 60"/>
                <a:gd name="T17" fmla="*/ 11 h 17"/>
                <a:gd name="T18" fmla="*/ 58 w 60"/>
                <a:gd name="T19" fmla="*/ 9 h 17"/>
                <a:gd name="T20" fmla="*/ 59 w 60"/>
                <a:gd name="T21" fmla="*/ 8 h 17"/>
                <a:gd name="T22" fmla="*/ 49 w 60"/>
                <a:gd name="T23" fmla="*/ 8 h 17"/>
                <a:gd name="T24" fmla="*/ 44 w 60"/>
                <a:gd name="T25" fmla="*/ 9 h 17"/>
                <a:gd name="T26" fmla="*/ 32 w 60"/>
                <a:gd name="T27" fmla="*/ 8 h 17"/>
                <a:gd name="T28" fmla="*/ 25 w 60"/>
                <a:gd name="T29" fmla="*/ 7 h 17"/>
                <a:gd name="T30" fmla="*/ 24 w 60"/>
                <a:gd name="T31" fmla="*/ 5 h 17"/>
                <a:gd name="T32" fmla="*/ 22 w 60"/>
                <a:gd name="T33" fmla="*/ 5 h 17"/>
                <a:gd name="T34" fmla="*/ 19 w 60"/>
                <a:gd name="T35" fmla="*/ 4 h 17"/>
                <a:gd name="T36" fmla="*/ 12 w 60"/>
                <a:gd name="T37" fmla="*/ 3 h 17"/>
                <a:gd name="T38" fmla="*/ 4 w 60"/>
                <a:gd name="T39" fmla="*/ 1 h 17"/>
                <a:gd name="T40" fmla="*/ 4 w 60"/>
                <a:gd name="T41" fmla="*/ 2 h 17"/>
                <a:gd name="T42" fmla="*/ 2 w 60"/>
                <a:gd name="T43" fmla="*/ 5 h 17"/>
                <a:gd name="T44" fmla="*/ 14 w 60"/>
                <a:gd name="T45" fmla="*/ 6 h 17"/>
                <a:gd name="T46" fmla="*/ 19 w 60"/>
                <a:gd name="T47" fmla="*/ 9 h 17"/>
                <a:gd name="T48" fmla="*/ 24 w 60"/>
                <a:gd name="T49" fmla="*/ 10 h 17"/>
                <a:gd name="T50" fmla="*/ 29 w 60"/>
                <a:gd name="T51" fmla="*/ 11 h 17"/>
                <a:gd name="T52" fmla="*/ 32 w 60"/>
                <a:gd name="T5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17">
                  <a:moveTo>
                    <a:pt x="32" y="11"/>
                  </a:moveTo>
                  <a:cubicBezTo>
                    <a:pt x="33" y="12"/>
                    <a:pt x="33" y="12"/>
                    <a:pt x="34" y="12"/>
                  </a:cubicBezTo>
                  <a:cubicBezTo>
                    <a:pt x="34" y="13"/>
                    <a:pt x="35" y="13"/>
                    <a:pt x="36" y="13"/>
                  </a:cubicBezTo>
                  <a:cubicBezTo>
                    <a:pt x="37" y="13"/>
                    <a:pt x="38" y="13"/>
                    <a:pt x="39" y="13"/>
                  </a:cubicBezTo>
                  <a:cubicBezTo>
                    <a:pt x="41" y="13"/>
                    <a:pt x="44" y="12"/>
                    <a:pt x="45" y="13"/>
                  </a:cubicBezTo>
                  <a:cubicBezTo>
                    <a:pt x="46" y="14"/>
                    <a:pt x="46" y="15"/>
                    <a:pt x="47" y="16"/>
                  </a:cubicBezTo>
                  <a:cubicBezTo>
                    <a:pt x="47" y="16"/>
                    <a:pt x="50" y="17"/>
                    <a:pt x="51" y="16"/>
                  </a:cubicBezTo>
                  <a:cubicBezTo>
                    <a:pt x="53" y="15"/>
                    <a:pt x="50" y="14"/>
                    <a:pt x="51" y="13"/>
                  </a:cubicBezTo>
                  <a:cubicBezTo>
                    <a:pt x="51" y="12"/>
                    <a:pt x="54" y="12"/>
                    <a:pt x="55" y="11"/>
                  </a:cubicBezTo>
                  <a:cubicBezTo>
                    <a:pt x="56" y="11"/>
                    <a:pt x="57" y="10"/>
                    <a:pt x="58" y="9"/>
                  </a:cubicBezTo>
                  <a:cubicBezTo>
                    <a:pt x="59" y="9"/>
                    <a:pt x="60" y="9"/>
                    <a:pt x="59" y="8"/>
                  </a:cubicBezTo>
                  <a:cubicBezTo>
                    <a:pt x="57" y="7"/>
                    <a:pt x="51" y="8"/>
                    <a:pt x="49" y="8"/>
                  </a:cubicBezTo>
                  <a:cubicBezTo>
                    <a:pt x="47" y="8"/>
                    <a:pt x="46" y="9"/>
                    <a:pt x="44" y="9"/>
                  </a:cubicBezTo>
                  <a:cubicBezTo>
                    <a:pt x="40" y="10"/>
                    <a:pt x="35" y="9"/>
                    <a:pt x="32" y="8"/>
                  </a:cubicBezTo>
                  <a:cubicBezTo>
                    <a:pt x="30" y="7"/>
                    <a:pt x="27" y="8"/>
                    <a:pt x="25" y="7"/>
                  </a:cubicBezTo>
                  <a:cubicBezTo>
                    <a:pt x="25" y="6"/>
                    <a:pt x="24" y="6"/>
                    <a:pt x="24" y="5"/>
                  </a:cubicBezTo>
                  <a:cubicBezTo>
                    <a:pt x="23" y="5"/>
                    <a:pt x="22" y="5"/>
                    <a:pt x="22" y="5"/>
                  </a:cubicBezTo>
                  <a:cubicBezTo>
                    <a:pt x="21" y="5"/>
                    <a:pt x="20" y="4"/>
                    <a:pt x="19" y="4"/>
                  </a:cubicBezTo>
                  <a:cubicBezTo>
                    <a:pt x="17" y="3"/>
                    <a:pt x="14" y="4"/>
                    <a:pt x="12" y="3"/>
                  </a:cubicBezTo>
                  <a:cubicBezTo>
                    <a:pt x="10" y="2"/>
                    <a:pt x="6" y="0"/>
                    <a:pt x="4" y="1"/>
                  </a:cubicBezTo>
                  <a:cubicBezTo>
                    <a:pt x="4" y="2"/>
                    <a:pt x="4" y="2"/>
                    <a:pt x="4" y="2"/>
                  </a:cubicBezTo>
                  <a:cubicBezTo>
                    <a:pt x="2" y="0"/>
                    <a:pt x="0" y="4"/>
                    <a:pt x="2" y="5"/>
                  </a:cubicBezTo>
                  <a:cubicBezTo>
                    <a:pt x="4" y="8"/>
                    <a:pt x="10" y="6"/>
                    <a:pt x="14" y="6"/>
                  </a:cubicBezTo>
                  <a:cubicBezTo>
                    <a:pt x="16" y="6"/>
                    <a:pt x="17" y="9"/>
                    <a:pt x="19" y="9"/>
                  </a:cubicBezTo>
                  <a:cubicBezTo>
                    <a:pt x="21" y="10"/>
                    <a:pt x="23" y="10"/>
                    <a:pt x="24" y="10"/>
                  </a:cubicBezTo>
                  <a:cubicBezTo>
                    <a:pt x="26" y="11"/>
                    <a:pt x="27" y="11"/>
                    <a:pt x="29" y="11"/>
                  </a:cubicBezTo>
                  <a:cubicBezTo>
                    <a:pt x="30" y="11"/>
                    <a:pt x="31" y="11"/>
                    <a:pt x="3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15"/>
            <p:cNvSpPr/>
            <p:nvPr/>
          </p:nvSpPr>
          <p:spPr bwMode="auto">
            <a:xfrm>
              <a:off x="8068469" y="-450849"/>
              <a:ext cx="152400" cy="119063"/>
            </a:xfrm>
            <a:custGeom>
              <a:avLst/>
              <a:gdLst>
                <a:gd name="T0" fmla="*/ 30 w 36"/>
                <a:gd name="T1" fmla="*/ 2 h 28"/>
                <a:gd name="T2" fmla="*/ 26 w 36"/>
                <a:gd name="T3" fmla="*/ 0 h 28"/>
                <a:gd name="T4" fmla="*/ 22 w 36"/>
                <a:gd name="T5" fmla="*/ 5 h 28"/>
                <a:gd name="T6" fmla="*/ 19 w 36"/>
                <a:gd name="T7" fmla="*/ 9 h 28"/>
                <a:gd name="T8" fmla="*/ 17 w 36"/>
                <a:gd name="T9" fmla="*/ 9 h 28"/>
                <a:gd name="T10" fmla="*/ 15 w 36"/>
                <a:gd name="T11" fmla="*/ 10 h 28"/>
                <a:gd name="T12" fmla="*/ 11 w 36"/>
                <a:gd name="T13" fmla="*/ 10 h 28"/>
                <a:gd name="T14" fmla="*/ 9 w 36"/>
                <a:gd name="T15" fmla="*/ 10 h 28"/>
                <a:gd name="T16" fmla="*/ 6 w 36"/>
                <a:gd name="T17" fmla="*/ 9 h 28"/>
                <a:gd name="T18" fmla="*/ 6 w 36"/>
                <a:gd name="T19" fmla="*/ 10 h 28"/>
                <a:gd name="T20" fmla="*/ 0 w 36"/>
                <a:gd name="T21" fmla="*/ 12 h 28"/>
                <a:gd name="T22" fmla="*/ 3 w 36"/>
                <a:gd name="T23" fmla="*/ 17 h 28"/>
                <a:gd name="T24" fmla="*/ 3 w 36"/>
                <a:gd name="T25" fmla="*/ 19 h 28"/>
                <a:gd name="T26" fmla="*/ 5 w 36"/>
                <a:gd name="T27" fmla="*/ 22 h 28"/>
                <a:gd name="T28" fmla="*/ 5 w 36"/>
                <a:gd name="T29" fmla="*/ 24 h 28"/>
                <a:gd name="T30" fmla="*/ 9 w 36"/>
                <a:gd name="T31" fmla="*/ 24 h 28"/>
                <a:gd name="T32" fmla="*/ 14 w 36"/>
                <a:gd name="T33" fmla="*/ 24 h 28"/>
                <a:gd name="T34" fmla="*/ 17 w 36"/>
                <a:gd name="T35" fmla="*/ 25 h 28"/>
                <a:gd name="T36" fmla="*/ 26 w 36"/>
                <a:gd name="T37" fmla="*/ 24 h 28"/>
                <a:gd name="T38" fmla="*/ 26 w 36"/>
                <a:gd name="T39" fmla="*/ 20 h 28"/>
                <a:gd name="T40" fmla="*/ 29 w 36"/>
                <a:gd name="T41" fmla="*/ 18 h 28"/>
                <a:gd name="T42" fmla="*/ 30 w 36"/>
                <a:gd name="T43" fmla="*/ 14 h 28"/>
                <a:gd name="T44" fmla="*/ 33 w 36"/>
                <a:gd name="T45" fmla="*/ 12 h 28"/>
                <a:gd name="T46" fmla="*/ 30 w 36"/>
                <a:gd name="T47" fmla="*/ 4 h 28"/>
                <a:gd name="T48" fmla="*/ 30 w 36"/>
                <a:gd name="T4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28">
                  <a:moveTo>
                    <a:pt x="30" y="2"/>
                  </a:moveTo>
                  <a:cubicBezTo>
                    <a:pt x="30" y="1"/>
                    <a:pt x="28" y="0"/>
                    <a:pt x="26" y="0"/>
                  </a:cubicBezTo>
                  <a:cubicBezTo>
                    <a:pt x="24" y="0"/>
                    <a:pt x="23" y="3"/>
                    <a:pt x="22" y="5"/>
                  </a:cubicBezTo>
                  <a:cubicBezTo>
                    <a:pt x="22" y="7"/>
                    <a:pt x="21" y="9"/>
                    <a:pt x="19" y="9"/>
                  </a:cubicBezTo>
                  <a:cubicBezTo>
                    <a:pt x="18" y="9"/>
                    <a:pt x="17" y="9"/>
                    <a:pt x="17" y="9"/>
                  </a:cubicBezTo>
                  <a:cubicBezTo>
                    <a:pt x="16" y="9"/>
                    <a:pt x="15" y="9"/>
                    <a:pt x="15" y="10"/>
                  </a:cubicBezTo>
                  <a:cubicBezTo>
                    <a:pt x="13" y="10"/>
                    <a:pt x="12" y="9"/>
                    <a:pt x="11" y="10"/>
                  </a:cubicBezTo>
                  <a:cubicBezTo>
                    <a:pt x="10" y="10"/>
                    <a:pt x="10" y="10"/>
                    <a:pt x="9" y="10"/>
                  </a:cubicBezTo>
                  <a:cubicBezTo>
                    <a:pt x="8" y="10"/>
                    <a:pt x="7" y="10"/>
                    <a:pt x="6" y="9"/>
                  </a:cubicBezTo>
                  <a:cubicBezTo>
                    <a:pt x="6" y="10"/>
                    <a:pt x="6" y="10"/>
                    <a:pt x="6" y="10"/>
                  </a:cubicBezTo>
                  <a:cubicBezTo>
                    <a:pt x="4" y="6"/>
                    <a:pt x="0" y="9"/>
                    <a:pt x="0" y="12"/>
                  </a:cubicBezTo>
                  <a:cubicBezTo>
                    <a:pt x="0" y="14"/>
                    <a:pt x="2" y="15"/>
                    <a:pt x="3" y="17"/>
                  </a:cubicBezTo>
                  <a:cubicBezTo>
                    <a:pt x="3" y="18"/>
                    <a:pt x="3" y="18"/>
                    <a:pt x="3" y="19"/>
                  </a:cubicBezTo>
                  <a:cubicBezTo>
                    <a:pt x="3" y="20"/>
                    <a:pt x="5" y="21"/>
                    <a:pt x="5" y="22"/>
                  </a:cubicBezTo>
                  <a:cubicBezTo>
                    <a:pt x="5" y="22"/>
                    <a:pt x="5" y="23"/>
                    <a:pt x="5" y="24"/>
                  </a:cubicBezTo>
                  <a:cubicBezTo>
                    <a:pt x="6" y="25"/>
                    <a:pt x="8" y="24"/>
                    <a:pt x="9" y="24"/>
                  </a:cubicBezTo>
                  <a:cubicBezTo>
                    <a:pt x="10" y="24"/>
                    <a:pt x="12" y="24"/>
                    <a:pt x="14" y="24"/>
                  </a:cubicBezTo>
                  <a:cubicBezTo>
                    <a:pt x="15" y="24"/>
                    <a:pt x="16" y="25"/>
                    <a:pt x="17" y="25"/>
                  </a:cubicBezTo>
                  <a:cubicBezTo>
                    <a:pt x="20" y="27"/>
                    <a:pt x="24" y="28"/>
                    <a:pt x="26" y="24"/>
                  </a:cubicBezTo>
                  <a:cubicBezTo>
                    <a:pt x="26" y="22"/>
                    <a:pt x="25" y="21"/>
                    <a:pt x="26" y="20"/>
                  </a:cubicBezTo>
                  <a:cubicBezTo>
                    <a:pt x="27" y="19"/>
                    <a:pt x="28" y="19"/>
                    <a:pt x="29" y="18"/>
                  </a:cubicBezTo>
                  <a:cubicBezTo>
                    <a:pt x="30" y="17"/>
                    <a:pt x="29" y="15"/>
                    <a:pt x="30" y="14"/>
                  </a:cubicBezTo>
                  <a:cubicBezTo>
                    <a:pt x="30" y="12"/>
                    <a:pt x="32" y="13"/>
                    <a:pt x="33" y="12"/>
                  </a:cubicBezTo>
                  <a:cubicBezTo>
                    <a:pt x="36" y="10"/>
                    <a:pt x="30" y="6"/>
                    <a:pt x="30" y="4"/>
                  </a:cubicBezTo>
                  <a:cubicBezTo>
                    <a:pt x="29" y="4"/>
                    <a:pt x="30" y="2"/>
                    <a:pt x="3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16"/>
            <p:cNvSpPr/>
            <p:nvPr/>
          </p:nvSpPr>
          <p:spPr bwMode="auto">
            <a:xfrm>
              <a:off x="8216107" y="-407987"/>
              <a:ext cx="80963" cy="93663"/>
            </a:xfrm>
            <a:custGeom>
              <a:avLst/>
              <a:gdLst>
                <a:gd name="T0" fmla="*/ 10 w 19"/>
                <a:gd name="T1" fmla="*/ 7 h 22"/>
                <a:gd name="T2" fmla="*/ 14 w 19"/>
                <a:gd name="T3" fmla="*/ 4 h 22"/>
                <a:gd name="T4" fmla="*/ 18 w 19"/>
                <a:gd name="T5" fmla="*/ 3 h 22"/>
                <a:gd name="T6" fmla="*/ 19 w 19"/>
                <a:gd name="T7" fmla="*/ 1 h 22"/>
                <a:gd name="T8" fmla="*/ 19 w 19"/>
                <a:gd name="T9" fmla="*/ 0 h 22"/>
                <a:gd name="T10" fmla="*/ 14 w 19"/>
                <a:gd name="T11" fmla="*/ 1 h 22"/>
                <a:gd name="T12" fmla="*/ 12 w 19"/>
                <a:gd name="T13" fmla="*/ 0 h 22"/>
                <a:gd name="T14" fmla="*/ 9 w 19"/>
                <a:gd name="T15" fmla="*/ 1 h 22"/>
                <a:gd name="T16" fmla="*/ 6 w 19"/>
                <a:gd name="T17" fmla="*/ 1 h 22"/>
                <a:gd name="T18" fmla="*/ 3 w 19"/>
                <a:gd name="T19" fmla="*/ 4 h 22"/>
                <a:gd name="T20" fmla="*/ 1 w 19"/>
                <a:gd name="T21" fmla="*/ 8 h 22"/>
                <a:gd name="T22" fmla="*/ 0 w 19"/>
                <a:gd name="T23" fmla="*/ 12 h 22"/>
                <a:gd name="T24" fmla="*/ 1 w 19"/>
                <a:gd name="T25" fmla="*/ 15 h 22"/>
                <a:gd name="T26" fmla="*/ 1 w 19"/>
                <a:gd name="T27" fmla="*/ 17 h 22"/>
                <a:gd name="T28" fmla="*/ 3 w 19"/>
                <a:gd name="T29" fmla="*/ 22 h 22"/>
                <a:gd name="T30" fmla="*/ 4 w 19"/>
                <a:gd name="T31" fmla="*/ 22 h 22"/>
                <a:gd name="T32" fmla="*/ 5 w 19"/>
                <a:gd name="T33" fmla="*/ 17 h 22"/>
                <a:gd name="T34" fmla="*/ 5 w 19"/>
                <a:gd name="T35" fmla="*/ 14 h 22"/>
                <a:gd name="T36" fmla="*/ 8 w 19"/>
                <a:gd name="T37" fmla="*/ 16 h 22"/>
                <a:gd name="T38" fmla="*/ 9 w 19"/>
                <a:gd name="T39" fmla="*/ 18 h 22"/>
                <a:gd name="T40" fmla="*/ 11 w 19"/>
                <a:gd name="T41" fmla="*/ 16 h 22"/>
                <a:gd name="T42" fmla="*/ 10 w 19"/>
                <a:gd name="T43" fmla="*/ 12 h 22"/>
                <a:gd name="T44" fmla="*/ 8 w 19"/>
                <a:gd name="T45" fmla="*/ 11 h 22"/>
                <a:gd name="T46" fmla="*/ 10 w 19"/>
                <a:gd name="T47"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22">
                  <a:moveTo>
                    <a:pt x="10" y="7"/>
                  </a:moveTo>
                  <a:cubicBezTo>
                    <a:pt x="11" y="6"/>
                    <a:pt x="13" y="4"/>
                    <a:pt x="14" y="4"/>
                  </a:cubicBezTo>
                  <a:cubicBezTo>
                    <a:pt x="16" y="4"/>
                    <a:pt x="17" y="4"/>
                    <a:pt x="18" y="3"/>
                  </a:cubicBezTo>
                  <a:cubicBezTo>
                    <a:pt x="19" y="3"/>
                    <a:pt x="19" y="2"/>
                    <a:pt x="19" y="1"/>
                  </a:cubicBezTo>
                  <a:cubicBezTo>
                    <a:pt x="19" y="0"/>
                    <a:pt x="19" y="0"/>
                    <a:pt x="19" y="0"/>
                  </a:cubicBezTo>
                  <a:cubicBezTo>
                    <a:pt x="17" y="0"/>
                    <a:pt x="15" y="1"/>
                    <a:pt x="14" y="1"/>
                  </a:cubicBezTo>
                  <a:cubicBezTo>
                    <a:pt x="13" y="1"/>
                    <a:pt x="13" y="0"/>
                    <a:pt x="12" y="0"/>
                  </a:cubicBezTo>
                  <a:cubicBezTo>
                    <a:pt x="11" y="0"/>
                    <a:pt x="10" y="1"/>
                    <a:pt x="9" y="1"/>
                  </a:cubicBezTo>
                  <a:cubicBezTo>
                    <a:pt x="8" y="1"/>
                    <a:pt x="7" y="0"/>
                    <a:pt x="6" y="1"/>
                  </a:cubicBezTo>
                  <a:cubicBezTo>
                    <a:pt x="5" y="1"/>
                    <a:pt x="4" y="3"/>
                    <a:pt x="3" y="4"/>
                  </a:cubicBezTo>
                  <a:cubicBezTo>
                    <a:pt x="2" y="5"/>
                    <a:pt x="2" y="7"/>
                    <a:pt x="1" y="8"/>
                  </a:cubicBezTo>
                  <a:cubicBezTo>
                    <a:pt x="1" y="10"/>
                    <a:pt x="0" y="11"/>
                    <a:pt x="0" y="12"/>
                  </a:cubicBezTo>
                  <a:cubicBezTo>
                    <a:pt x="0" y="14"/>
                    <a:pt x="1" y="13"/>
                    <a:pt x="1" y="15"/>
                  </a:cubicBezTo>
                  <a:cubicBezTo>
                    <a:pt x="2" y="16"/>
                    <a:pt x="1" y="16"/>
                    <a:pt x="1" y="17"/>
                  </a:cubicBezTo>
                  <a:cubicBezTo>
                    <a:pt x="1" y="19"/>
                    <a:pt x="1" y="21"/>
                    <a:pt x="3" y="22"/>
                  </a:cubicBezTo>
                  <a:cubicBezTo>
                    <a:pt x="3" y="22"/>
                    <a:pt x="3" y="22"/>
                    <a:pt x="4" y="22"/>
                  </a:cubicBezTo>
                  <a:cubicBezTo>
                    <a:pt x="5" y="21"/>
                    <a:pt x="5" y="18"/>
                    <a:pt x="5" y="17"/>
                  </a:cubicBezTo>
                  <a:cubicBezTo>
                    <a:pt x="5" y="16"/>
                    <a:pt x="4" y="14"/>
                    <a:pt x="5" y="14"/>
                  </a:cubicBezTo>
                  <a:cubicBezTo>
                    <a:pt x="7" y="13"/>
                    <a:pt x="8" y="15"/>
                    <a:pt x="8" y="16"/>
                  </a:cubicBezTo>
                  <a:cubicBezTo>
                    <a:pt x="8" y="17"/>
                    <a:pt x="8" y="18"/>
                    <a:pt x="9" y="18"/>
                  </a:cubicBezTo>
                  <a:cubicBezTo>
                    <a:pt x="11" y="18"/>
                    <a:pt x="11" y="17"/>
                    <a:pt x="11" y="16"/>
                  </a:cubicBezTo>
                  <a:cubicBezTo>
                    <a:pt x="11" y="15"/>
                    <a:pt x="11" y="13"/>
                    <a:pt x="10" y="12"/>
                  </a:cubicBezTo>
                  <a:cubicBezTo>
                    <a:pt x="10" y="11"/>
                    <a:pt x="8" y="11"/>
                    <a:pt x="8" y="11"/>
                  </a:cubicBezTo>
                  <a:cubicBezTo>
                    <a:pt x="6" y="9"/>
                    <a:pt x="9" y="7"/>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Rectangle 17"/>
            <p:cNvSpPr>
              <a:spLocks noChangeArrowheads="1"/>
            </p:cNvSpPr>
            <p:nvPr/>
          </p:nvSpPr>
          <p:spPr bwMode="auto">
            <a:xfrm>
              <a:off x="8297069" y="-407987"/>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4" name="Freeform 18"/>
            <p:cNvSpPr/>
            <p:nvPr/>
          </p:nvSpPr>
          <p:spPr bwMode="auto">
            <a:xfrm>
              <a:off x="8335169" y="-420687"/>
              <a:ext cx="25400" cy="50800"/>
            </a:xfrm>
            <a:custGeom>
              <a:avLst/>
              <a:gdLst>
                <a:gd name="T0" fmla="*/ 1 w 6"/>
                <a:gd name="T1" fmla="*/ 8 h 12"/>
                <a:gd name="T2" fmla="*/ 4 w 6"/>
                <a:gd name="T3" fmla="*/ 10 h 12"/>
                <a:gd name="T4" fmla="*/ 3 w 6"/>
                <a:gd name="T5" fmla="*/ 6 h 12"/>
                <a:gd name="T6" fmla="*/ 5 w 6"/>
                <a:gd name="T7" fmla="*/ 4 h 12"/>
                <a:gd name="T8" fmla="*/ 0 w 6"/>
                <a:gd name="T9" fmla="*/ 2 h 12"/>
                <a:gd name="T10" fmla="*/ 1 w 6"/>
                <a:gd name="T11" fmla="*/ 2 h 12"/>
                <a:gd name="T12" fmla="*/ 1 w 6"/>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6" h="12">
                  <a:moveTo>
                    <a:pt x="1" y="8"/>
                  </a:moveTo>
                  <a:cubicBezTo>
                    <a:pt x="1" y="9"/>
                    <a:pt x="3" y="12"/>
                    <a:pt x="4" y="10"/>
                  </a:cubicBezTo>
                  <a:cubicBezTo>
                    <a:pt x="6" y="8"/>
                    <a:pt x="3" y="7"/>
                    <a:pt x="3" y="6"/>
                  </a:cubicBezTo>
                  <a:cubicBezTo>
                    <a:pt x="4" y="5"/>
                    <a:pt x="5" y="5"/>
                    <a:pt x="5" y="4"/>
                  </a:cubicBezTo>
                  <a:cubicBezTo>
                    <a:pt x="5" y="2"/>
                    <a:pt x="1" y="0"/>
                    <a:pt x="0" y="2"/>
                  </a:cubicBezTo>
                  <a:cubicBezTo>
                    <a:pt x="1" y="2"/>
                    <a:pt x="1" y="2"/>
                    <a:pt x="1" y="2"/>
                  </a:cubicBezTo>
                  <a:cubicBezTo>
                    <a:pt x="0" y="4"/>
                    <a:pt x="0" y="6"/>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
            <p:cNvSpPr/>
            <p:nvPr/>
          </p:nvSpPr>
          <p:spPr bwMode="auto">
            <a:xfrm>
              <a:off x="8284369" y="-280987"/>
              <a:ext cx="50800" cy="38100"/>
            </a:xfrm>
            <a:custGeom>
              <a:avLst/>
              <a:gdLst>
                <a:gd name="T0" fmla="*/ 4 w 12"/>
                <a:gd name="T1" fmla="*/ 6 h 9"/>
                <a:gd name="T2" fmla="*/ 10 w 12"/>
                <a:gd name="T3" fmla="*/ 5 h 9"/>
                <a:gd name="T4" fmla="*/ 8 w 12"/>
                <a:gd name="T5" fmla="*/ 1 h 9"/>
                <a:gd name="T6" fmla="*/ 9 w 12"/>
                <a:gd name="T7" fmla="*/ 1 h 9"/>
                <a:gd name="T8" fmla="*/ 4 w 12"/>
                <a:gd name="T9" fmla="*/ 1 h 9"/>
                <a:gd name="T10" fmla="*/ 3 w 12"/>
                <a:gd name="T11" fmla="*/ 3 h 9"/>
                <a:gd name="T12" fmla="*/ 2 w 12"/>
                <a:gd name="T13" fmla="*/ 3 h 9"/>
                <a:gd name="T14" fmla="*/ 0 w 12"/>
                <a:gd name="T15" fmla="*/ 9 h 9"/>
                <a:gd name="T16" fmla="*/ 4 w 12"/>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9">
                  <a:moveTo>
                    <a:pt x="4" y="6"/>
                  </a:moveTo>
                  <a:cubicBezTo>
                    <a:pt x="6" y="5"/>
                    <a:pt x="8" y="6"/>
                    <a:pt x="10" y="5"/>
                  </a:cubicBezTo>
                  <a:cubicBezTo>
                    <a:pt x="12" y="3"/>
                    <a:pt x="10" y="1"/>
                    <a:pt x="8" y="1"/>
                  </a:cubicBezTo>
                  <a:cubicBezTo>
                    <a:pt x="9" y="1"/>
                    <a:pt x="9" y="1"/>
                    <a:pt x="9" y="1"/>
                  </a:cubicBezTo>
                  <a:cubicBezTo>
                    <a:pt x="7" y="1"/>
                    <a:pt x="5" y="0"/>
                    <a:pt x="4" y="1"/>
                  </a:cubicBezTo>
                  <a:cubicBezTo>
                    <a:pt x="3" y="2"/>
                    <a:pt x="3" y="2"/>
                    <a:pt x="3" y="3"/>
                  </a:cubicBezTo>
                  <a:cubicBezTo>
                    <a:pt x="2" y="3"/>
                    <a:pt x="2" y="3"/>
                    <a:pt x="2" y="3"/>
                  </a:cubicBezTo>
                  <a:cubicBezTo>
                    <a:pt x="1" y="5"/>
                    <a:pt x="0" y="6"/>
                    <a:pt x="0" y="9"/>
                  </a:cubicBezTo>
                  <a:cubicBezTo>
                    <a:pt x="2" y="9"/>
                    <a:pt x="3"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20"/>
            <p:cNvSpPr/>
            <p:nvPr/>
          </p:nvSpPr>
          <p:spPr bwMode="auto">
            <a:xfrm>
              <a:off x="8322469" y="-357187"/>
              <a:ext cx="63500" cy="30163"/>
            </a:xfrm>
            <a:custGeom>
              <a:avLst/>
              <a:gdLst>
                <a:gd name="T0" fmla="*/ 9 w 15"/>
                <a:gd name="T1" fmla="*/ 1 h 7"/>
                <a:gd name="T2" fmla="*/ 4 w 15"/>
                <a:gd name="T3" fmla="*/ 1 h 7"/>
                <a:gd name="T4" fmla="*/ 2 w 15"/>
                <a:gd name="T5" fmla="*/ 2 h 7"/>
                <a:gd name="T6" fmla="*/ 0 w 15"/>
                <a:gd name="T7" fmla="*/ 3 h 7"/>
                <a:gd name="T8" fmla="*/ 0 w 15"/>
                <a:gd name="T9" fmla="*/ 5 h 7"/>
                <a:gd name="T10" fmla="*/ 6 w 15"/>
                <a:gd name="T11" fmla="*/ 5 h 7"/>
                <a:gd name="T12" fmla="*/ 11 w 15"/>
                <a:gd name="T13" fmla="*/ 6 h 7"/>
                <a:gd name="T14" fmla="*/ 13 w 15"/>
                <a:gd name="T15" fmla="*/ 2 h 7"/>
                <a:gd name="T16" fmla="*/ 14 w 15"/>
                <a:gd name="T17" fmla="*/ 2 h 7"/>
                <a:gd name="T18" fmla="*/ 9 w 15"/>
                <a:gd name="T1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7">
                  <a:moveTo>
                    <a:pt x="9" y="1"/>
                  </a:moveTo>
                  <a:cubicBezTo>
                    <a:pt x="7" y="1"/>
                    <a:pt x="6" y="0"/>
                    <a:pt x="4" y="1"/>
                  </a:cubicBezTo>
                  <a:cubicBezTo>
                    <a:pt x="3" y="1"/>
                    <a:pt x="2" y="2"/>
                    <a:pt x="2" y="2"/>
                  </a:cubicBezTo>
                  <a:cubicBezTo>
                    <a:pt x="1" y="2"/>
                    <a:pt x="1" y="2"/>
                    <a:pt x="0" y="3"/>
                  </a:cubicBezTo>
                  <a:cubicBezTo>
                    <a:pt x="0" y="5"/>
                    <a:pt x="0" y="5"/>
                    <a:pt x="0" y="5"/>
                  </a:cubicBezTo>
                  <a:cubicBezTo>
                    <a:pt x="1" y="7"/>
                    <a:pt x="5" y="5"/>
                    <a:pt x="6" y="5"/>
                  </a:cubicBezTo>
                  <a:cubicBezTo>
                    <a:pt x="9" y="5"/>
                    <a:pt x="9" y="7"/>
                    <a:pt x="11" y="6"/>
                  </a:cubicBezTo>
                  <a:cubicBezTo>
                    <a:pt x="14" y="6"/>
                    <a:pt x="15" y="4"/>
                    <a:pt x="13" y="2"/>
                  </a:cubicBezTo>
                  <a:cubicBezTo>
                    <a:pt x="14" y="2"/>
                    <a:pt x="14" y="2"/>
                    <a:pt x="14" y="2"/>
                  </a:cubicBezTo>
                  <a:cubicBezTo>
                    <a:pt x="14" y="0"/>
                    <a:pt x="10"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21"/>
            <p:cNvSpPr/>
            <p:nvPr/>
          </p:nvSpPr>
          <p:spPr bwMode="auto">
            <a:xfrm>
              <a:off x="8393907" y="-387349"/>
              <a:ext cx="276225" cy="144463"/>
            </a:xfrm>
            <a:custGeom>
              <a:avLst/>
              <a:gdLst>
                <a:gd name="T0" fmla="*/ 56 w 65"/>
                <a:gd name="T1" fmla="*/ 24 h 34"/>
                <a:gd name="T2" fmla="*/ 54 w 65"/>
                <a:gd name="T3" fmla="*/ 21 h 34"/>
                <a:gd name="T4" fmla="*/ 50 w 65"/>
                <a:gd name="T5" fmla="*/ 18 h 34"/>
                <a:gd name="T6" fmla="*/ 48 w 65"/>
                <a:gd name="T7" fmla="*/ 16 h 34"/>
                <a:gd name="T8" fmla="*/ 42 w 65"/>
                <a:gd name="T9" fmla="*/ 11 h 34"/>
                <a:gd name="T10" fmla="*/ 36 w 65"/>
                <a:gd name="T11" fmla="*/ 9 h 34"/>
                <a:gd name="T12" fmla="*/ 30 w 65"/>
                <a:gd name="T13" fmla="*/ 6 h 34"/>
                <a:gd name="T14" fmla="*/ 27 w 65"/>
                <a:gd name="T15" fmla="*/ 6 h 34"/>
                <a:gd name="T16" fmla="*/ 21 w 65"/>
                <a:gd name="T17" fmla="*/ 4 h 34"/>
                <a:gd name="T18" fmla="*/ 14 w 65"/>
                <a:gd name="T19" fmla="*/ 7 h 34"/>
                <a:gd name="T20" fmla="*/ 11 w 65"/>
                <a:gd name="T21" fmla="*/ 7 h 34"/>
                <a:gd name="T22" fmla="*/ 9 w 65"/>
                <a:gd name="T23" fmla="*/ 2 h 34"/>
                <a:gd name="T24" fmla="*/ 3 w 65"/>
                <a:gd name="T25" fmla="*/ 0 h 34"/>
                <a:gd name="T26" fmla="*/ 0 w 65"/>
                <a:gd name="T27" fmla="*/ 3 h 34"/>
                <a:gd name="T28" fmla="*/ 0 w 65"/>
                <a:gd name="T29" fmla="*/ 2 h 34"/>
                <a:gd name="T30" fmla="*/ 2 w 65"/>
                <a:gd name="T31" fmla="*/ 9 h 34"/>
                <a:gd name="T32" fmla="*/ 4 w 65"/>
                <a:gd name="T33" fmla="*/ 12 h 34"/>
                <a:gd name="T34" fmla="*/ 9 w 65"/>
                <a:gd name="T35" fmla="*/ 13 h 34"/>
                <a:gd name="T36" fmla="*/ 13 w 65"/>
                <a:gd name="T37" fmla="*/ 13 h 34"/>
                <a:gd name="T38" fmla="*/ 17 w 65"/>
                <a:gd name="T39" fmla="*/ 13 h 34"/>
                <a:gd name="T40" fmla="*/ 22 w 65"/>
                <a:gd name="T41" fmla="*/ 17 h 34"/>
                <a:gd name="T42" fmla="*/ 23 w 65"/>
                <a:gd name="T43" fmla="*/ 20 h 34"/>
                <a:gd name="T44" fmla="*/ 25 w 65"/>
                <a:gd name="T45" fmla="*/ 23 h 34"/>
                <a:gd name="T46" fmla="*/ 23 w 65"/>
                <a:gd name="T47" fmla="*/ 27 h 34"/>
                <a:gd name="T48" fmla="*/ 25 w 65"/>
                <a:gd name="T49" fmla="*/ 26 h 34"/>
                <a:gd name="T50" fmla="*/ 28 w 65"/>
                <a:gd name="T51" fmla="*/ 26 h 34"/>
                <a:gd name="T52" fmla="*/ 29 w 65"/>
                <a:gd name="T53" fmla="*/ 28 h 34"/>
                <a:gd name="T54" fmla="*/ 34 w 65"/>
                <a:gd name="T55" fmla="*/ 29 h 34"/>
                <a:gd name="T56" fmla="*/ 34 w 65"/>
                <a:gd name="T57" fmla="*/ 29 h 34"/>
                <a:gd name="T58" fmla="*/ 39 w 65"/>
                <a:gd name="T59" fmla="*/ 28 h 34"/>
                <a:gd name="T60" fmla="*/ 41 w 65"/>
                <a:gd name="T61" fmla="*/ 24 h 34"/>
                <a:gd name="T62" fmla="*/ 48 w 65"/>
                <a:gd name="T63" fmla="*/ 27 h 34"/>
                <a:gd name="T64" fmla="*/ 53 w 65"/>
                <a:gd name="T65" fmla="*/ 28 h 34"/>
                <a:gd name="T66" fmla="*/ 56 w 65"/>
                <a:gd name="T67" fmla="*/ 33 h 34"/>
                <a:gd name="T68" fmla="*/ 63 w 65"/>
                <a:gd name="T69" fmla="*/ 33 h 34"/>
                <a:gd name="T70" fmla="*/ 63 w 65"/>
                <a:gd name="T71" fmla="*/ 34 h 34"/>
                <a:gd name="T72" fmla="*/ 64 w 65"/>
                <a:gd name="T73" fmla="*/ 34 h 34"/>
                <a:gd name="T74" fmla="*/ 60 w 65"/>
                <a:gd name="T75" fmla="*/ 29 h 34"/>
                <a:gd name="T76" fmla="*/ 60 w 65"/>
                <a:gd name="T77" fmla="*/ 28 h 34"/>
                <a:gd name="T78" fmla="*/ 58 w 65"/>
                <a:gd name="T79" fmla="*/ 27 h 34"/>
                <a:gd name="T80" fmla="*/ 56 w 65"/>
                <a:gd name="T8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34">
                  <a:moveTo>
                    <a:pt x="56" y="24"/>
                  </a:moveTo>
                  <a:cubicBezTo>
                    <a:pt x="55" y="23"/>
                    <a:pt x="54" y="23"/>
                    <a:pt x="54" y="21"/>
                  </a:cubicBezTo>
                  <a:cubicBezTo>
                    <a:pt x="54" y="19"/>
                    <a:pt x="52" y="19"/>
                    <a:pt x="50" y="18"/>
                  </a:cubicBezTo>
                  <a:cubicBezTo>
                    <a:pt x="49" y="18"/>
                    <a:pt x="49" y="17"/>
                    <a:pt x="48" y="16"/>
                  </a:cubicBezTo>
                  <a:cubicBezTo>
                    <a:pt x="47" y="14"/>
                    <a:pt x="45" y="11"/>
                    <a:pt x="42" y="11"/>
                  </a:cubicBezTo>
                  <a:cubicBezTo>
                    <a:pt x="40" y="10"/>
                    <a:pt x="38" y="9"/>
                    <a:pt x="36" y="9"/>
                  </a:cubicBezTo>
                  <a:cubicBezTo>
                    <a:pt x="34" y="8"/>
                    <a:pt x="32" y="6"/>
                    <a:pt x="30" y="6"/>
                  </a:cubicBezTo>
                  <a:cubicBezTo>
                    <a:pt x="30" y="7"/>
                    <a:pt x="28" y="6"/>
                    <a:pt x="27" y="6"/>
                  </a:cubicBezTo>
                  <a:cubicBezTo>
                    <a:pt x="25" y="5"/>
                    <a:pt x="23" y="4"/>
                    <a:pt x="21" y="4"/>
                  </a:cubicBezTo>
                  <a:cubicBezTo>
                    <a:pt x="18" y="4"/>
                    <a:pt x="17" y="5"/>
                    <a:pt x="14" y="7"/>
                  </a:cubicBezTo>
                  <a:cubicBezTo>
                    <a:pt x="13" y="8"/>
                    <a:pt x="12" y="8"/>
                    <a:pt x="11" y="7"/>
                  </a:cubicBezTo>
                  <a:cubicBezTo>
                    <a:pt x="9" y="6"/>
                    <a:pt x="10" y="3"/>
                    <a:pt x="9" y="2"/>
                  </a:cubicBezTo>
                  <a:cubicBezTo>
                    <a:pt x="7" y="0"/>
                    <a:pt x="5" y="0"/>
                    <a:pt x="3" y="0"/>
                  </a:cubicBezTo>
                  <a:cubicBezTo>
                    <a:pt x="1" y="0"/>
                    <a:pt x="1" y="2"/>
                    <a:pt x="0" y="3"/>
                  </a:cubicBezTo>
                  <a:cubicBezTo>
                    <a:pt x="0" y="2"/>
                    <a:pt x="0" y="2"/>
                    <a:pt x="0" y="2"/>
                  </a:cubicBezTo>
                  <a:cubicBezTo>
                    <a:pt x="0" y="5"/>
                    <a:pt x="1" y="7"/>
                    <a:pt x="2" y="9"/>
                  </a:cubicBezTo>
                  <a:cubicBezTo>
                    <a:pt x="3" y="9"/>
                    <a:pt x="4" y="12"/>
                    <a:pt x="4" y="12"/>
                  </a:cubicBezTo>
                  <a:cubicBezTo>
                    <a:pt x="5" y="13"/>
                    <a:pt x="8" y="13"/>
                    <a:pt x="9" y="13"/>
                  </a:cubicBezTo>
                  <a:cubicBezTo>
                    <a:pt x="10" y="13"/>
                    <a:pt x="11" y="12"/>
                    <a:pt x="13" y="13"/>
                  </a:cubicBezTo>
                  <a:cubicBezTo>
                    <a:pt x="14" y="13"/>
                    <a:pt x="16" y="13"/>
                    <a:pt x="17" y="13"/>
                  </a:cubicBezTo>
                  <a:cubicBezTo>
                    <a:pt x="18" y="14"/>
                    <a:pt x="21" y="16"/>
                    <a:pt x="22" y="17"/>
                  </a:cubicBezTo>
                  <a:cubicBezTo>
                    <a:pt x="22" y="18"/>
                    <a:pt x="22" y="19"/>
                    <a:pt x="23" y="20"/>
                  </a:cubicBezTo>
                  <a:cubicBezTo>
                    <a:pt x="23" y="21"/>
                    <a:pt x="25" y="22"/>
                    <a:pt x="25" y="23"/>
                  </a:cubicBezTo>
                  <a:cubicBezTo>
                    <a:pt x="24" y="24"/>
                    <a:pt x="20" y="27"/>
                    <a:pt x="23" y="27"/>
                  </a:cubicBezTo>
                  <a:cubicBezTo>
                    <a:pt x="24" y="27"/>
                    <a:pt x="25" y="26"/>
                    <a:pt x="25" y="26"/>
                  </a:cubicBezTo>
                  <a:cubicBezTo>
                    <a:pt x="26" y="26"/>
                    <a:pt x="27" y="26"/>
                    <a:pt x="28" y="26"/>
                  </a:cubicBezTo>
                  <a:cubicBezTo>
                    <a:pt x="29" y="27"/>
                    <a:pt x="28" y="28"/>
                    <a:pt x="29" y="28"/>
                  </a:cubicBezTo>
                  <a:cubicBezTo>
                    <a:pt x="30" y="29"/>
                    <a:pt x="32" y="29"/>
                    <a:pt x="34" y="29"/>
                  </a:cubicBezTo>
                  <a:cubicBezTo>
                    <a:pt x="34" y="29"/>
                    <a:pt x="34" y="29"/>
                    <a:pt x="34" y="29"/>
                  </a:cubicBezTo>
                  <a:cubicBezTo>
                    <a:pt x="35" y="29"/>
                    <a:pt x="38" y="28"/>
                    <a:pt x="39" y="28"/>
                  </a:cubicBezTo>
                  <a:cubicBezTo>
                    <a:pt x="40" y="27"/>
                    <a:pt x="40" y="25"/>
                    <a:pt x="41" y="24"/>
                  </a:cubicBezTo>
                  <a:cubicBezTo>
                    <a:pt x="44" y="23"/>
                    <a:pt x="46" y="26"/>
                    <a:pt x="48" y="27"/>
                  </a:cubicBezTo>
                  <a:cubicBezTo>
                    <a:pt x="49" y="28"/>
                    <a:pt x="51" y="28"/>
                    <a:pt x="53" y="28"/>
                  </a:cubicBezTo>
                  <a:cubicBezTo>
                    <a:pt x="54" y="30"/>
                    <a:pt x="55" y="32"/>
                    <a:pt x="56" y="33"/>
                  </a:cubicBezTo>
                  <a:cubicBezTo>
                    <a:pt x="58" y="34"/>
                    <a:pt x="61" y="33"/>
                    <a:pt x="63" y="33"/>
                  </a:cubicBezTo>
                  <a:cubicBezTo>
                    <a:pt x="63" y="34"/>
                    <a:pt x="63" y="34"/>
                    <a:pt x="63" y="34"/>
                  </a:cubicBezTo>
                  <a:cubicBezTo>
                    <a:pt x="64" y="34"/>
                    <a:pt x="64" y="34"/>
                    <a:pt x="64" y="34"/>
                  </a:cubicBezTo>
                  <a:cubicBezTo>
                    <a:pt x="65" y="32"/>
                    <a:pt x="61" y="30"/>
                    <a:pt x="60" y="29"/>
                  </a:cubicBezTo>
                  <a:cubicBezTo>
                    <a:pt x="60" y="28"/>
                    <a:pt x="60" y="28"/>
                    <a:pt x="60" y="28"/>
                  </a:cubicBezTo>
                  <a:cubicBezTo>
                    <a:pt x="59" y="27"/>
                    <a:pt x="58" y="27"/>
                    <a:pt x="58" y="27"/>
                  </a:cubicBezTo>
                  <a:cubicBezTo>
                    <a:pt x="57" y="26"/>
                    <a:pt x="56" y="25"/>
                    <a:pt x="56"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Rectangle 22"/>
            <p:cNvSpPr>
              <a:spLocks noChangeArrowheads="1"/>
            </p:cNvSpPr>
            <p:nvPr/>
          </p:nvSpPr>
          <p:spPr bwMode="auto">
            <a:xfrm>
              <a:off x="8665369" y="-319087"/>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9" name="Freeform 23"/>
            <p:cNvSpPr/>
            <p:nvPr/>
          </p:nvSpPr>
          <p:spPr bwMode="auto">
            <a:xfrm>
              <a:off x="8627269" y="-336549"/>
              <a:ext cx="76200" cy="34925"/>
            </a:xfrm>
            <a:custGeom>
              <a:avLst/>
              <a:gdLst>
                <a:gd name="T0" fmla="*/ 3 w 18"/>
                <a:gd name="T1" fmla="*/ 7 h 8"/>
                <a:gd name="T2" fmla="*/ 9 w 18"/>
                <a:gd name="T3" fmla="*/ 7 h 8"/>
                <a:gd name="T4" fmla="*/ 13 w 18"/>
                <a:gd name="T5" fmla="*/ 6 h 8"/>
                <a:gd name="T6" fmla="*/ 15 w 18"/>
                <a:gd name="T7" fmla="*/ 1 h 8"/>
                <a:gd name="T8" fmla="*/ 11 w 18"/>
                <a:gd name="T9" fmla="*/ 3 h 8"/>
                <a:gd name="T10" fmla="*/ 9 w 18"/>
                <a:gd name="T11" fmla="*/ 4 h 8"/>
                <a:gd name="T12" fmla="*/ 3 w 18"/>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3" y="7"/>
                  </a:moveTo>
                  <a:cubicBezTo>
                    <a:pt x="5" y="8"/>
                    <a:pt x="7" y="7"/>
                    <a:pt x="9" y="7"/>
                  </a:cubicBezTo>
                  <a:cubicBezTo>
                    <a:pt x="10" y="7"/>
                    <a:pt x="12" y="7"/>
                    <a:pt x="13" y="6"/>
                  </a:cubicBezTo>
                  <a:cubicBezTo>
                    <a:pt x="14" y="5"/>
                    <a:pt x="18" y="2"/>
                    <a:pt x="15" y="1"/>
                  </a:cubicBezTo>
                  <a:cubicBezTo>
                    <a:pt x="13" y="0"/>
                    <a:pt x="13" y="3"/>
                    <a:pt x="11" y="3"/>
                  </a:cubicBezTo>
                  <a:cubicBezTo>
                    <a:pt x="11" y="4"/>
                    <a:pt x="10" y="4"/>
                    <a:pt x="9" y="4"/>
                  </a:cubicBezTo>
                  <a:cubicBezTo>
                    <a:pt x="7" y="4"/>
                    <a:pt x="0" y="4"/>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24"/>
            <p:cNvSpPr/>
            <p:nvPr/>
          </p:nvSpPr>
          <p:spPr bwMode="auto">
            <a:xfrm>
              <a:off x="8127207" y="-238124"/>
              <a:ext cx="585788" cy="411163"/>
            </a:xfrm>
            <a:custGeom>
              <a:avLst/>
              <a:gdLst>
                <a:gd name="T0" fmla="*/ 136 w 138"/>
                <a:gd name="T1" fmla="*/ 48 h 97"/>
                <a:gd name="T2" fmla="*/ 132 w 138"/>
                <a:gd name="T3" fmla="*/ 44 h 97"/>
                <a:gd name="T4" fmla="*/ 128 w 138"/>
                <a:gd name="T5" fmla="*/ 38 h 97"/>
                <a:gd name="T6" fmla="*/ 119 w 138"/>
                <a:gd name="T7" fmla="*/ 30 h 97"/>
                <a:gd name="T8" fmla="*/ 114 w 138"/>
                <a:gd name="T9" fmla="*/ 22 h 97"/>
                <a:gd name="T10" fmla="*/ 111 w 138"/>
                <a:gd name="T11" fmla="*/ 14 h 97"/>
                <a:gd name="T12" fmla="*/ 105 w 138"/>
                <a:gd name="T13" fmla="*/ 8 h 97"/>
                <a:gd name="T14" fmla="*/ 102 w 138"/>
                <a:gd name="T15" fmla="*/ 1 h 97"/>
                <a:gd name="T16" fmla="*/ 99 w 138"/>
                <a:gd name="T17" fmla="*/ 5 h 97"/>
                <a:gd name="T18" fmla="*/ 99 w 138"/>
                <a:gd name="T19" fmla="*/ 12 h 97"/>
                <a:gd name="T20" fmla="*/ 87 w 138"/>
                <a:gd name="T21" fmla="*/ 19 h 97"/>
                <a:gd name="T22" fmla="*/ 78 w 138"/>
                <a:gd name="T23" fmla="*/ 12 h 97"/>
                <a:gd name="T24" fmla="*/ 82 w 138"/>
                <a:gd name="T25" fmla="*/ 3 h 97"/>
                <a:gd name="T26" fmla="*/ 72 w 138"/>
                <a:gd name="T27" fmla="*/ 4 h 97"/>
                <a:gd name="T28" fmla="*/ 58 w 138"/>
                <a:gd name="T29" fmla="*/ 8 h 97"/>
                <a:gd name="T30" fmla="*/ 55 w 138"/>
                <a:gd name="T31" fmla="*/ 12 h 97"/>
                <a:gd name="T32" fmla="*/ 50 w 138"/>
                <a:gd name="T33" fmla="*/ 10 h 97"/>
                <a:gd name="T34" fmla="*/ 41 w 138"/>
                <a:gd name="T35" fmla="*/ 14 h 97"/>
                <a:gd name="T36" fmla="*/ 32 w 138"/>
                <a:gd name="T37" fmla="*/ 19 h 97"/>
                <a:gd name="T38" fmla="*/ 28 w 138"/>
                <a:gd name="T39" fmla="*/ 26 h 97"/>
                <a:gd name="T40" fmla="*/ 26 w 138"/>
                <a:gd name="T41" fmla="*/ 28 h 97"/>
                <a:gd name="T42" fmla="*/ 11 w 138"/>
                <a:gd name="T43" fmla="*/ 35 h 97"/>
                <a:gd name="T44" fmla="*/ 2 w 138"/>
                <a:gd name="T45" fmla="*/ 42 h 97"/>
                <a:gd name="T46" fmla="*/ 3 w 138"/>
                <a:gd name="T47" fmla="*/ 51 h 97"/>
                <a:gd name="T48" fmla="*/ 2 w 138"/>
                <a:gd name="T49" fmla="*/ 54 h 97"/>
                <a:gd name="T50" fmla="*/ 7 w 138"/>
                <a:gd name="T51" fmla="*/ 63 h 97"/>
                <a:gd name="T52" fmla="*/ 10 w 138"/>
                <a:gd name="T53" fmla="*/ 73 h 97"/>
                <a:gd name="T54" fmla="*/ 16 w 138"/>
                <a:gd name="T55" fmla="*/ 83 h 97"/>
                <a:gd name="T56" fmla="*/ 27 w 138"/>
                <a:gd name="T57" fmla="*/ 79 h 97"/>
                <a:gd name="T58" fmla="*/ 36 w 138"/>
                <a:gd name="T59" fmla="*/ 77 h 97"/>
                <a:gd name="T60" fmla="*/ 45 w 138"/>
                <a:gd name="T61" fmla="*/ 72 h 97"/>
                <a:gd name="T62" fmla="*/ 56 w 138"/>
                <a:gd name="T63" fmla="*/ 69 h 97"/>
                <a:gd name="T64" fmla="*/ 65 w 138"/>
                <a:gd name="T65" fmla="*/ 69 h 97"/>
                <a:gd name="T66" fmla="*/ 70 w 138"/>
                <a:gd name="T67" fmla="*/ 72 h 97"/>
                <a:gd name="T68" fmla="*/ 73 w 138"/>
                <a:gd name="T69" fmla="*/ 75 h 97"/>
                <a:gd name="T70" fmla="*/ 80 w 138"/>
                <a:gd name="T71" fmla="*/ 75 h 97"/>
                <a:gd name="T72" fmla="*/ 82 w 138"/>
                <a:gd name="T73" fmla="*/ 79 h 97"/>
                <a:gd name="T74" fmla="*/ 88 w 138"/>
                <a:gd name="T75" fmla="*/ 84 h 97"/>
                <a:gd name="T76" fmla="*/ 93 w 138"/>
                <a:gd name="T77" fmla="*/ 90 h 97"/>
                <a:gd name="T78" fmla="*/ 101 w 138"/>
                <a:gd name="T79" fmla="*/ 94 h 97"/>
                <a:gd name="T80" fmla="*/ 108 w 138"/>
                <a:gd name="T81" fmla="*/ 93 h 97"/>
                <a:gd name="T82" fmla="*/ 112 w 138"/>
                <a:gd name="T83" fmla="*/ 97 h 97"/>
                <a:gd name="T84" fmla="*/ 126 w 138"/>
                <a:gd name="T85" fmla="*/ 86 h 97"/>
                <a:gd name="T86" fmla="*/ 132 w 138"/>
                <a:gd name="T87" fmla="*/ 72 h 97"/>
                <a:gd name="T88" fmla="*/ 137 w 138"/>
                <a:gd name="T89" fmla="*/ 60 h 97"/>
                <a:gd name="T90" fmla="*/ 137 w 138"/>
                <a:gd name="T91"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97">
                  <a:moveTo>
                    <a:pt x="137" y="50"/>
                  </a:moveTo>
                  <a:cubicBezTo>
                    <a:pt x="137" y="49"/>
                    <a:pt x="136" y="49"/>
                    <a:pt x="136" y="48"/>
                  </a:cubicBezTo>
                  <a:cubicBezTo>
                    <a:pt x="135" y="47"/>
                    <a:pt x="135" y="46"/>
                    <a:pt x="134" y="46"/>
                  </a:cubicBezTo>
                  <a:cubicBezTo>
                    <a:pt x="134" y="45"/>
                    <a:pt x="133" y="45"/>
                    <a:pt x="132" y="44"/>
                  </a:cubicBezTo>
                  <a:cubicBezTo>
                    <a:pt x="132" y="43"/>
                    <a:pt x="132" y="42"/>
                    <a:pt x="132" y="41"/>
                  </a:cubicBezTo>
                  <a:cubicBezTo>
                    <a:pt x="131" y="39"/>
                    <a:pt x="129" y="41"/>
                    <a:pt x="128" y="38"/>
                  </a:cubicBezTo>
                  <a:cubicBezTo>
                    <a:pt x="127" y="36"/>
                    <a:pt x="127" y="34"/>
                    <a:pt x="126" y="33"/>
                  </a:cubicBezTo>
                  <a:cubicBezTo>
                    <a:pt x="124" y="30"/>
                    <a:pt x="122" y="31"/>
                    <a:pt x="119" y="30"/>
                  </a:cubicBezTo>
                  <a:cubicBezTo>
                    <a:pt x="117" y="29"/>
                    <a:pt x="117" y="28"/>
                    <a:pt x="116" y="26"/>
                  </a:cubicBezTo>
                  <a:cubicBezTo>
                    <a:pt x="115" y="24"/>
                    <a:pt x="115" y="23"/>
                    <a:pt x="114" y="22"/>
                  </a:cubicBezTo>
                  <a:cubicBezTo>
                    <a:pt x="113" y="20"/>
                    <a:pt x="113" y="19"/>
                    <a:pt x="113" y="17"/>
                  </a:cubicBezTo>
                  <a:cubicBezTo>
                    <a:pt x="111" y="16"/>
                    <a:pt x="111" y="17"/>
                    <a:pt x="111" y="14"/>
                  </a:cubicBezTo>
                  <a:cubicBezTo>
                    <a:pt x="111" y="12"/>
                    <a:pt x="112" y="11"/>
                    <a:pt x="109" y="10"/>
                  </a:cubicBezTo>
                  <a:cubicBezTo>
                    <a:pt x="108" y="10"/>
                    <a:pt x="106" y="9"/>
                    <a:pt x="105" y="8"/>
                  </a:cubicBezTo>
                  <a:cubicBezTo>
                    <a:pt x="103" y="6"/>
                    <a:pt x="106" y="3"/>
                    <a:pt x="104" y="1"/>
                  </a:cubicBezTo>
                  <a:cubicBezTo>
                    <a:pt x="103" y="1"/>
                    <a:pt x="102" y="1"/>
                    <a:pt x="102" y="1"/>
                  </a:cubicBezTo>
                  <a:cubicBezTo>
                    <a:pt x="101" y="0"/>
                    <a:pt x="101" y="0"/>
                    <a:pt x="101" y="0"/>
                  </a:cubicBezTo>
                  <a:cubicBezTo>
                    <a:pt x="99" y="0"/>
                    <a:pt x="98" y="3"/>
                    <a:pt x="99" y="5"/>
                  </a:cubicBezTo>
                  <a:cubicBezTo>
                    <a:pt x="99" y="6"/>
                    <a:pt x="100" y="7"/>
                    <a:pt x="99" y="9"/>
                  </a:cubicBezTo>
                  <a:cubicBezTo>
                    <a:pt x="99" y="10"/>
                    <a:pt x="99" y="10"/>
                    <a:pt x="99" y="12"/>
                  </a:cubicBezTo>
                  <a:cubicBezTo>
                    <a:pt x="100" y="14"/>
                    <a:pt x="98" y="17"/>
                    <a:pt x="96" y="18"/>
                  </a:cubicBezTo>
                  <a:cubicBezTo>
                    <a:pt x="94" y="20"/>
                    <a:pt x="90" y="20"/>
                    <a:pt x="87" y="19"/>
                  </a:cubicBezTo>
                  <a:cubicBezTo>
                    <a:pt x="84" y="18"/>
                    <a:pt x="84" y="15"/>
                    <a:pt x="81" y="14"/>
                  </a:cubicBezTo>
                  <a:cubicBezTo>
                    <a:pt x="80" y="13"/>
                    <a:pt x="79" y="13"/>
                    <a:pt x="78" y="12"/>
                  </a:cubicBezTo>
                  <a:cubicBezTo>
                    <a:pt x="76" y="11"/>
                    <a:pt x="76" y="11"/>
                    <a:pt x="77" y="9"/>
                  </a:cubicBezTo>
                  <a:cubicBezTo>
                    <a:pt x="79" y="7"/>
                    <a:pt x="82" y="6"/>
                    <a:pt x="82" y="3"/>
                  </a:cubicBezTo>
                  <a:cubicBezTo>
                    <a:pt x="80" y="3"/>
                    <a:pt x="79" y="2"/>
                    <a:pt x="77" y="3"/>
                  </a:cubicBezTo>
                  <a:cubicBezTo>
                    <a:pt x="75" y="3"/>
                    <a:pt x="74" y="4"/>
                    <a:pt x="72" y="4"/>
                  </a:cubicBezTo>
                  <a:cubicBezTo>
                    <a:pt x="67" y="4"/>
                    <a:pt x="63" y="1"/>
                    <a:pt x="60" y="6"/>
                  </a:cubicBezTo>
                  <a:cubicBezTo>
                    <a:pt x="59" y="6"/>
                    <a:pt x="59" y="7"/>
                    <a:pt x="58" y="8"/>
                  </a:cubicBezTo>
                  <a:cubicBezTo>
                    <a:pt x="58" y="9"/>
                    <a:pt x="59" y="10"/>
                    <a:pt x="58" y="11"/>
                  </a:cubicBezTo>
                  <a:cubicBezTo>
                    <a:pt x="57" y="11"/>
                    <a:pt x="56" y="11"/>
                    <a:pt x="55" y="12"/>
                  </a:cubicBezTo>
                  <a:cubicBezTo>
                    <a:pt x="55" y="12"/>
                    <a:pt x="55" y="12"/>
                    <a:pt x="55" y="13"/>
                  </a:cubicBezTo>
                  <a:cubicBezTo>
                    <a:pt x="52" y="14"/>
                    <a:pt x="51" y="11"/>
                    <a:pt x="50" y="10"/>
                  </a:cubicBezTo>
                  <a:cubicBezTo>
                    <a:pt x="48" y="8"/>
                    <a:pt x="47" y="8"/>
                    <a:pt x="45" y="9"/>
                  </a:cubicBezTo>
                  <a:cubicBezTo>
                    <a:pt x="42" y="10"/>
                    <a:pt x="43" y="12"/>
                    <a:pt x="41" y="14"/>
                  </a:cubicBezTo>
                  <a:cubicBezTo>
                    <a:pt x="39" y="16"/>
                    <a:pt x="37" y="19"/>
                    <a:pt x="36" y="22"/>
                  </a:cubicBezTo>
                  <a:cubicBezTo>
                    <a:pt x="33" y="22"/>
                    <a:pt x="34" y="19"/>
                    <a:pt x="32" y="19"/>
                  </a:cubicBezTo>
                  <a:cubicBezTo>
                    <a:pt x="29" y="19"/>
                    <a:pt x="29" y="22"/>
                    <a:pt x="29" y="23"/>
                  </a:cubicBezTo>
                  <a:cubicBezTo>
                    <a:pt x="29" y="25"/>
                    <a:pt x="29" y="25"/>
                    <a:pt x="28" y="26"/>
                  </a:cubicBezTo>
                  <a:cubicBezTo>
                    <a:pt x="28" y="27"/>
                    <a:pt x="28" y="27"/>
                    <a:pt x="28" y="27"/>
                  </a:cubicBezTo>
                  <a:cubicBezTo>
                    <a:pt x="27" y="28"/>
                    <a:pt x="27" y="28"/>
                    <a:pt x="26" y="28"/>
                  </a:cubicBezTo>
                  <a:cubicBezTo>
                    <a:pt x="24" y="29"/>
                    <a:pt x="21" y="30"/>
                    <a:pt x="18" y="31"/>
                  </a:cubicBezTo>
                  <a:cubicBezTo>
                    <a:pt x="15" y="32"/>
                    <a:pt x="13" y="34"/>
                    <a:pt x="11" y="35"/>
                  </a:cubicBezTo>
                  <a:cubicBezTo>
                    <a:pt x="9" y="36"/>
                    <a:pt x="7" y="35"/>
                    <a:pt x="5" y="37"/>
                  </a:cubicBezTo>
                  <a:cubicBezTo>
                    <a:pt x="4" y="38"/>
                    <a:pt x="3" y="40"/>
                    <a:pt x="2" y="42"/>
                  </a:cubicBezTo>
                  <a:cubicBezTo>
                    <a:pt x="1" y="43"/>
                    <a:pt x="0" y="45"/>
                    <a:pt x="1" y="46"/>
                  </a:cubicBezTo>
                  <a:cubicBezTo>
                    <a:pt x="1" y="48"/>
                    <a:pt x="3" y="49"/>
                    <a:pt x="3" y="51"/>
                  </a:cubicBezTo>
                  <a:cubicBezTo>
                    <a:pt x="3" y="51"/>
                    <a:pt x="3" y="52"/>
                    <a:pt x="3" y="53"/>
                  </a:cubicBezTo>
                  <a:cubicBezTo>
                    <a:pt x="2" y="54"/>
                    <a:pt x="2" y="54"/>
                    <a:pt x="2" y="54"/>
                  </a:cubicBezTo>
                  <a:cubicBezTo>
                    <a:pt x="2" y="55"/>
                    <a:pt x="5" y="57"/>
                    <a:pt x="5" y="58"/>
                  </a:cubicBezTo>
                  <a:cubicBezTo>
                    <a:pt x="6" y="60"/>
                    <a:pt x="6" y="62"/>
                    <a:pt x="7" y="63"/>
                  </a:cubicBezTo>
                  <a:cubicBezTo>
                    <a:pt x="8" y="65"/>
                    <a:pt x="7" y="66"/>
                    <a:pt x="8" y="68"/>
                  </a:cubicBezTo>
                  <a:cubicBezTo>
                    <a:pt x="8" y="70"/>
                    <a:pt x="9" y="71"/>
                    <a:pt x="10" y="73"/>
                  </a:cubicBezTo>
                  <a:cubicBezTo>
                    <a:pt x="10" y="75"/>
                    <a:pt x="9" y="76"/>
                    <a:pt x="9" y="78"/>
                  </a:cubicBezTo>
                  <a:cubicBezTo>
                    <a:pt x="9" y="81"/>
                    <a:pt x="13" y="83"/>
                    <a:pt x="16" y="83"/>
                  </a:cubicBezTo>
                  <a:cubicBezTo>
                    <a:pt x="19" y="82"/>
                    <a:pt x="20" y="81"/>
                    <a:pt x="22" y="80"/>
                  </a:cubicBezTo>
                  <a:cubicBezTo>
                    <a:pt x="24" y="79"/>
                    <a:pt x="25" y="80"/>
                    <a:pt x="27" y="79"/>
                  </a:cubicBezTo>
                  <a:cubicBezTo>
                    <a:pt x="28" y="79"/>
                    <a:pt x="29" y="78"/>
                    <a:pt x="30" y="78"/>
                  </a:cubicBezTo>
                  <a:cubicBezTo>
                    <a:pt x="32" y="77"/>
                    <a:pt x="34" y="77"/>
                    <a:pt x="36" y="77"/>
                  </a:cubicBezTo>
                  <a:cubicBezTo>
                    <a:pt x="38" y="77"/>
                    <a:pt x="37" y="77"/>
                    <a:pt x="38" y="76"/>
                  </a:cubicBezTo>
                  <a:cubicBezTo>
                    <a:pt x="40" y="74"/>
                    <a:pt x="43" y="74"/>
                    <a:pt x="45" y="72"/>
                  </a:cubicBezTo>
                  <a:cubicBezTo>
                    <a:pt x="47" y="72"/>
                    <a:pt x="47" y="70"/>
                    <a:pt x="49" y="70"/>
                  </a:cubicBezTo>
                  <a:cubicBezTo>
                    <a:pt x="51" y="69"/>
                    <a:pt x="54" y="70"/>
                    <a:pt x="56" y="69"/>
                  </a:cubicBezTo>
                  <a:cubicBezTo>
                    <a:pt x="59" y="69"/>
                    <a:pt x="61" y="68"/>
                    <a:pt x="63" y="69"/>
                  </a:cubicBezTo>
                  <a:cubicBezTo>
                    <a:pt x="64" y="69"/>
                    <a:pt x="64" y="69"/>
                    <a:pt x="65" y="69"/>
                  </a:cubicBezTo>
                  <a:cubicBezTo>
                    <a:pt x="66" y="69"/>
                    <a:pt x="66" y="69"/>
                    <a:pt x="67" y="70"/>
                  </a:cubicBezTo>
                  <a:cubicBezTo>
                    <a:pt x="68" y="70"/>
                    <a:pt x="68" y="72"/>
                    <a:pt x="70" y="72"/>
                  </a:cubicBezTo>
                  <a:cubicBezTo>
                    <a:pt x="71" y="73"/>
                    <a:pt x="72" y="73"/>
                    <a:pt x="72" y="73"/>
                  </a:cubicBezTo>
                  <a:cubicBezTo>
                    <a:pt x="73" y="73"/>
                    <a:pt x="73" y="74"/>
                    <a:pt x="73" y="75"/>
                  </a:cubicBezTo>
                  <a:cubicBezTo>
                    <a:pt x="74" y="76"/>
                    <a:pt x="75" y="79"/>
                    <a:pt x="76" y="79"/>
                  </a:cubicBezTo>
                  <a:cubicBezTo>
                    <a:pt x="78" y="80"/>
                    <a:pt x="79" y="76"/>
                    <a:pt x="80" y="75"/>
                  </a:cubicBezTo>
                  <a:cubicBezTo>
                    <a:pt x="81" y="75"/>
                    <a:pt x="83" y="74"/>
                    <a:pt x="84" y="75"/>
                  </a:cubicBezTo>
                  <a:cubicBezTo>
                    <a:pt x="85" y="76"/>
                    <a:pt x="82" y="78"/>
                    <a:pt x="82" y="79"/>
                  </a:cubicBezTo>
                  <a:cubicBezTo>
                    <a:pt x="83" y="80"/>
                    <a:pt x="85" y="79"/>
                    <a:pt x="87" y="80"/>
                  </a:cubicBezTo>
                  <a:cubicBezTo>
                    <a:pt x="88" y="81"/>
                    <a:pt x="87" y="83"/>
                    <a:pt x="88" y="84"/>
                  </a:cubicBezTo>
                  <a:cubicBezTo>
                    <a:pt x="90" y="85"/>
                    <a:pt x="91" y="83"/>
                    <a:pt x="92" y="86"/>
                  </a:cubicBezTo>
                  <a:cubicBezTo>
                    <a:pt x="93" y="87"/>
                    <a:pt x="92" y="89"/>
                    <a:pt x="93" y="90"/>
                  </a:cubicBezTo>
                  <a:cubicBezTo>
                    <a:pt x="93" y="93"/>
                    <a:pt x="97" y="94"/>
                    <a:pt x="99" y="94"/>
                  </a:cubicBezTo>
                  <a:cubicBezTo>
                    <a:pt x="100" y="94"/>
                    <a:pt x="100" y="94"/>
                    <a:pt x="101" y="94"/>
                  </a:cubicBezTo>
                  <a:cubicBezTo>
                    <a:pt x="102" y="94"/>
                    <a:pt x="104" y="96"/>
                    <a:pt x="105" y="95"/>
                  </a:cubicBezTo>
                  <a:cubicBezTo>
                    <a:pt x="106" y="93"/>
                    <a:pt x="106" y="92"/>
                    <a:pt x="108" y="93"/>
                  </a:cubicBezTo>
                  <a:cubicBezTo>
                    <a:pt x="110" y="94"/>
                    <a:pt x="109" y="94"/>
                    <a:pt x="110" y="95"/>
                  </a:cubicBezTo>
                  <a:cubicBezTo>
                    <a:pt x="110" y="96"/>
                    <a:pt x="111" y="97"/>
                    <a:pt x="112" y="97"/>
                  </a:cubicBezTo>
                  <a:cubicBezTo>
                    <a:pt x="115" y="97"/>
                    <a:pt x="116" y="94"/>
                    <a:pt x="119" y="94"/>
                  </a:cubicBezTo>
                  <a:cubicBezTo>
                    <a:pt x="122" y="93"/>
                    <a:pt x="125" y="90"/>
                    <a:pt x="126" y="86"/>
                  </a:cubicBezTo>
                  <a:cubicBezTo>
                    <a:pt x="128" y="82"/>
                    <a:pt x="130" y="78"/>
                    <a:pt x="132" y="75"/>
                  </a:cubicBezTo>
                  <a:cubicBezTo>
                    <a:pt x="133" y="73"/>
                    <a:pt x="132" y="74"/>
                    <a:pt x="132" y="72"/>
                  </a:cubicBezTo>
                  <a:cubicBezTo>
                    <a:pt x="132" y="71"/>
                    <a:pt x="133" y="70"/>
                    <a:pt x="134" y="69"/>
                  </a:cubicBezTo>
                  <a:cubicBezTo>
                    <a:pt x="136" y="67"/>
                    <a:pt x="137" y="63"/>
                    <a:pt x="137" y="60"/>
                  </a:cubicBezTo>
                  <a:cubicBezTo>
                    <a:pt x="137" y="59"/>
                    <a:pt x="137" y="57"/>
                    <a:pt x="137" y="56"/>
                  </a:cubicBezTo>
                  <a:cubicBezTo>
                    <a:pt x="137" y="54"/>
                    <a:pt x="138" y="52"/>
                    <a:pt x="137"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5"/>
            <p:cNvSpPr/>
            <p:nvPr/>
          </p:nvSpPr>
          <p:spPr bwMode="auto">
            <a:xfrm>
              <a:off x="8581232" y="190501"/>
              <a:ext cx="58738" cy="71438"/>
            </a:xfrm>
            <a:custGeom>
              <a:avLst/>
              <a:gdLst>
                <a:gd name="T0" fmla="*/ 12 w 14"/>
                <a:gd name="T1" fmla="*/ 3 h 17"/>
                <a:gd name="T2" fmla="*/ 11 w 14"/>
                <a:gd name="T3" fmla="*/ 2 h 17"/>
                <a:gd name="T4" fmla="*/ 6 w 14"/>
                <a:gd name="T5" fmla="*/ 2 h 17"/>
                <a:gd name="T6" fmla="*/ 4 w 14"/>
                <a:gd name="T7" fmla="*/ 2 h 17"/>
                <a:gd name="T8" fmla="*/ 3 w 14"/>
                <a:gd name="T9" fmla="*/ 2 h 17"/>
                <a:gd name="T10" fmla="*/ 0 w 14"/>
                <a:gd name="T11" fmla="*/ 4 h 17"/>
                <a:gd name="T12" fmla="*/ 1 w 14"/>
                <a:gd name="T13" fmla="*/ 5 h 17"/>
                <a:gd name="T14" fmla="*/ 2 w 14"/>
                <a:gd name="T15" fmla="*/ 9 h 17"/>
                <a:gd name="T16" fmla="*/ 5 w 14"/>
                <a:gd name="T17" fmla="*/ 10 h 17"/>
                <a:gd name="T18" fmla="*/ 5 w 14"/>
                <a:gd name="T19" fmla="*/ 14 h 17"/>
                <a:gd name="T20" fmla="*/ 13 w 14"/>
                <a:gd name="T21" fmla="*/ 12 h 17"/>
                <a:gd name="T22" fmla="*/ 13 w 14"/>
                <a:gd name="T23" fmla="*/ 9 h 17"/>
                <a:gd name="T24" fmla="*/ 14 w 14"/>
                <a:gd name="T25" fmla="*/ 6 h 17"/>
                <a:gd name="T26" fmla="*/ 12 w 14"/>
                <a:gd name="T2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7">
                  <a:moveTo>
                    <a:pt x="12" y="3"/>
                  </a:moveTo>
                  <a:cubicBezTo>
                    <a:pt x="11" y="2"/>
                    <a:pt x="12" y="2"/>
                    <a:pt x="11" y="2"/>
                  </a:cubicBezTo>
                  <a:cubicBezTo>
                    <a:pt x="9" y="1"/>
                    <a:pt x="8" y="2"/>
                    <a:pt x="6" y="2"/>
                  </a:cubicBezTo>
                  <a:cubicBezTo>
                    <a:pt x="5" y="2"/>
                    <a:pt x="5" y="1"/>
                    <a:pt x="4" y="2"/>
                  </a:cubicBezTo>
                  <a:cubicBezTo>
                    <a:pt x="3" y="2"/>
                    <a:pt x="3" y="2"/>
                    <a:pt x="3" y="2"/>
                  </a:cubicBezTo>
                  <a:cubicBezTo>
                    <a:pt x="2" y="0"/>
                    <a:pt x="0" y="2"/>
                    <a:pt x="0" y="4"/>
                  </a:cubicBezTo>
                  <a:cubicBezTo>
                    <a:pt x="0" y="4"/>
                    <a:pt x="1" y="4"/>
                    <a:pt x="1" y="5"/>
                  </a:cubicBezTo>
                  <a:cubicBezTo>
                    <a:pt x="1" y="6"/>
                    <a:pt x="1" y="8"/>
                    <a:pt x="2" y="9"/>
                  </a:cubicBezTo>
                  <a:cubicBezTo>
                    <a:pt x="3" y="10"/>
                    <a:pt x="4" y="9"/>
                    <a:pt x="5" y="10"/>
                  </a:cubicBezTo>
                  <a:cubicBezTo>
                    <a:pt x="6" y="11"/>
                    <a:pt x="5" y="13"/>
                    <a:pt x="5" y="14"/>
                  </a:cubicBezTo>
                  <a:cubicBezTo>
                    <a:pt x="6" y="17"/>
                    <a:pt x="12" y="15"/>
                    <a:pt x="13" y="12"/>
                  </a:cubicBezTo>
                  <a:cubicBezTo>
                    <a:pt x="13" y="11"/>
                    <a:pt x="13" y="10"/>
                    <a:pt x="13" y="9"/>
                  </a:cubicBezTo>
                  <a:cubicBezTo>
                    <a:pt x="13" y="8"/>
                    <a:pt x="14" y="7"/>
                    <a:pt x="14" y="6"/>
                  </a:cubicBezTo>
                  <a:cubicBezTo>
                    <a:pt x="14" y="4"/>
                    <a:pt x="13" y="4"/>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6"/>
            <p:cNvSpPr/>
            <p:nvPr/>
          </p:nvSpPr>
          <p:spPr bwMode="auto">
            <a:xfrm>
              <a:off x="8903494" y="190501"/>
              <a:ext cx="101600" cy="111125"/>
            </a:xfrm>
            <a:custGeom>
              <a:avLst/>
              <a:gdLst>
                <a:gd name="T0" fmla="*/ 21 w 24"/>
                <a:gd name="T1" fmla="*/ 2 h 26"/>
                <a:gd name="T2" fmla="*/ 18 w 24"/>
                <a:gd name="T3" fmla="*/ 1 h 26"/>
                <a:gd name="T4" fmla="*/ 18 w 24"/>
                <a:gd name="T5" fmla="*/ 1 h 26"/>
                <a:gd name="T6" fmla="*/ 16 w 24"/>
                <a:gd name="T7" fmla="*/ 5 h 26"/>
                <a:gd name="T8" fmla="*/ 14 w 24"/>
                <a:gd name="T9" fmla="*/ 7 h 26"/>
                <a:gd name="T10" fmla="*/ 13 w 24"/>
                <a:gd name="T11" fmla="*/ 9 h 26"/>
                <a:gd name="T12" fmla="*/ 9 w 24"/>
                <a:gd name="T13" fmla="*/ 11 h 26"/>
                <a:gd name="T14" fmla="*/ 6 w 24"/>
                <a:gd name="T15" fmla="*/ 16 h 26"/>
                <a:gd name="T16" fmla="*/ 1 w 24"/>
                <a:gd name="T17" fmla="*/ 18 h 26"/>
                <a:gd name="T18" fmla="*/ 1 w 24"/>
                <a:gd name="T19" fmla="*/ 22 h 26"/>
                <a:gd name="T20" fmla="*/ 2 w 24"/>
                <a:gd name="T21" fmla="*/ 25 h 26"/>
                <a:gd name="T22" fmla="*/ 8 w 24"/>
                <a:gd name="T23" fmla="*/ 26 h 26"/>
                <a:gd name="T24" fmla="*/ 11 w 24"/>
                <a:gd name="T25" fmla="*/ 23 h 26"/>
                <a:gd name="T26" fmla="*/ 13 w 24"/>
                <a:gd name="T27" fmla="*/ 18 h 26"/>
                <a:gd name="T28" fmla="*/ 15 w 24"/>
                <a:gd name="T29" fmla="*/ 16 h 26"/>
                <a:gd name="T30" fmla="*/ 17 w 24"/>
                <a:gd name="T31" fmla="*/ 14 h 26"/>
                <a:gd name="T32" fmla="*/ 21 w 24"/>
                <a:gd name="T33" fmla="*/ 11 h 26"/>
                <a:gd name="T34" fmla="*/ 22 w 24"/>
                <a:gd name="T35" fmla="*/ 10 h 26"/>
                <a:gd name="T36" fmla="*/ 24 w 24"/>
                <a:gd name="T37" fmla="*/ 8 h 26"/>
                <a:gd name="T38" fmla="*/ 24 w 24"/>
                <a:gd name="T39" fmla="*/ 4 h 26"/>
                <a:gd name="T40" fmla="*/ 21 w 24"/>
                <a:gd name="T4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6">
                  <a:moveTo>
                    <a:pt x="21" y="2"/>
                  </a:moveTo>
                  <a:cubicBezTo>
                    <a:pt x="20" y="2"/>
                    <a:pt x="18" y="0"/>
                    <a:pt x="18" y="1"/>
                  </a:cubicBezTo>
                  <a:cubicBezTo>
                    <a:pt x="18" y="1"/>
                    <a:pt x="18" y="1"/>
                    <a:pt x="18" y="1"/>
                  </a:cubicBezTo>
                  <a:cubicBezTo>
                    <a:pt x="18" y="3"/>
                    <a:pt x="17" y="4"/>
                    <a:pt x="16" y="5"/>
                  </a:cubicBezTo>
                  <a:cubicBezTo>
                    <a:pt x="15" y="6"/>
                    <a:pt x="15" y="6"/>
                    <a:pt x="14" y="7"/>
                  </a:cubicBezTo>
                  <a:cubicBezTo>
                    <a:pt x="13" y="8"/>
                    <a:pt x="14" y="8"/>
                    <a:pt x="13" y="9"/>
                  </a:cubicBezTo>
                  <a:cubicBezTo>
                    <a:pt x="12" y="10"/>
                    <a:pt x="10" y="11"/>
                    <a:pt x="9" y="11"/>
                  </a:cubicBezTo>
                  <a:cubicBezTo>
                    <a:pt x="7" y="13"/>
                    <a:pt x="7" y="14"/>
                    <a:pt x="6" y="16"/>
                  </a:cubicBezTo>
                  <a:cubicBezTo>
                    <a:pt x="5" y="17"/>
                    <a:pt x="3" y="17"/>
                    <a:pt x="1" y="18"/>
                  </a:cubicBezTo>
                  <a:cubicBezTo>
                    <a:pt x="0" y="19"/>
                    <a:pt x="0" y="21"/>
                    <a:pt x="1" y="22"/>
                  </a:cubicBezTo>
                  <a:cubicBezTo>
                    <a:pt x="1" y="24"/>
                    <a:pt x="0" y="25"/>
                    <a:pt x="2" y="25"/>
                  </a:cubicBezTo>
                  <a:cubicBezTo>
                    <a:pt x="4" y="25"/>
                    <a:pt x="6" y="26"/>
                    <a:pt x="8" y="26"/>
                  </a:cubicBezTo>
                  <a:cubicBezTo>
                    <a:pt x="9" y="26"/>
                    <a:pt x="10" y="24"/>
                    <a:pt x="11" y="23"/>
                  </a:cubicBezTo>
                  <a:cubicBezTo>
                    <a:pt x="12" y="21"/>
                    <a:pt x="12" y="19"/>
                    <a:pt x="13" y="18"/>
                  </a:cubicBezTo>
                  <a:cubicBezTo>
                    <a:pt x="13" y="17"/>
                    <a:pt x="14" y="17"/>
                    <a:pt x="15" y="16"/>
                  </a:cubicBezTo>
                  <a:cubicBezTo>
                    <a:pt x="16" y="16"/>
                    <a:pt x="16" y="15"/>
                    <a:pt x="17" y="14"/>
                  </a:cubicBezTo>
                  <a:cubicBezTo>
                    <a:pt x="18" y="13"/>
                    <a:pt x="20" y="13"/>
                    <a:pt x="21" y="11"/>
                  </a:cubicBezTo>
                  <a:cubicBezTo>
                    <a:pt x="21" y="11"/>
                    <a:pt x="21" y="10"/>
                    <a:pt x="22" y="10"/>
                  </a:cubicBezTo>
                  <a:cubicBezTo>
                    <a:pt x="22" y="9"/>
                    <a:pt x="23" y="8"/>
                    <a:pt x="24" y="8"/>
                  </a:cubicBezTo>
                  <a:cubicBezTo>
                    <a:pt x="24" y="7"/>
                    <a:pt x="24" y="5"/>
                    <a:pt x="24" y="4"/>
                  </a:cubicBezTo>
                  <a:cubicBezTo>
                    <a:pt x="23" y="2"/>
                    <a:pt x="23" y="3"/>
                    <a:pt x="2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7"/>
            <p:cNvSpPr/>
            <p:nvPr/>
          </p:nvSpPr>
          <p:spPr bwMode="auto">
            <a:xfrm>
              <a:off x="8971757" y="96839"/>
              <a:ext cx="96838" cy="114300"/>
            </a:xfrm>
            <a:custGeom>
              <a:avLst/>
              <a:gdLst>
                <a:gd name="T0" fmla="*/ 22 w 23"/>
                <a:gd name="T1" fmla="*/ 13 h 27"/>
                <a:gd name="T2" fmla="*/ 18 w 23"/>
                <a:gd name="T3" fmla="*/ 12 h 27"/>
                <a:gd name="T4" fmla="*/ 15 w 23"/>
                <a:gd name="T5" fmla="*/ 10 h 27"/>
                <a:gd name="T6" fmla="*/ 11 w 23"/>
                <a:gd name="T7" fmla="*/ 5 h 27"/>
                <a:gd name="T8" fmla="*/ 8 w 23"/>
                <a:gd name="T9" fmla="*/ 4 h 27"/>
                <a:gd name="T10" fmla="*/ 7 w 23"/>
                <a:gd name="T11" fmla="*/ 2 h 27"/>
                <a:gd name="T12" fmla="*/ 5 w 23"/>
                <a:gd name="T13" fmla="*/ 5 h 27"/>
                <a:gd name="T14" fmla="*/ 9 w 23"/>
                <a:gd name="T15" fmla="*/ 9 h 27"/>
                <a:gd name="T16" fmla="*/ 12 w 23"/>
                <a:gd name="T17" fmla="*/ 10 h 27"/>
                <a:gd name="T18" fmla="*/ 11 w 23"/>
                <a:gd name="T19" fmla="*/ 11 h 27"/>
                <a:gd name="T20" fmla="*/ 8 w 23"/>
                <a:gd name="T21" fmla="*/ 15 h 27"/>
                <a:gd name="T22" fmla="*/ 9 w 23"/>
                <a:gd name="T23" fmla="*/ 17 h 27"/>
                <a:gd name="T24" fmla="*/ 12 w 23"/>
                <a:gd name="T25" fmla="*/ 23 h 27"/>
                <a:gd name="T26" fmla="*/ 12 w 23"/>
                <a:gd name="T27" fmla="*/ 26 h 27"/>
                <a:gd name="T28" fmla="*/ 16 w 23"/>
                <a:gd name="T29" fmla="*/ 21 h 27"/>
                <a:gd name="T30" fmla="*/ 20 w 23"/>
                <a:gd name="T31" fmla="*/ 18 h 27"/>
                <a:gd name="T32" fmla="*/ 22 w 23"/>
                <a:gd name="T3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7">
                  <a:moveTo>
                    <a:pt x="22" y="13"/>
                  </a:moveTo>
                  <a:cubicBezTo>
                    <a:pt x="22" y="12"/>
                    <a:pt x="19" y="12"/>
                    <a:pt x="18" y="12"/>
                  </a:cubicBezTo>
                  <a:cubicBezTo>
                    <a:pt x="16" y="12"/>
                    <a:pt x="16" y="11"/>
                    <a:pt x="15" y="10"/>
                  </a:cubicBezTo>
                  <a:cubicBezTo>
                    <a:pt x="14" y="8"/>
                    <a:pt x="12" y="6"/>
                    <a:pt x="11" y="5"/>
                  </a:cubicBezTo>
                  <a:cubicBezTo>
                    <a:pt x="10" y="5"/>
                    <a:pt x="9" y="5"/>
                    <a:pt x="8" y="4"/>
                  </a:cubicBezTo>
                  <a:cubicBezTo>
                    <a:pt x="8" y="4"/>
                    <a:pt x="8" y="3"/>
                    <a:pt x="7" y="2"/>
                  </a:cubicBezTo>
                  <a:cubicBezTo>
                    <a:pt x="4" y="0"/>
                    <a:pt x="0" y="4"/>
                    <a:pt x="5" y="5"/>
                  </a:cubicBezTo>
                  <a:cubicBezTo>
                    <a:pt x="7" y="6"/>
                    <a:pt x="7" y="8"/>
                    <a:pt x="9" y="9"/>
                  </a:cubicBezTo>
                  <a:cubicBezTo>
                    <a:pt x="10" y="9"/>
                    <a:pt x="11" y="10"/>
                    <a:pt x="12" y="10"/>
                  </a:cubicBezTo>
                  <a:cubicBezTo>
                    <a:pt x="11" y="10"/>
                    <a:pt x="11" y="11"/>
                    <a:pt x="11" y="11"/>
                  </a:cubicBezTo>
                  <a:cubicBezTo>
                    <a:pt x="10" y="13"/>
                    <a:pt x="8" y="13"/>
                    <a:pt x="8" y="15"/>
                  </a:cubicBezTo>
                  <a:cubicBezTo>
                    <a:pt x="7" y="16"/>
                    <a:pt x="8" y="17"/>
                    <a:pt x="9" y="17"/>
                  </a:cubicBezTo>
                  <a:cubicBezTo>
                    <a:pt x="11" y="19"/>
                    <a:pt x="12" y="21"/>
                    <a:pt x="12" y="23"/>
                  </a:cubicBezTo>
                  <a:cubicBezTo>
                    <a:pt x="12" y="24"/>
                    <a:pt x="11" y="26"/>
                    <a:pt x="12" y="26"/>
                  </a:cubicBezTo>
                  <a:cubicBezTo>
                    <a:pt x="15" y="27"/>
                    <a:pt x="16" y="22"/>
                    <a:pt x="16" y="21"/>
                  </a:cubicBezTo>
                  <a:cubicBezTo>
                    <a:pt x="17" y="19"/>
                    <a:pt x="18" y="19"/>
                    <a:pt x="20" y="18"/>
                  </a:cubicBezTo>
                  <a:cubicBezTo>
                    <a:pt x="21" y="18"/>
                    <a:pt x="23" y="15"/>
                    <a:pt x="2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8"/>
            <p:cNvSpPr/>
            <p:nvPr/>
          </p:nvSpPr>
          <p:spPr bwMode="auto">
            <a:xfrm>
              <a:off x="9013032" y="144464"/>
              <a:ext cx="4763" cy="3175"/>
            </a:xfrm>
            <a:custGeom>
              <a:avLst/>
              <a:gdLst>
                <a:gd name="T0" fmla="*/ 0 w 3"/>
                <a:gd name="T1" fmla="*/ 2 h 2"/>
                <a:gd name="T2" fmla="*/ 3 w 3"/>
                <a:gd name="T3" fmla="*/ 0 h 2"/>
                <a:gd name="T4" fmla="*/ 3 w 3"/>
                <a:gd name="T5" fmla="*/ 0 h 2"/>
                <a:gd name="T6" fmla="*/ 0 w 3"/>
                <a:gd name="T7" fmla="*/ 2 h 2"/>
              </a:gdLst>
              <a:ahLst/>
              <a:cxnLst>
                <a:cxn ang="0">
                  <a:pos x="T0" y="T1"/>
                </a:cxn>
                <a:cxn ang="0">
                  <a:pos x="T2" y="T3"/>
                </a:cxn>
                <a:cxn ang="0">
                  <a:pos x="T4" y="T5"/>
                </a:cxn>
                <a:cxn ang="0">
                  <a:pos x="T6" y="T7"/>
                </a:cxn>
              </a:cxnLst>
              <a:rect l="0" t="0" r="r" b="b"/>
              <a:pathLst>
                <a:path w="3" h="2">
                  <a:moveTo>
                    <a:pt x="0" y="2"/>
                  </a:moveTo>
                  <a:lnTo>
                    <a:pt x="3" y="0"/>
                  </a:lnTo>
                  <a:lnTo>
                    <a:pt x="3"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29"/>
            <p:cNvSpPr/>
            <p:nvPr/>
          </p:nvSpPr>
          <p:spPr bwMode="auto">
            <a:xfrm>
              <a:off x="7485857" y="-623887"/>
              <a:ext cx="55563" cy="53975"/>
            </a:xfrm>
            <a:custGeom>
              <a:avLst/>
              <a:gdLst>
                <a:gd name="T0" fmla="*/ 7 w 13"/>
                <a:gd name="T1" fmla="*/ 6 h 13"/>
                <a:gd name="T2" fmla="*/ 6 w 13"/>
                <a:gd name="T3" fmla="*/ 4 h 13"/>
                <a:gd name="T4" fmla="*/ 4 w 13"/>
                <a:gd name="T5" fmla="*/ 2 h 13"/>
                <a:gd name="T6" fmla="*/ 1 w 13"/>
                <a:gd name="T7" fmla="*/ 1 h 13"/>
                <a:gd name="T8" fmla="*/ 1 w 13"/>
                <a:gd name="T9" fmla="*/ 1 h 13"/>
                <a:gd name="T10" fmla="*/ 0 w 13"/>
                <a:gd name="T11" fmla="*/ 3 h 13"/>
                <a:gd name="T12" fmla="*/ 1 w 13"/>
                <a:gd name="T13" fmla="*/ 5 h 13"/>
                <a:gd name="T14" fmla="*/ 1 w 13"/>
                <a:gd name="T15" fmla="*/ 9 h 13"/>
                <a:gd name="T16" fmla="*/ 3 w 13"/>
                <a:gd name="T17" fmla="*/ 10 h 13"/>
                <a:gd name="T18" fmla="*/ 5 w 13"/>
                <a:gd name="T19" fmla="*/ 12 h 13"/>
                <a:gd name="T20" fmla="*/ 11 w 13"/>
                <a:gd name="T21" fmla="*/ 8 h 13"/>
                <a:gd name="T22" fmla="*/ 7 w 13"/>
                <a:gd name="T23"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6"/>
                  </a:moveTo>
                  <a:cubicBezTo>
                    <a:pt x="6" y="5"/>
                    <a:pt x="6" y="5"/>
                    <a:pt x="6" y="4"/>
                  </a:cubicBezTo>
                  <a:cubicBezTo>
                    <a:pt x="6" y="3"/>
                    <a:pt x="5" y="2"/>
                    <a:pt x="4" y="2"/>
                  </a:cubicBezTo>
                  <a:cubicBezTo>
                    <a:pt x="4" y="1"/>
                    <a:pt x="1" y="0"/>
                    <a:pt x="1" y="1"/>
                  </a:cubicBezTo>
                  <a:cubicBezTo>
                    <a:pt x="1" y="1"/>
                    <a:pt x="1" y="1"/>
                    <a:pt x="1" y="1"/>
                  </a:cubicBezTo>
                  <a:cubicBezTo>
                    <a:pt x="1" y="2"/>
                    <a:pt x="1" y="2"/>
                    <a:pt x="0" y="3"/>
                  </a:cubicBezTo>
                  <a:cubicBezTo>
                    <a:pt x="0" y="4"/>
                    <a:pt x="1" y="4"/>
                    <a:pt x="1" y="5"/>
                  </a:cubicBezTo>
                  <a:cubicBezTo>
                    <a:pt x="1" y="6"/>
                    <a:pt x="0" y="8"/>
                    <a:pt x="1" y="9"/>
                  </a:cubicBezTo>
                  <a:cubicBezTo>
                    <a:pt x="2" y="9"/>
                    <a:pt x="3" y="9"/>
                    <a:pt x="3" y="10"/>
                  </a:cubicBezTo>
                  <a:cubicBezTo>
                    <a:pt x="4" y="11"/>
                    <a:pt x="4" y="12"/>
                    <a:pt x="5" y="12"/>
                  </a:cubicBezTo>
                  <a:cubicBezTo>
                    <a:pt x="7" y="13"/>
                    <a:pt x="13" y="11"/>
                    <a:pt x="11" y="8"/>
                  </a:cubicBezTo>
                  <a:cubicBezTo>
                    <a:pt x="10" y="7"/>
                    <a:pt x="8" y="7"/>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30"/>
            <p:cNvSpPr/>
            <p:nvPr/>
          </p:nvSpPr>
          <p:spPr bwMode="auto">
            <a:xfrm>
              <a:off x="6965157" y="-327024"/>
              <a:ext cx="101600" cy="190500"/>
            </a:xfrm>
            <a:custGeom>
              <a:avLst/>
              <a:gdLst>
                <a:gd name="T0" fmla="*/ 23 w 24"/>
                <a:gd name="T1" fmla="*/ 8 h 45"/>
                <a:gd name="T2" fmla="*/ 23 w 24"/>
                <a:gd name="T3" fmla="*/ 4 h 45"/>
                <a:gd name="T4" fmla="*/ 20 w 24"/>
                <a:gd name="T5" fmla="*/ 1 h 45"/>
                <a:gd name="T6" fmla="*/ 20 w 24"/>
                <a:gd name="T7" fmla="*/ 1 h 45"/>
                <a:gd name="T8" fmla="*/ 18 w 24"/>
                <a:gd name="T9" fmla="*/ 5 h 45"/>
                <a:gd name="T10" fmla="*/ 15 w 24"/>
                <a:gd name="T11" fmla="*/ 8 h 45"/>
                <a:gd name="T12" fmla="*/ 11 w 24"/>
                <a:gd name="T13" fmla="*/ 10 h 45"/>
                <a:gd name="T14" fmla="*/ 9 w 24"/>
                <a:gd name="T15" fmla="*/ 12 h 45"/>
                <a:gd name="T16" fmla="*/ 5 w 24"/>
                <a:gd name="T17" fmla="*/ 13 h 45"/>
                <a:gd name="T18" fmla="*/ 2 w 24"/>
                <a:gd name="T19" fmla="*/ 18 h 45"/>
                <a:gd name="T20" fmla="*/ 3 w 24"/>
                <a:gd name="T21" fmla="*/ 22 h 45"/>
                <a:gd name="T22" fmla="*/ 6 w 24"/>
                <a:gd name="T23" fmla="*/ 26 h 45"/>
                <a:gd name="T24" fmla="*/ 3 w 24"/>
                <a:gd name="T25" fmla="*/ 29 h 45"/>
                <a:gd name="T26" fmla="*/ 2 w 24"/>
                <a:gd name="T27" fmla="*/ 30 h 45"/>
                <a:gd name="T28" fmla="*/ 2 w 24"/>
                <a:gd name="T29" fmla="*/ 35 h 45"/>
                <a:gd name="T30" fmla="*/ 3 w 24"/>
                <a:gd name="T31" fmla="*/ 38 h 45"/>
                <a:gd name="T32" fmla="*/ 3 w 24"/>
                <a:gd name="T33" fmla="*/ 40 h 45"/>
                <a:gd name="T34" fmla="*/ 7 w 24"/>
                <a:gd name="T35" fmla="*/ 45 h 45"/>
                <a:gd name="T36" fmla="*/ 13 w 24"/>
                <a:gd name="T37" fmla="*/ 40 h 45"/>
                <a:gd name="T38" fmla="*/ 15 w 24"/>
                <a:gd name="T39" fmla="*/ 27 h 45"/>
                <a:gd name="T40" fmla="*/ 17 w 24"/>
                <a:gd name="T41" fmla="*/ 24 h 45"/>
                <a:gd name="T42" fmla="*/ 20 w 24"/>
                <a:gd name="T43" fmla="*/ 20 h 45"/>
                <a:gd name="T44" fmla="*/ 23 w 24"/>
                <a:gd name="T45" fmla="*/ 13 h 45"/>
                <a:gd name="T46" fmla="*/ 23 w 24"/>
                <a:gd name="T47" fmla="*/ 10 h 45"/>
                <a:gd name="T48" fmla="*/ 23 w 24"/>
                <a:gd name="T49"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45">
                  <a:moveTo>
                    <a:pt x="23" y="8"/>
                  </a:moveTo>
                  <a:cubicBezTo>
                    <a:pt x="22" y="7"/>
                    <a:pt x="23" y="6"/>
                    <a:pt x="23" y="4"/>
                  </a:cubicBezTo>
                  <a:cubicBezTo>
                    <a:pt x="22" y="3"/>
                    <a:pt x="21" y="1"/>
                    <a:pt x="20" y="1"/>
                  </a:cubicBezTo>
                  <a:cubicBezTo>
                    <a:pt x="20" y="1"/>
                    <a:pt x="20" y="1"/>
                    <a:pt x="20" y="1"/>
                  </a:cubicBezTo>
                  <a:cubicBezTo>
                    <a:pt x="19" y="0"/>
                    <a:pt x="18" y="4"/>
                    <a:pt x="18" y="5"/>
                  </a:cubicBezTo>
                  <a:cubicBezTo>
                    <a:pt x="17" y="6"/>
                    <a:pt x="16" y="7"/>
                    <a:pt x="15" y="8"/>
                  </a:cubicBezTo>
                  <a:cubicBezTo>
                    <a:pt x="14" y="8"/>
                    <a:pt x="12" y="9"/>
                    <a:pt x="11" y="10"/>
                  </a:cubicBezTo>
                  <a:cubicBezTo>
                    <a:pt x="10" y="11"/>
                    <a:pt x="11" y="12"/>
                    <a:pt x="9" y="12"/>
                  </a:cubicBezTo>
                  <a:cubicBezTo>
                    <a:pt x="8" y="13"/>
                    <a:pt x="6" y="12"/>
                    <a:pt x="5" y="13"/>
                  </a:cubicBezTo>
                  <a:cubicBezTo>
                    <a:pt x="4" y="14"/>
                    <a:pt x="2" y="16"/>
                    <a:pt x="2" y="18"/>
                  </a:cubicBezTo>
                  <a:cubicBezTo>
                    <a:pt x="2" y="19"/>
                    <a:pt x="2" y="21"/>
                    <a:pt x="3" y="22"/>
                  </a:cubicBezTo>
                  <a:cubicBezTo>
                    <a:pt x="4" y="23"/>
                    <a:pt x="7" y="24"/>
                    <a:pt x="6" y="26"/>
                  </a:cubicBezTo>
                  <a:cubicBezTo>
                    <a:pt x="6" y="27"/>
                    <a:pt x="4" y="28"/>
                    <a:pt x="3" y="29"/>
                  </a:cubicBezTo>
                  <a:cubicBezTo>
                    <a:pt x="3" y="29"/>
                    <a:pt x="2" y="29"/>
                    <a:pt x="2" y="30"/>
                  </a:cubicBezTo>
                  <a:cubicBezTo>
                    <a:pt x="0" y="31"/>
                    <a:pt x="1" y="33"/>
                    <a:pt x="2" y="35"/>
                  </a:cubicBezTo>
                  <a:cubicBezTo>
                    <a:pt x="3" y="36"/>
                    <a:pt x="3" y="37"/>
                    <a:pt x="3" y="38"/>
                  </a:cubicBezTo>
                  <a:cubicBezTo>
                    <a:pt x="3" y="39"/>
                    <a:pt x="3" y="40"/>
                    <a:pt x="3" y="40"/>
                  </a:cubicBezTo>
                  <a:cubicBezTo>
                    <a:pt x="3" y="42"/>
                    <a:pt x="6" y="44"/>
                    <a:pt x="7" y="45"/>
                  </a:cubicBezTo>
                  <a:cubicBezTo>
                    <a:pt x="10" y="45"/>
                    <a:pt x="12" y="42"/>
                    <a:pt x="13" y="40"/>
                  </a:cubicBezTo>
                  <a:cubicBezTo>
                    <a:pt x="16" y="36"/>
                    <a:pt x="15" y="31"/>
                    <a:pt x="15" y="27"/>
                  </a:cubicBezTo>
                  <a:cubicBezTo>
                    <a:pt x="16" y="25"/>
                    <a:pt x="16" y="25"/>
                    <a:pt x="17" y="24"/>
                  </a:cubicBezTo>
                  <a:cubicBezTo>
                    <a:pt x="19" y="23"/>
                    <a:pt x="19" y="21"/>
                    <a:pt x="20" y="20"/>
                  </a:cubicBezTo>
                  <a:cubicBezTo>
                    <a:pt x="22" y="18"/>
                    <a:pt x="22" y="16"/>
                    <a:pt x="23" y="13"/>
                  </a:cubicBezTo>
                  <a:cubicBezTo>
                    <a:pt x="23" y="12"/>
                    <a:pt x="24" y="11"/>
                    <a:pt x="23" y="10"/>
                  </a:cubicBezTo>
                  <a:cubicBezTo>
                    <a:pt x="23" y="9"/>
                    <a:pt x="23" y="9"/>
                    <a:pt x="2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31"/>
            <p:cNvSpPr/>
            <p:nvPr/>
          </p:nvSpPr>
          <p:spPr bwMode="auto">
            <a:xfrm>
              <a:off x="8203407" y="-1150937"/>
              <a:ext cx="220663" cy="233363"/>
            </a:xfrm>
            <a:custGeom>
              <a:avLst/>
              <a:gdLst>
                <a:gd name="T0" fmla="*/ 32 w 52"/>
                <a:gd name="T1" fmla="*/ 25 h 55"/>
                <a:gd name="T2" fmla="*/ 31 w 52"/>
                <a:gd name="T3" fmla="*/ 27 h 55"/>
                <a:gd name="T4" fmla="*/ 30 w 52"/>
                <a:gd name="T5" fmla="*/ 29 h 55"/>
                <a:gd name="T6" fmla="*/ 28 w 52"/>
                <a:gd name="T7" fmla="*/ 32 h 55"/>
                <a:gd name="T8" fmla="*/ 24 w 52"/>
                <a:gd name="T9" fmla="*/ 31 h 55"/>
                <a:gd name="T10" fmla="*/ 23 w 52"/>
                <a:gd name="T11" fmla="*/ 30 h 55"/>
                <a:gd name="T12" fmla="*/ 21 w 52"/>
                <a:gd name="T13" fmla="*/ 35 h 55"/>
                <a:gd name="T14" fmla="*/ 18 w 52"/>
                <a:gd name="T15" fmla="*/ 36 h 55"/>
                <a:gd name="T16" fmla="*/ 16 w 52"/>
                <a:gd name="T17" fmla="*/ 36 h 55"/>
                <a:gd name="T18" fmla="*/ 14 w 52"/>
                <a:gd name="T19" fmla="*/ 37 h 55"/>
                <a:gd name="T20" fmla="*/ 11 w 52"/>
                <a:gd name="T21" fmla="*/ 38 h 55"/>
                <a:gd name="T22" fmla="*/ 8 w 52"/>
                <a:gd name="T23" fmla="*/ 41 h 55"/>
                <a:gd name="T24" fmla="*/ 5 w 52"/>
                <a:gd name="T25" fmla="*/ 42 h 55"/>
                <a:gd name="T26" fmla="*/ 3 w 52"/>
                <a:gd name="T27" fmla="*/ 44 h 55"/>
                <a:gd name="T28" fmla="*/ 2 w 52"/>
                <a:gd name="T29" fmla="*/ 45 h 55"/>
                <a:gd name="T30" fmla="*/ 0 w 52"/>
                <a:gd name="T31" fmla="*/ 48 h 55"/>
                <a:gd name="T32" fmla="*/ 1 w 52"/>
                <a:gd name="T33" fmla="*/ 50 h 55"/>
                <a:gd name="T34" fmla="*/ 1 w 52"/>
                <a:gd name="T35" fmla="*/ 52 h 55"/>
                <a:gd name="T36" fmla="*/ 6 w 52"/>
                <a:gd name="T37" fmla="*/ 49 h 55"/>
                <a:gd name="T38" fmla="*/ 6 w 52"/>
                <a:gd name="T39" fmla="*/ 47 h 55"/>
                <a:gd name="T40" fmla="*/ 9 w 52"/>
                <a:gd name="T41" fmla="*/ 45 h 55"/>
                <a:gd name="T42" fmla="*/ 11 w 52"/>
                <a:gd name="T43" fmla="*/ 46 h 55"/>
                <a:gd name="T44" fmla="*/ 13 w 52"/>
                <a:gd name="T45" fmla="*/ 45 h 55"/>
                <a:gd name="T46" fmla="*/ 16 w 52"/>
                <a:gd name="T47" fmla="*/ 44 h 55"/>
                <a:gd name="T48" fmla="*/ 19 w 52"/>
                <a:gd name="T49" fmla="*/ 42 h 55"/>
                <a:gd name="T50" fmla="*/ 20 w 52"/>
                <a:gd name="T51" fmla="*/ 43 h 55"/>
                <a:gd name="T52" fmla="*/ 25 w 52"/>
                <a:gd name="T53" fmla="*/ 42 h 55"/>
                <a:gd name="T54" fmla="*/ 28 w 52"/>
                <a:gd name="T55" fmla="*/ 40 h 55"/>
                <a:gd name="T56" fmla="*/ 30 w 52"/>
                <a:gd name="T57" fmla="*/ 40 h 55"/>
                <a:gd name="T58" fmla="*/ 34 w 52"/>
                <a:gd name="T59" fmla="*/ 38 h 55"/>
                <a:gd name="T60" fmla="*/ 36 w 52"/>
                <a:gd name="T61" fmla="*/ 34 h 55"/>
                <a:gd name="T62" fmla="*/ 38 w 52"/>
                <a:gd name="T63" fmla="*/ 32 h 55"/>
                <a:gd name="T64" fmla="*/ 39 w 52"/>
                <a:gd name="T65" fmla="*/ 28 h 55"/>
                <a:gd name="T66" fmla="*/ 40 w 52"/>
                <a:gd name="T67" fmla="*/ 23 h 55"/>
                <a:gd name="T68" fmla="*/ 41 w 52"/>
                <a:gd name="T69" fmla="*/ 21 h 55"/>
                <a:gd name="T70" fmla="*/ 40 w 52"/>
                <a:gd name="T71" fmla="*/ 18 h 55"/>
                <a:gd name="T72" fmla="*/ 38 w 52"/>
                <a:gd name="T73" fmla="*/ 16 h 55"/>
                <a:gd name="T74" fmla="*/ 39 w 52"/>
                <a:gd name="T75" fmla="*/ 13 h 55"/>
                <a:gd name="T76" fmla="*/ 43 w 52"/>
                <a:gd name="T77" fmla="*/ 13 h 55"/>
                <a:gd name="T78" fmla="*/ 45 w 52"/>
                <a:gd name="T79" fmla="*/ 14 h 55"/>
                <a:gd name="T80" fmla="*/ 49 w 52"/>
                <a:gd name="T81" fmla="*/ 10 h 55"/>
                <a:gd name="T82" fmla="*/ 52 w 52"/>
                <a:gd name="T83" fmla="*/ 8 h 55"/>
                <a:gd name="T84" fmla="*/ 51 w 52"/>
                <a:gd name="T85" fmla="*/ 6 h 55"/>
                <a:gd name="T86" fmla="*/ 46 w 52"/>
                <a:gd name="T87" fmla="*/ 5 h 55"/>
                <a:gd name="T88" fmla="*/ 45 w 52"/>
                <a:gd name="T89" fmla="*/ 3 h 55"/>
                <a:gd name="T90" fmla="*/ 43 w 52"/>
                <a:gd name="T91" fmla="*/ 2 h 55"/>
                <a:gd name="T92" fmla="*/ 41 w 52"/>
                <a:gd name="T93" fmla="*/ 0 h 55"/>
                <a:gd name="T94" fmla="*/ 39 w 52"/>
                <a:gd name="T95" fmla="*/ 3 h 55"/>
                <a:gd name="T96" fmla="*/ 39 w 52"/>
                <a:gd name="T97" fmla="*/ 6 h 55"/>
                <a:gd name="T98" fmla="*/ 36 w 52"/>
                <a:gd name="T99" fmla="*/ 8 h 55"/>
                <a:gd name="T100" fmla="*/ 36 w 52"/>
                <a:gd name="T101" fmla="*/ 13 h 55"/>
                <a:gd name="T102" fmla="*/ 35 w 52"/>
                <a:gd name="T103" fmla="*/ 17 h 55"/>
                <a:gd name="T104" fmla="*/ 34 w 52"/>
                <a:gd name="T105" fmla="*/ 18 h 55"/>
                <a:gd name="T106" fmla="*/ 34 w 52"/>
                <a:gd name="T107" fmla="*/ 22 h 55"/>
                <a:gd name="T108" fmla="*/ 32 w 52"/>
                <a:gd name="T109" fmla="*/ 2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55">
                  <a:moveTo>
                    <a:pt x="32" y="25"/>
                  </a:moveTo>
                  <a:cubicBezTo>
                    <a:pt x="32" y="26"/>
                    <a:pt x="31" y="26"/>
                    <a:pt x="31" y="27"/>
                  </a:cubicBezTo>
                  <a:cubicBezTo>
                    <a:pt x="31" y="28"/>
                    <a:pt x="31" y="28"/>
                    <a:pt x="30" y="29"/>
                  </a:cubicBezTo>
                  <a:cubicBezTo>
                    <a:pt x="30" y="30"/>
                    <a:pt x="29" y="31"/>
                    <a:pt x="28" y="32"/>
                  </a:cubicBezTo>
                  <a:cubicBezTo>
                    <a:pt x="27" y="32"/>
                    <a:pt x="25" y="33"/>
                    <a:pt x="24" y="31"/>
                  </a:cubicBezTo>
                  <a:cubicBezTo>
                    <a:pt x="24" y="30"/>
                    <a:pt x="24" y="29"/>
                    <a:pt x="23" y="30"/>
                  </a:cubicBezTo>
                  <a:cubicBezTo>
                    <a:pt x="21" y="31"/>
                    <a:pt x="22" y="33"/>
                    <a:pt x="21" y="35"/>
                  </a:cubicBezTo>
                  <a:cubicBezTo>
                    <a:pt x="21" y="37"/>
                    <a:pt x="19" y="36"/>
                    <a:pt x="18" y="36"/>
                  </a:cubicBezTo>
                  <a:cubicBezTo>
                    <a:pt x="18" y="36"/>
                    <a:pt x="17" y="36"/>
                    <a:pt x="16" y="36"/>
                  </a:cubicBezTo>
                  <a:cubicBezTo>
                    <a:pt x="15" y="37"/>
                    <a:pt x="15" y="37"/>
                    <a:pt x="14" y="37"/>
                  </a:cubicBezTo>
                  <a:cubicBezTo>
                    <a:pt x="13" y="38"/>
                    <a:pt x="12" y="37"/>
                    <a:pt x="11" y="38"/>
                  </a:cubicBezTo>
                  <a:cubicBezTo>
                    <a:pt x="9" y="38"/>
                    <a:pt x="9" y="40"/>
                    <a:pt x="8" y="41"/>
                  </a:cubicBezTo>
                  <a:cubicBezTo>
                    <a:pt x="7" y="42"/>
                    <a:pt x="6" y="42"/>
                    <a:pt x="5" y="42"/>
                  </a:cubicBezTo>
                  <a:cubicBezTo>
                    <a:pt x="4" y="43"/>
                    <a:pt x="3" y="43"/>
                    <a:pt x="3" y="44"/>
                  </a:cubicBezTo>
                  <a:cubicBezTo>
                    <a:pt x="2" y="44"/>
                    <a:pt x="2" y="45"/>
                    <a:pt x="2" y="45"/>
                  </a:cubicBezTo>
                  <a:cubicBezTo>
                    <a:pt x="1" y="46"/>
                    <a:pt x="0" y="46"/>
                    <a:pt x="0" y="48"/>
                  </a:cubicBezTo>
                  <a:cubicBezTo>
                    <a:pt x="0" y="49"/>
                    <a:pt x="1" y="49"/>
                    <a:pt x="1" y="50"/>
                  </a:cubicBezTo>
                  <a:cubicBezTo>
                    <a:pt x="1" y="51"/>
                    <a:pt x="1" y="51"/>
                    <a:pt x="1" y="52"/>
                  </a:cubicBezTo>
                  <a:cubicBezTo>
                    <a:pt x="2" y="55"/>
                    <a:pt x="6" y="52"/>
                    <a:pt x="6" y="49"/>
                  </a:cubicBezTo>
                  <a:cubicBezTo>
                    <a:pt x="6" y="49"/>
                    <a:pt x="6" y="48"/>
                    <a:pt x="6" y="47"/>
                  </a:cubicBezTo>
                  <a:cubicBezTo>
                    <a:pt x="6" y="46"/>
                    <a:pt x="8" y="45"/>
                    <a:pt x="9" y="45"/>
                  </a:cubicBezTo>
                  <a:cubicBezTo>
                    <a:pt x="10" y="45"/>
                    <a:pt x="10" y="46"/>
                    <a:pt x="11" y="46"/>
                  </a:cubicBezTo>
                  <a:cubicBezTo>
                    <a:pt x="12" y="46"/>
                    <a:pt x="12" y="45"/>
                    <a:pt x="13" y="45"/>
                  </a:cubicBezTo>
                  <a:cubicBezTo>
                    <a:pt x="14" y="45"/>
                    <a:pt x="15" y="44"/>
                    <a:pt x="16" y="44"/>
                  </a:cubicBezTo>
                  <a:cubicBezTo>
                    <a:pt x="17" y="43"/>
                    <a:pt x="18" y="42"/>
                    <a:pt x="19" y="42"/>
                  </a:cubicBezTo>
                  <a:cubicBezTo>
                    <a:pt x="19" y="42"/>
                    <a:pt x="19" y="43"/>
                    <a:pt x="20" y="43"/>
                  </a:cubicBezTo>
                  <a:cubicBezTo>
                    <a:pt x="22" y="44"/>
                    <a:pt x="23" y="42"/>
                    <a:pt x="25" y="42"/>
                  </a:cubicBezTo>
                  <a:cubicBezTo>
                    <a:pt x="26" y="41"/>
                    <a:pt x="27" y="40"/>
                    <a:pt x="28" y="40"/>
                  </a:cubicBezTo>
                  <a:cubicBezTo>
                    <a:pt x="29" y="40"/>
                    <a:pt x="29" y="40"/>
                    <a:pt x="30" y="40"/>
                  </a:cubicBezTo>
                  <a:cubicBezTo>
                    <a:pt x="32" y="40"/>
                    <a:pt x="33" y="39"/>
                    <a:pt x="34" y="38"/>
                  </a:cubicBezTo>
                  <a:cubicBezTo>
                    <a:pt x="35" y="37"/>
                    <a:pt x="35" y="36"/>
                    <a:pt x="36" y="34"/>
                  </a:cubicBezTo>
                  <a:cubicBezTo>
                    <a:pt x="36" y="34"/>
                    <a:pt x="37" y="33"/>
                    <a:pt x="38" y="32"/>
                  </a:cubicBezTo>
                  <a:cubicBezTo>
                    <a:pt x="38" y="31"/>
                    <a:pt x="39" y="29"/>
                    <a:pt x="39" y="28"/>
                  </a:cubicBezTo>
                  <a:cubicBezTo>
                    <a:pt x="40" y="26"/>
                    <a:pt x="40" y="25"/>
                    <a:pt x="40" y="23"/>
                  </a:cubicBezTo>
                  <a:cubicBezTo>
                    <a:pt x="40" y="22"/>
                    <a:pt x="41" y="22"/>
                    <a:pt x="41" y="21"/>
                  </a:cubicBezTo>
                  <a:cubicBezTo>
                    <a:pt x="41" y="20"/>
                    <a:pt x="41" y="18"/>
                    <a:pt x="40" y="18"/>
                  </a:cubicBezTo>
                  <a:cubicBezTo>
                    <a:pt x="40" y="17"/>
                    <a:pt x="39" y="17"/>
                    <a:pt x="38" y="16"/>
                  </a:cubicBezTo>
                  <a:cubicBezTo>
                    <a:pt x="38" y="15"/>
                    <a:pt x="38" y="14"/>
                    <a:pt x="39" y="13"/>
                  </a:cubicBezTo>
                  <a:cubicBezTo>
                    <a:pt x="40" y="12"/>
                    <a:pt x="41" y="12"/>
                    <a:pt x="43" y="13"/>
                  </a:cubicBezTo>
                  <a:cubicBezTo>
                    <a:pt x="44" y="14"/>
                    <a:pt x="44" y="15"/>
                    <a:pt x="45" y="14"/>
                  </a:cubicBezTo>
                  <a:cubicBezTo>
                    <a:pt x="47" y="13"/>
                    <a:pt x="48" y="11"/>
                    <a:pt x="49" y="10"/>
                  </a:cubicBezTo>
                  <a:cubicBezTo>
                    <a:pt x="51" y="9"/>
                    <a:pt x="52" y="10"/>
                    <a:pt x="52" y="8"/>
                  </a:cubicBezTo>
                  <a:cubicBezTo>
                    <a:pt x="52" y="7"/>
                    <a:pt x="52" y="7"/>
                    <a:pt x="51" y="6"/>
                  </a:cubicBezTo>
                  <a:cubicBezTo>
                    <a:pt x="50" y="5"/>
                    <a:pt x="47" y="6"/>
                    <a:pt x="46" y="5"/>
                  </a:cubicBezTo>
                  <a:cubicBezTo>
                    <a:pt x="46" y="4"/>
                    <a:pt x="46" y="4"/>
                    <a:pt x="45" y="3"/>
                  </a:cubicBezTo>
                  <a:cubicBezTo>
                    <a:pt x="44" y="3"/>
                    <a:pt x="44" y="2"/>
                    <a:pt x="43" y="2"/>
                  </a:cubicBezTo>
                  <a:cubicBezTo>
                    <a:pt x="42" y="1"/>
                    <a:pt x="42" y="0"/>
                    <a:pt x="41" y="0"/>
                  </a:cubicBezTo>
                  <a:cubicBezTo>
                    <a:pt x="40" y="0"/>
                    <a:pt x="39" y="2"/>
                    <a:pt x="39" y="3"/>
                  </a:cubicBezTo>
                  <a:cubicBezTo>
                    <a:pt x="38" y="4"/>
                    <a:pt x="39" y="5"/>
                    <a:pt x="39" y="6"/>
                  </a:cubicBezTo>
                  <a:cubicBezTo>
                    <a:pt x="38" y="7"/>
                    <a:pt x="37" y="7"/>
                    <a:pt x="36" y="8"/>
                  </a:cubicBezTo>
                  <a:cubicBezTo>
                    <a:pt x="34" y="10"/>
                    <a:pt x="36" y="11"/>
                    <a:pt x="36" y="13"/>
                  </a:cubicBezTo>
                  <a:cubicBezTo>
                    <a:pt x="36" y="14"/>
                    <a:pt x="35" y="16"/>
                    <a:pt x="35" y="17"/>
                  </a:cubicBezTo>
                  <a:cubicBezTo>
                    <a:pt x="35" y="17"/>
                    <a:pt x="35" y="18"/>
                    <a:pt x="34" y="18"/>
                  </a:cubicBezTo>
                  <a:cubicBezTo>
                    <a:pt x="33" y="18"/>
                    <a:pt x="34" y="21"/>
                    <a:pt x="34" y="22"/>
                  </a:cubicBezTo>
                  <a:cubicBezTo>
                    <a:pt x="33" y="23"/>
                    <a:pt x="33" y="24"/>
                    <a:pt x="3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Rectangle 32"/>
            <p:cNvSpPr>
              <a:spLocks noChangeArrowheads="1"/>
            </p:cNvSpPr>
            <p:nvPr/>
          </p:nvSpPr>
          <p:spPr bwMode="auto">
            <a:xfrm>
              <a:off x="8347869" y="-1074737"/>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9" name="Freeform 33"/>
            <p:cNvSpPr/>
            <p:nvPr/>
          </p:nvSpPr>
          <p:spPr bwMode="auto">
            <a:xfrm>
              <a:off x="8373269" y="-1295399"/>
              <a:ext cx="33338" cy="123825"/>
            </a:xfrm>
            <a:custGeom>
              <a:avLst/>
              <a:gdLst>
                <a:gd name="T0" fmla="*/ 1 w 8"/>
                <a:gd name="T1" fmla="*/ 6 h 29"/>
                <a:gd name="T2" fmla="*/ 2 w 8"/>
                <a:gd name="T3" fmla="*/ 9 h 29"/>
                <a:gd name="T4" fmla="*/ 1 w 8"/>
                <a:gd name="T5" fmla="*/ 11 h 29"/>
                <a:gd name="T6" fmla="*/ 1 w 8"/>
                <a:gd name="T7" fmla="*/ 18 h 29"/>
                <a:gd name="T8" fmla="*/ 1 w 8"/>
                <a:gd name="T9" fmla="*/ 20 h 29"/>
                <a:gd name="T10" fmla="*/ 1 w 8"/>
                <a:gd name="T11" fmla="*/ 22 h 29"/>
                <a:gd name="T12" fmla="*/ 2 w 8"/>
                <a:gd name="T13" fmla="*/ 27 h 29"/>
                <a:gd name="T14" fmla="*/ 5 w 8"/>
                <a:gd name="T15" fmla="*/ 28 h 29"/>
                <a:gd name="T16" fmla="*/ 4 w 8"/>
                <a:gd name="T17" fmla="*/ 25 h 29"/>
                <a:gd name="T18" fmla="*/ 3 w 8"/>
                <a:gd name="T19" fmla="*/ 22 h 29"/>
                <a:gd name="T20" fmla="*/ 4 w 8"/>
                <a:gd name="T21" fmla="*/ 21 h 29"/>
                <a:gd name="T22" fmla="*/ 6 w 8"/>
                <a:gd name="T23" fmla="*/ 21 h 29"/>
                <a:gd name="T24" fmla="*/ 7 w 8"/>
                <a:gd name="T25" fmla="*/ 20 h 29"/>
                <a:gd name="T26" fmla="*/ 7 w 8"/>
                <a:gd name="T27" fmla="*/ 17 h 29"/>
                <a:gd name="T28" fmla="*/ 5 w 8"/>
                <a:gd name="T29" fmla="*/ 13 h 29"/>
                <a:gd name="T30" fmla="*/ 7 w 8"/>
                <a:gd name="T31" fmla="*/ 8 h 29"/>
                <a:gd name="T32" fmla="*/ 6 w 8"/>
                <a:gd name="T33" fmla="*/ 3 h 29"/>
                <a:gd name="T34" fmla="*/ 4 w 8"/>
                <a:gd name="T35" fmla="*/ 0 h 29"/>
                <a:gd name="T36" fmla="*/ 1 w 8"/>
                <a:gd name="T37" fmla="*/ 1 h 29"/>
                <a:gd name="T38" fmla="*/ 1 w 8"/>
                <a:gd name="T39" fmla="*/ 1 h 29"/>
                <a:gd name="T40" fmla="*/ 1 w 8"/>
                <a:gd name="T41"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29">
                  <a:moveTo>
                    <a:pt x="1" y="6"/>
                  </a:moveTo>
                  <a:cubicBezTo>
                    <a:pt x="1" y="7"/>
                    <a:pt x="2" y="8"/>
                    <a:pt x="2" y="9"/>
                  </a:cubicBezTo>
                  <a:cubicBezTo>
                    <a:pt x="2" y="10"/>
                    <a:pt x="1" y="10"/>
                    <a:pt x="1" y="11"/>
                  </a:cubicBezTo>
                  <a:cubicBezTo>
                    <a:pt x="0" y="14"/>
                    <a:pt x="1" y="15"/>
                    <a:pt x="1" y="18"/>
                  </a:cubicBezTo>
                  <a:cubicBezTo>
                    <a:pt x="1" y="19"/>
                    <a:pt x="1" y="19"/>
                    <a:pt x="1" y="20"/>
                  </a:cubicBezTo>
                  <a:cubicBezTo>
                    <a:pt x="1" y="21"/>
                    <a:pt x="1" y="22"/>
                    <a:pt x="1" y="22"/>
                  </a:cubicBezTo>
                  <a:cubicBezTo>
                    <a:pt x="2" y="24"/>
                    <a:pt x="0" y="26"/>
                    <a:pt x="2" y="27"/>
                  </a:cubicBezTo>
                  <a:cubicBezTo>
                    <a:pt x="3" y="28"/>
                    <a:pt x="4" y="29"/>
                    <a:pt x="5" y="28"/>
                  </a:cubicBezTo>
                  <a:cubicBezTo>
                    <a:pt x="6" y="27"/>
                    <a:pt x="5" y="26"/>
                    <a:pt x="4" y="25"/>
                  </a:cubicBezTo>
                  <a:cubicBezTo>
                    <a:pt x="4" y="24"/>
                    <a:pt x="3" y="24"/>
                    <a:pt x="3" y="22"/>
                  </a:cubicBezTo>
                  <a:cubicBezTo>
                    <a:pt x="4" y="22"/>
                    <a:pt x="4" y="21"/>
                    <a:pt x="4" y="21"/>
                  </a:cubicBezTo>
                  <a:cubicBezTo>
                    <a:pt x="5" y="20"/>
                    <a:pt x="5" y="21"/>
                    <a:pt x="6" y="21"/>
                  </a:cubicBezTo>
                  <a:cubicBezTo>
                    <a:pt x="7" y="20"/>
                    <a:pt x="7" y="21"/>
                    <a:pt x="7" y="20"/>
                  </a:cubicBezTo>
                  <a:cubicBezTo>
                    <a:pt x="7" y="19"/>
                    <a:pt x="8" y="17"/>
                    <a:pt x="7" y="17"/>
                  </a:cubicBezTo>
                  <a:cubicBezTo>
                    <a:pt x="7" y="15"/>
                    <a:pt x="5" y="15"/>
                    <a:pt x="5" y="13"/>
                  </a:cubicBezTo>
                  <a:cubicBezTo>
                    <a:pt x="4" y="11"/>
                    <a:pt x="6" y="10"/>
                    <a:pt x="7" y="8"/>
                  </a:cubicBezTo>
                  <a:cubicBezTo>
                    <a:pt x="7" y="7"/>
                    <a:pt x="6" y="5"/>
                    <a:pt x="6" y="3"/>
                  </a:cubicBezTo>
                  <a:cubicBezTo>
                    <a:pt x="6" y="2"/>
                    <a:pt x="6" y="0"/>
                    <a:pt x="4" y="0"/>
                  </a:cubicBezTo>
                  <a:cubicBezTo>
                    <a:pt x="3" y="0"/>
                    <a:pt x="2" y="1"/>
                    <a:pt x="1" y="1"/>
                  </a:cubicBezTo>
                  <a:cubicBezTo>
                    <a:pt x="1" y="1"/>
                    <a:pt x="1" y="1"/>
                    <a:pt x="1" y="1"/>
                  </a:cubicBezTo>
                  <a:cubicBezTo>
                    <a:pt x="0" y="1"/>
                    <a:pt x="1" y="5"/>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34"/>
            <p:cNvSpPr/>
            <p:nvPr/>
          </p:nvSpPr>
          <p:spPr bwMode="auto">
            <a:xfrm>
              <a:off x="6511132" y="-1927224"/>
              <a:ext cx="220663" cy="114300"/>
            </a:xfrm>
            <a:custGeom>
              <a:avLst/>
              <a:gdLst>
                <a:gd name="T0" fmla="*/ 1 w 52"/>
                <a:gd name="T1" fmla="*/ 12 h 27"/>
                <a:gd name="T2" fmla="*/ 3 w 52"/>
                <a:gd name="T3" fmla="*/ 13 h 27"/>
                <a:gd name="T4" fmla="*/ 4 w 52"/>
                <a:gd name="T5" fmla="*/ 15 h 27"/>
                <a:gd name="T6" fmla="*/ 7 w 52"/>
                <a:gd name="T7" fmla="*/ 15 h 27"/>
                <a:gd name="T8" fmla="*/ 11 w 52"/>
                <a:gd name="T9" fmla="*/ 13 h 27"/>
                <a:gd name="T10" fmla="*/ 15 w 52"/>
                <a:gd name="T11" fmla="*/ 16 h 27"/>
                <a:gd name="T12" fmla="*/ 9 w 52"/>
                <a:gd name="T13" fmla="*/ 18 h 27"/>
                <a:gd name="T14" fmla="*/ 11 w 52"/>
                <a:gd name="T15" fmla="*/ 20 h 27"/>
                <a:gd name="T16" fmla="*/ 11 w 52"/>
                <a:gd name="T17" fmla="*/ 22 h 27"/>
                <a:gd name="T18" fmla="*/ 13 w 52"/>
                <a:gd name="T19" fmla="*/ 24 h 27"/>
                <a:gd name="T20" fmla="*/ 17 w 52"/>
                <a:gd name="T21" fmla="*/ 26 h 27"/>
                <a:gd name="T22" fmla="*/ 19 w 52"/>
                <a:gd name="T23" fmla="*/ 23 h 27"/>
                <a:gd name="T24" fmla="*/ 22 w 52"/>
                <a:gd name="T25" fmla="*/ 20 h 27"/>
                <a:gd name="T26" fmla="*/ 25 w 52"/>
                <a:gd name="T27" fmla="*/ 17 h 27"/>
                <a:gd name="T28" fmla="*/ 29 w 52"/>
                <a:gd name="T29" fmla="*/ 16 h 27"/>
                <a:gd name="T30" fmla="*/ 31 w 52"/>
                <a:gd name="T31" fmla="*/ 13 h 27"/>
                <a:gd name="T32" fmla="*/ 30 w 52"/>
                <a:gd name="T33" fmla="*/ 12 h 27"/>
                <a:gd name="T34" fmla="*/ 27 w 52"/>
                <a:gd name="T35" fmla="*/ 10 h 27"/>
                <a:gd name="T36" fmla="*/ 29 w 52"/>
                <a:gd name="T37" fmla="*/ 8 h 27"/>
                <a:gd name="T38" fmla="*/ 33 w 52"/>
                <a:gd name="T39" fmla="*/ 8 h 27"/>
                <a:gd name="T40" fmla="*/ 35 w 52"/>
                <a:gd name="T41" fmla="*/ 10 h 27"/>
                <a:gd name="T42" fmla="*/ 38 w 52"/>
                <a:gd name="T43" fmla="*/ 9 h 27"/>
                <a:gd name="T44" fmla="*/ 40 w 52"/>
                <a:gd name="T45" fmla="*/ 10 h 27"/>
                <a:gd name="T46" fmla="*/ 43 w 52"/>
                <a:gd name="T47" fmla="*/ 9 h 27"/>
                <a:gd name="T48" fmla="*/ 47 w 52"/>
                <a:gd name="T49" fmla="*/ 8 h 27"/>
                <a:gd name="T50" fmla="*/ 51 w 52"/>
                <a:gd name="T51" fmla="*/ 6 h 27"/>
                <a:gd name="T52" fmla="*/ 50 w 52"/>
                <a:gd name="T53" fmla="*/ 2 h 27"/>
                <a:gd name="T54" fmla="*/ 47 w 52"/>
                <a:gd name="T55" fmla="*/ 0 h 27"/>
                <a:gd name="T56" fmla="*/ 41 w 52"/>
                <a:gd name="T57" fmla="*/ 1 h 27"/>
                <a:gd name="T58" fmla="*/ 40 w 52"/>
                <a:gd name="T59" fmla="*/ 0 h 27"/>
                <a:gd name="T60" fmla="*/ 36 w 52"/>
                <a:gd name="T61" fmla="*/ 0 h 27"/>
                <a:gd name="T62" fmla="*/ 31 w 52"/>
                <a:gd name="T63" fmla="*/ 0 h 27"/>
                <a:gd name="T64" fmla="*/ 26 w 52"/>
                <a:gd name="T65" fmla="*/ 1 h 27"/>
                <a:gd name="T66" fmla="*/ 24 w 52"/>
                <a:gd name="T67" fmla="*/ 4 h 27"/>
                <a:gd name="T68" fmla="*/ 23 w 52"/>
                <a:gd name="T69" fmla="*/ 7 h 27"/>
                <a:gd name="T70" fmla="*/ 22 w 52"/>
                <a:gd name="T71" fmla="*/ 8 h 27"/>
                <a:gd name="T72" fmla="*/ 21 w 52"/>
                <a:gd name="T73" fmla="*/ 4 h 27"/>
                <a:gd name="T74" fmla="*/ 18 w 52"/>
                <a:gd name="T75" fmla="*/ 4 h 27"/>
                <a:gd name="T76" fmla="*/ 17 w 52"/>
                <a:gd name="T77" fmla="*/ 3 h 27"/>
                <a:gd name="T78" fmla="*/ 15 w 52"/>
                <a:gd name="T79" fmla="*/ 6 h 27"/>
                <a:gd name="T80" fmla="*/ 16 w 52"/>
                <a:gd name="T81" fmla="*/ 7 h 27"/>
                <a:gd name="T82" fmla="*/ 14 w 52"/>
                <a:gd name="T83" fmla="*/ 8 h 27"/>
                <a:gd name="T84" fmla="*/ 12 w 52"/>
                <a:gd name="T85" fmla="*/ 4 h 27"/>
                <a:gd name="T86" fmla="*/ 9 w 52"/>
                <a:gd name="T87" fmla="*/ 7 h 27"/>
                <a:gd name="T88" fmla="*/ 6 w 52"/>
                <a:gd name="T89" fmla="*/ 4 h 27"/>
                <a:gd name="T90" fmla="*/ 2 w 52"/>
                <a:gd name="T91" fmla="*/ 5 h 27"/>
                <a:gd name="T92" fmla="*/ 0 w 52"/>
                <a:gd name="T93" fmla="*/ 5 h 27"/>
                <a:gd name="T94" fmla="*/ 0 w 52"/>
                <a:gd name="T95" fmla="*/ 8 h 27"/>
                <a:gd name="T96" fmla="*/ 1 w 52"/>
                <a:gd name="T97"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27">
                  <a:moveTo>
                    <a:pt x="1" y="12"/>
                  </a:moveTo>
                  <a:cubicBezTo>
                    <a:pt x="1" y="13"/>
                    <a:pt x="2" y="13"/>
                    <a:pt x="3" y="13"/>
                  </a:cubicBezTo>
                  <a:cubicBezTo>
                    <a:pt x="3" y="14"/>
                    <a:pt x="3" y="15"/>
                    <a:pt x="4" y="15"/>
                  </a:cubicBezTo>
                  <a:cubicBezTo>
                    <a:pt x="4" y="16"/>
                    <a:pt x="7" y="15"/>
                    <a:pt x="7" y="15"/>
                  </a:cubicBezTo>
                  <a:cubicBezTo>
                    <a:pt x="9" y="15"/>
                    <a:pt x="9" y="13"/>
                    <a:pt x="11" y="13"/>
                  </a:cubicBezTo>
                  <a:cubicBezTo>
                    <a:pt x="12" y="13"/>
                    <a:pt x="18" y="14"/>
                    <a:pt x="15" y="16"/>
                  </a:cubicBezTo>
                  <a:cubicBezTo>
                    <a:pt x="14" y="17"/>
                    <a:pt x="9" y="15"/>
                    <a:pt x="9" y="18"/>
                  </a:cubicBezTo>
                  <a:cubicBezTo>
                    <a:pt x="10" y="19"/>
                    <a:pt x="11" y="19"/>
                    <a:pt x="11" y="20"/>
                  </a:cubicBezTo>
                  <a:cubicBezTo>
                    <a:pt x="11" y="21"/>
                    <a:pt x="11" y="21"/>
                    <a:pt x="11" y="22"/>
                  </a:cubicBezTo>
                  <a:cubicBezTo>
                    <a:pt x="11" y="23"/>
                    <a:pt x="12" y="24"/>
                    <a:pt x="13" y="24"/>
                  </a:cubicBezTo>
                  <a:cubicBezTo>
                    <a:pt x="14" y="25"/>
                    <a:pt x="15" y="27"/>
                    <a:pt x="17" y="26"/>
                  </a:cubicBezTo>
                  <a:cubicBezTo>
                    <a:pt x="17" y="25"/>
                    <a:pt x="18" y="24"/>
                    <a:pt x="19" y="23"/>
                  </a:cubicBezTo>
                  <a:cubicBezTo>
                    <a:pt x="20" y="22"/>
                    <a:pt x="21" y="21"/>
                    <a:pt x="22" y="20"/>
                  </a:cubicBezTo>
                  <a:cubicBezTo>
                    <a:pt x="23" y="19"/>
                    <a:pt x="24" y="17"/>
                    <a:pt x="25" y="17"/>
                  </a:cubicBezTo>
                  <a:cubicBezTo>
                    <a:pt x="27" y="17"/>
                    <a:pt x="28" y="17"/>
                    <a:pt x="29" y="16"/>
                  </a:cubicBezTo>
                  <a:cubicBezTo>
                    <a:pt x="30" y="15"/>
                    <a:pt x="31" y="14"/>
                    <a:pt x="31" y="13"/>
                  </a:cubicBezTo>
                  <a:cubicBezTo>
                    <a:pt x="31" y="12"/>
                    <a:pt x="31" y="12"/>
                    <a:pt x="30" y="12"/>
                  </a:cubicBezTo>
                  <a:cubicBezTo>
                    <a:pt x="28" y="11"/>
                    <a:pt x="27" y="11"/>
                    <a:pt x="27" y="10"/>
                  </a:cubicBezTo>
                  <a:cubicBezTo>
                    <a:pt x="26" y="8"/>
                    <a:pt x="27" y="8"/>
                    <a:pt x="29" y="8"/>
                  </a:cubicBezTo>
                  <a:cubicBezTo>
                    <a:pt x="30" y="8"/>
                    <a:pt x="33" y="7"/>
                    <a:pt x="33" y="8"/>
                  </a:cubicBezTo>
                  <a:cubicBezTo>
                    <a:pt x="34" y="9"/>
                    <a:pt x="33" y="10"/>
                    <a:pt x="35" y="10"/>
                  </a:cubicBezTo>
                  <a:cubicBezTo>
                    <a:pt x="36" y="10"/>
                    <a:pt x="37" y="9"/>
                    <a:pt x="38" y="9"/>
                  </a:cubicBezTo>
                  <a:cubicBezTo>
                    <a:pt x="39" y="9"/>
                    <a:pt x="39" y="10"/>
                    <a:pt x="40" y="10"/>
                  </a:cubicBezTo>
                  <a:cubicBezTo>
                    <a:pt x="41" y="10"/>
                    <a:pt x="42" y="10"/>
                    <a:pt x="43" y="9"/>
                  </a:cubicBezTo>
                  <a:cubicBezTo>
                    <a:pt x="44" y="9"/>
                    <a:pt x="46" y="8"/>
                    <a:pt x="47" y="8"/>
                  </a:cubicBezTo>
                  <a:cubicBezTo>
                    <a:pt x="49" y="8"/>
                    <a:pt x="50" y="8"/>
                    <a:pt x="51" y="6"/>
                  </a:cubicBezTo>
                  <a:cubicBezTo>
                    <a:pt x="52" y="5"/>
                    <a:pt x="51" y="4"/>
                    <a:pt x="50" y="2"/>
                  </a:cubicBezTo>
                  <a:cubicBezTo>
                    <a:pt x="49" y="1"/>
                    <a:pt x="48" y="1"/>
                    <a:pt x="47" y="0"/>
                  </a:cubicBezTo>
                  <a:cubicBezTo>
                    <a:pt x="45" y="0"/>
                    <a:pt x="43" y="1"/>
                    <a:pt x="41" y="1"/>
                  </a:cubicBezTo>
                  <a:cubicBezTo>
                    <a:pt x="40" y="1"/>
                    <a:pt x="40" y="0"/>
                    <a:pt x="40" y="0"/>
                  </a:cubicBezTo>
                  <a:cubicBezTo>
                    <a:pt x="39" y="0"/>
                    <a:pt x="37" y="0"/>
                    <a:pt x="36" y="0"/>
                  </a:cubicBezTo>
                  <a:cubicBezTo>
                    <a:pt x="34" y="0"/>
                    <a:pt x="33" y="0"/>
                    <a:pt x="31" y="0"/>
                  </a:cubicBezTo>
                  <a:cubicBezTo>
                    <a:pt x="29" y="0"/>
                    <a:pt x="27" y="0"/>
                    <a:pt x="26" y="1"/>
                  </a:cubicBezTo>
                  <a:cubicBezTo>
                    <a:pt x="25" y="2"/>
                    <a:pt x="24" y="3"/>
                    <a:pt x="24" y="4"/>
                  </a:cubicBezTo>
                  <a:cubicBezTo>
                    <a:pt x="24" y="5"/>
                    <a:pt x="24" y="6"/>
                    <a:pt x="23" y="7"/>
                  </a:cubicBezTo>
                  <a:cubicBezTo>
                    <a:pt x="23" y="7"/>
                    <a:pt x="22" y="7"/>
                    <a:pt x="22" y="8"/>
                  </a:cubicBezTo>
                  <a:cubicBezTo>
                    <a:pt x="22" y="6"/>
                    <a:pt x="23" y="5"/>
                    <a:pt x="21" y="4"/>
                  </a:cubicBezTo>
                  <a:cubicBezTo>
                    <a:pt x="20" y="4"/>
                    <a:pt x="19" y="5"/>
                    <a:pt x="18" y="4"/>
                  </a:cubicBezTo>
                  <a:cubicBezTo>
                    <a:pt x="18" y="4"/>
                    <a:pt x="18" y="4"/>
                    <a:pt x="17" y="3"/>
                  </a:cubicBezTo>
                  <a:cubicBezTo>
                    <a:pt x="16" y="3"/>
                    <a:pt x="15" y="5"/>
                    <a:pt x="15" y="6"/>
                  </a:cubicBezTo>
                  <a:cubicBezTo>
                    <a:pt x="16" y="6"/>
                    <a:pt x="16" y="7"/>
                    <a:pt x="16" y="7"/>
                  </a:cubicBezTo>
                  <a:cubicBezTo>
                    <a:pt x="16" y="8"/>
                    <a:pt x="14" y="8"/>
                    <a:pt x="14" y="8"/>
                  </a:cubicBezTo>
                  <a:cubicBezTo>
                    <a:pt x="13" y="7"/>
                    <a:pt x="13" y="5"/>
                    <a:pt x="12" y="4"/>
                  </a:cubicBezTo>
                  <a:cubicBezTo>
                    <a:pt x="10" y="4"/>
                    <a:pt x="10" y="6"/>
                    <a:pt x="9" y="7"/>
                  </a:cubicBezTo>
                  <a:cubicBezTo>
                    <a:pt x="7" y="8"/>
                    <a:pt x="7" y="5"/>
                    <a:pt x="6" y="4"/>
                  </a:cubicBezTo>
                  <a:cubicBezTo>
                    <a:pt x="5" y="3"/>
                    <a:pt x="4" y="5"/>
                    <a:pt x="2" y="5"/>
                  </a:cubicBezTo>
                  <a:cubicBezTo>
                    <a:pt x="1" y="5"/>
                    <a:pt x="1" y="4"/>
                    <a:pt x="0" y="5"/>
                  </a:cubicBezTo>
                  <a:cubicBezTo>
                    <a:pt x="0" y="6"/>
                    <a:pt x="0" y="7"/>
                    <a:pt x="0" y="8"/>
                  </a:cubicBezTo>
                  <a:cubicBezTo>
                    <a:pt x="0" y="9"/>
                    <a:pt x="0" y="11"/>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35"/>
            <p:cNvSpPr/>
            <p:nvPr/>
          </p:nvSpPr>
          <p:spPr bwMode="auto">
            <a:xfrm>
              <a:off x="7087394" y="-1830387"/>
              <a:ext cx="246063" cy="174625"/>
            </a:xfrm>
            <a:custGeom>
              <a:avLst/>
              <a:gdLst>
                <a:gd name="T0" fmla="*/ 2 w 58"/>
                <a:gd name="T1" fmla="*/ 34 h 41"/>
                <a:gd name="T2" fmla="*/ 2 w 58"/>
                <a:gd name="T3" fmla="*/ 36 h 41"/>
                <a:gd name="T4" fmla="*/ 6 w 58"/>
                <a:gd name="T5" fmla="*/ 37 h 41"/>
                <a:gd name="T6" fmla="*/ 10 w 58"/>
                <a:gd name="T7" fmla="*/ 38 h 41"/>
                <a:gd name="T8" fmla="*/ 10 w 58"/>
                <a:gd name="T9" fmla="*/ 40 h 41"/>
                <a:gd name="T10" fmla="*/ 14 w 58"/>
                <a:gd name="T11" fmla="*/ 40 h 41"/>
                <a:gd name="T12" fmla="*/ 15 w 58"/>
                <a:gd name="T13" fmla="*/ 36 h 41"/>
                <a:gd name="T14" fmla="*/ 14 w 58"/>
                <a:gd name="T15" fmla="*/ 32 h 41"/>
                <a:gd name="T16" fmla="*/ 14 w 58"/>
                <a:gd name="T17" fmla="*/ 29 h 41"/>
                <a:gd name="T18" fmla="*/ 19 w 58"/>
                <a:gd name="T19" fmla="*/ 24 h 41"/>
                <a:gd name="T20" fmla="*/ 20 w 58"/>
                <a:gd name="T21" fmla="*/ 21 h 41"/>
                <a:gd name="T22" fmla="*/ 23 w 58"/>
                <a:gd name="T23" fmla="*/ 17 h 41"/>
                <a:gd name="T24" fmla="*/ 30 w 58"/>
                <a:gd name="T25" fmla="*/ 12 h 41"/>
                <a:gd name="T26" fmla="*/ 35 w 58"/>
                <a:gd name="T27" fmla="*/ 10 h 41"/>
                <a:gd name="T28" fmla="*/ 40 w 58"/>
                <a:gd name="T29" fmla="*/ 10 h 41"/>
                <a:gd name="T30" fmla="*/ 53 w 58"/>
                <a:gd name="T31" fmla="*/ 6 h 41"/>
                <a:gd name="T32" fmla="*/ 57 w 58"/>
                <a:gd name="T33" fmla="*/ 5 h 41"/>
                <a:gd name="T34" fmla="*/ 54 w 58"/>
                <a:gd name="T35" fmla="*/ 1 h 41"/>
                <a:gd name="T36" fmla="*/ 46 w 58"/>
                <a:gd name="T37" fmla="*/ 4 h 41"/>
                <a:gd name="T38" fmla="*/ 44 w 58"/>
                <a:gd name="T39" fmla="*/ 5 h 41"/>
                <a:gd name="T40" fmla="*/ 34 w 58"/>
                <a:gd name="T41" fmla="*/ 5 h 41"/>
                <a:gd name="T42" fmla="*/ 25 w 58"/>
                <a:gd name="T43" fmla="*/ 8 h 41"/>
                <a:gd name="T44" fmla="*/ 21 w 58"/>
                <a:gd name="T45" fmla="*/ 12 h 41"/>
                <a:gd name="T46" fmla="*/ 14 w 58"/>
                <a:gd name="T47" fmla="*/ 17 h 41"/>
                <a:gd name="T48" fmla="*/ 10 w 58"/>
                <a:gd name="T49" fmla="*/ 20 h 41"/>
                <a:gd name="T50" fmla="*/ 9 w 58"/>
                <a:gd name="T51" fmla="*/ 23 h 41"/>
                <a:gd name="T52" fmla="*/ 8 w 58"/>
                <a:gd name="T53" fmla="*/ 25 h 41"/>
                <a:gd name="T54" fmla="*/ 8 w 58"/>
                <a:gd name="T55" fmla="*/ 24 h 41"/>
                <a:gd name="T56" fmla="*/ 6 w 58"/>
                <a:gd name="T57" fmla="*/ 25 h 41"/>
                <a:gd name="T58" fmla="*/ 3 w 58"/>
                <a:gd name="T59" fmla="*/ 27 h 41"/>
                <a:gd name="T60" fmla="*/ 3 w 58"/>
                <a:gd name="T61" fmla="*/ 29 h 41"/>
                <a:gd name="T62" fmla="*/ 1 w 58"/>
                <a:gd name="T63" fmla="*/ 31 h 41"/>
                <a:gd name="T64" fmla="*/ 1 w 58"/>
                <a:gd name="T65" fmla="*/ 33 h 41"/>
                <a:gd name="T66" fmla="*/ 2 w 58"/>
                <a:gd name="T67"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 h="41">
                  <a:moveTo>
                    <a:pt x="2" y="34"/>
                  </a:moveTo>
                  <a:cubicBezTo>
                    <a:pt x="2" y="34"/>
                    <a:pt x="1" y="35"/>
                    <a:pt x="2" y="36"/>
                  </a:cubicBezTo>
                  <a:cubicBezTo>
                    <a:pt x="2" y="37"/>
                    <a:pt x="5" y="37"/>
                    <a:pt x="6" y="37"/>
                  </a:cubicBezTo>
                  <a:cubicBezTo>
                    <a:pt x="8" y="37"/>
                    <a:pt x="10" y="37"/>
                    <a:pt x="10" y="38"/>
                  </a:cubicBezTo>
                  <a:cubicBezTo>
                    <a:pt x="10" y="39"/>
                    <a:pt x="9" y="40"/>
                    <a:pt x="10" y="40"/>
                  </a:cubicBezTo>
                  <a:cubicBezTo>
                    <a:pt x="11" y="41"/>
                    <a:pt x="13" y="41"/>
                    <a:pt x="14" y="40"/>
                  </a:cubicBezTo>
                  <a:cubicBezTo>
                    <a:pt x="15" y="39"/>
                    <a:pt x="16" y="38"/>
                    <a:pt x="15" y="36"/>
                  </a:cubicBezTo>
                  <a:cubicBezTo>
                    <a:pt x="15" y="35"/>
                    <a:pt x="15" y="33"/>
                    <a:pt x="14" y="32"/>
                  </a:cubicBezTo>
                  <a:cubicBezTo>
                    <a:pt x="13" y="31"/>
                    <a:pt x="13" y="30"/>
                    <a:pt x="14" y="29"/>
                  </a:cubicBezTo>
                  <a:cubicBezTo>
                    <a:pt x="15" y="27"/>
                    <a:pt x="17" y="26"/>
                    <a:pt x="19" y="24"/>
                  </a:cubicBezTo>
                  <a:cubicBezTo>
                    <a:pt x="19" y="23"/>
                    <a:pt x="20" y="22"/>
                    <a:pt x="20" y="21"/>
                  </a:cubicBezTo>
                  <a:cubicBezTo>
                    <a:pt x="21" y="19"/>
                    <a:pt x="22" y="18"/>
                    <a:pt x="23" y="17"/>
                  </a:cubicBezTo>
                  <a:cubicBezTo>
                    <a:pt x="25" y="15"/>
                    <a:pt x="28" y="14"/>
                    <a:pt x="30" y="12"/>
                  </a:cubicBezTo>
                  <a:cubicBezTo>
                    <a:pt x="32" y="12"/>
                    <a:pt x="33" y="11"/>
                    <a:pt x="35" y="10"/>
                  </a:cubicBezTo>
                  <a:cubicBezTo>
                    <a:pt x="36" y="10"/>
                    <a:pt x="38" y="10"/>
                    <a:pt x="40" y="10"/>
                  </a:cubicBezTo>
                  <a:cubicBezTo>
                    <a:pt x="44" y="10"/>
                    <a:pt x="48" y="8"/>
                    <a:pt x="53" y="6"/>
                  </a:cubicBezTo>
                  <a:cubicBezTo>
                    <a:pt x="54" y="6"/>
                    <a:pt x="56" y="6"/>
                    <a:pt x="57" y="5"/>
                  </a:cubicBezTo>
                  <a:cubicBezTo>
                    <a:pt x="58" y="3"/>
                    <a:pt x="56" y="2"/>
                    <a:pt x="54" y="1"/>
                  </a:cubicBezTo>
                  <a:cubicBezTo>
                    <a:pt x="51" y="0"/>
                    <a:pt x="49" y="3"/>
                    <a:pt x="46" y="4"/>
                  </a:cubicBezTo>
                  <a:cubicBezTo>
                    <a:pt x="45" y="5"/>
                    <a:pt x="45" y="5"/>
                    <a:pt x="44" y="5"/>
                  </a:cubicBezTo>
                  <a:cubicBezTo>
                    <a:pt x="40" y="5"/>
                    <a:pt x="37" y="5"/>
                    <a:pt x="34" y="5"/>
                  </a:cubicBezTo>
                  <a:cubicBezTo>
                    <a:pt x="31" y="6"/>
                    <a:pt x="28" y="7"/>
                    <a:pt x="25" y="8"/>
                  </a:cubicBezTo>
                  <a:cubicBezTo>
                    <a:pt x="23" y="9"/>
                    <a:pt x="22" y="10"/>
                    <a:pt x="21" y="12"/>
                  </a:cubicBezTo>
                  <a:cubicBezTo>
                    <a:pt x="19" y="14"/>
                    <a:pt x="17" y="15"/>
                    <a:pt x="14" y="17"/>
                  </a:cubicBezTo>
                  <a:cubicBezTo>
                    <a:pt x="12" y="18"/>
                    <a:pt x="11" y="19"/>
                    <a:pt x="10" y="20"/>
                  </a:cubicBezTo>
                  <a:cubicBezTo>
                    <a:pt x="9" y="21"/>
                    <a:pt x="9" y="22"/>
                    <a:pt x="9" y="23"/>
                  </a:cubicBezTo>
                  <a:cubicBezTo>
                    <a:pt x="9" y="23"/>
                    <a:pt x="9" y="25"/>
                    <a:pt x="8" y="25"/>
                  </a:cubicBezTo>
                  <a:cubicBezTo>
                    <a:pt x="8" y="24"/>
                    <a:pt x="8" y="24"/>
                    <a:pt x="8" y="24"/>
                  </a:cubicBezTo>
                  <a:cubicBezTo>
                    <a:pt x="8" y="24"/>
                    <a:pt x="7" y="24"/>
                    <a:pt x="6" y="25"/>
                  </a:cubicBezTo>
                  <a:cubicBezTo>
                    <a:pt x="5" y="25"/>
                    <a:pt x="4" y="26"/>
                    <a:pt x="3" y="27"/>
                  </a:cubicBezTo>
                  <a:cubicBezTo>
                    <a:pt x="3" y="28"/>
                    <a:pt x="3" y="28"/>
                    <a:pt x="3" y="29"/>
                  </a:cubicBezTo>
                  <a:cubicBezTo>
                    <a:pt x="2" y="30"/>
                    <a:pt x="2" y="30"/>
                    <a:pt x="1" y="31"/>
                  </a:cubicBezTo>
                  <a:cubicBezTo>
                    <a:pt x="1" y="31"/>
                    <a:pt x="0" y="32"/>
                    <a:pt x="1" y="33"/>
                  </a:cubicBezTo>
                  <a:cubicBezTo>
                    <a:pt x="1" y="33"/>
                    <a:pt x="2" y="33"/>
                    <a:pt x="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36"/>
            <p:cNvSpPr/>
            <p:nvPr/>
          </p:nvSpPr>
          <p:spPr bwMode="auto">
            <a:xfrm>
              <a:off x="6201569" y="-1328737"/>
              <a:ext cx="58738" cy="68263"/>
            </a:xfrm>
            <a:custGeom>
              <a:avLst/>
              <a:gdLst>
                <a:gd name="T0" fmla="*/ 2 w 14"/>
                <a:gd name="T1" fmla="*/ 12 h 16"/>
                <a:gd name="T2" fmla="*/ 1 w 14"/>
                <a:gd name="T3" fmla="*/ 15 h 16"/>
                <a:gd name="T4" fmla="*/ 10 w 14"/>
                <a:gd name="T5" fmla="*/ 13 h 16"/>
                <a:gd name="T6" fmla="*/ 13 w 14"/>
                <a:gd name="T7" fmla="*/ 10 h 16"/>
                <a:gd name="T8" fmla="*/ 14 w 14"/>
                <a:gd name="T9" fmla="*/ 8 h 16"/>
                <a:gd name="T10" fmla="*/ 14 w 14"/>
                <a:gd name="T11" fmla="*/ 6 h 16"/>
                <a:gd name="T12" fmla="*/ 13 w 14"/>
                <a:gd name="T13" fmla="*/ 5 h 16"/>
                <a:gd name="T14" fmla="*/ 14 w 14"/>
                <a:gd name="T15" fmla="*/ 4 h 16"/>
                <a:gd name="T16" fmla="*/ 13 w 14"/>
                <a:gd name="T17" fmla="*/ 2 h 16"/>
                <a:gd name="T18" fmla="*/ 11 w 14"/>
                <a:gd name="T19" fmla="*/ 0 h 16"/>
                <a:gd name="T20" fmla="*/ 12 w 14"/>
                <a:gd name="T21" fmla="*/ 0 h 16"/>
                <a:gd name="T22" fmla="*/ 7 w 14"/>
                <a:gd name="T23" fmla="*/ 1 h 16"/>
                <a:gd name="T24" fmla="*/ 5 w 14"/>
                <a:gd name="T25" fmla="*/ 3 h 16"/>
                <a:gd name="T26" fmla="*/ 4 w 14"/>
                <a:gd name="T27" fmla="*/ 4 h 16"/>
                <a:gd name="T28" fmla="*/ 1 w 14"/>
                <a:gd name="T29" fmla="*/ 4 h 16"/>
                <a:gd name="T30" fmla="*/ 0 w 14"/>
                <a:gd name="T31" fmla="*/ 8 h 16"/>
                <a:gd name="T32" fmla="*/ 0 w 14"/>
                <a:gd name="T33" fmla="*/ 10 h 16"/>
                <a:gd name="T34" fmla="*/ 2 w 14"/>
                <a:gd name="T35"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16">
                  <a:moveTo>
                    <a:pt x="2" y="12"/>
                  </a:moveTo>
                  <a:cubicBezTo>
                    <a:pt x="3" y="13"/>
                    <a:pt x="1" y="14"/>
                    <a:pt x="1" y="15"/>
                  </a:cubicBezTo>
                  <a:cubicBezTo>
                    <a:pt x="5" y="16"/>
                    <a:pt x="8" y="15"/>
                    <a:pt x="10" y="13"/>
                  </a:cubicBezTo>
                  <a:cubicBezTo>
                    <a:pt x="11" y="12"/>
                    <a:pt x="12" y="11"/>
                    <a:pt x="13" y="10"/>
                  </a:cubicBezTo>
                  <a:cubicBezTo>
                    <a:pt x="13" y="10"/>
                    <a:pt x="14" y="9"/>
                    <a:pt x="14" y="8"/>
                  </a:cubicBezTo>
                  <a:cubicBezTo>
                    <a:pt x="14" y="7"/>
                    <a:pt x="14" y="7"/>
                    <a:pt x="14" y="6"/>
                  </a:cubicBezTo>
                  <a:cubicBezTo>
                    <a:pt x="13" y="6"/>
                    <a:pt x="13" y="6"/>
                    <a:pt x="13" y="5"/>
                  </a:cubicBezTo>
                  <a:cubicBezTo>
                    <a:pt x="13" y="5"/>
                    <a:pt x="14" y="4"/>
                    <a:pt x="14" y="4"/>
                  </a:cubicBezTo>
                  <a:cubicBezTo>
                    <a:pt x="14" y="3"/>
                    <a:pt x="14" y="2"/>
                    <a:pt x="13" y="2"/>
                  </a:cubicBezTo>
                  <a:cubicBezTo>
                    <a:pt x="13" y="1"/>
                    <a:pt x="12" y="0"/>
                    <a:pt x="11" y="0"/>
                  </a:cubicBezTo>
                  <a:cubicBezTo>
                    <a:pt x="12" y="0"/>
                    <a:pt x="12" y="0"/>
                    <a:pt x="12" y="0"/>
                  </a:cubicBezTo>
                  <a:cubicBezTo>
                    <a:pt x="10" y="0"/>
                    <a:pt x="8" y="1"/>
                    <a:pt x="7" y="1"/>
                  </a:cubicBezTo>
                  <a:cubicBezTo>
                    <a:pt x="5" y="1"/>
                    <a:pt x="6" y="2"/>
                    <a:pt x="5" y="3"/>
                  </a:cubicBezTo>
                  <a:cubicBezTo>
                    <a:pt x="5" y="4"/>
                    <a:pt x="5" y="4"/>
                    <a:pt x="4" y="4"/>
                  </a:cubicBezTo>
                  <a:cubicBezTo>
                    <a:pt x="2" y="4"/>
                    <a:pt x="2" y="3"/>
                    <a:pt x="1" y="4"/>
                  </a:cubicBezTo>
                  <a:cubicBezTo>
                    <a:pt x="0" y="5"/>
                    <a:pt x="0" y="6"/>
                    <a:pt x="0" y="8"/>
                  </a:cubicBezTo>
                  <a:cubicBezTo>
                    <a:pt x="1" y="8"/>
                    <a:pt x="0" y="9"/>
                    <a:pt x="0" y="10"/>
                  </a:cubicBezTo>
                  <a:cubicBezTo>
                    <a:pt x="0" y="11"/>
                    <a:pt x="1" y="11"/>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37"/>
            <p:cNvSpPr/>
            <p:nvPr/>
          </p:nvSpPr>
          <p:spPr bwMode="auto">
            <a:xfrm>
              <a:off x="6260307" y="-1392237"/>
              <a:ext cx="106363" cy="160338"/>
            </a:xfrm>
            <a:custGeom>
              <a:avLst/>
              <a:gdLst>
                <a:gd name="T0" fmla="*/ 5 w 25"/>
                <a:gd name="T1" fmla="*/ 14 h 38"/>
                <a:gd name="T2" fmla="*/ 6 w 25"/>
                <a:gd name="T3" fmla="*/ 17 h 38"/>
                <a:gd name="T4" fmla="*/ 9 w 25"/>
                <a:gd name="T5" fmla="*/ 20 h 38"/>
                <a:gd name="T6" fmla="*/ 9 w 25"/>
                <a:gd name="T7" fmla="*/ 23 h 38"/>
                <a:gd name="T8" fmla="*/ 8 w 25"/>
                <a:gd name="T9" fmla="*/ 26 h 38"/>
                <a:gd name="T10" fmla="*/ 6 w 25"/>
                <a:gd name="T11" fmla="*/ 29 h 38"/>
                <a:gd name="T12" fmla="*/ 6 w 25"/>
                <a:gd name="T13" fmla="*/ 32 h 38"/>
                <a:gd name="T14" fmla="*/ 3 w 25"/>
                <a:gd name="T15" fmla="*/ 35 h 38"/>
                <a:gd name="T16" fmla="*/ 11 w 25"/>
                <a:gd name="T17" fmla="*/ 36 h 38"/>
                <a:gd name="T18" fmla="*/ 15 w 25"/>
                <a:gd name="T19" fmla="*/ 34 h 38"/>
                <a:gd name="T20" fmla="*/ 17 w 25"/>
                <a:gd name="T21" fmla="*/ 33 h 38"/>
                <a:gd name="T22" fmla="*/ 22 w 25"/>
                <a:gd name="T23" fmla="*/ 31 h 38"/>
                <a:gd name="T24" fmla="*/ 25 w 25"/>
                <a:gd name="T25" fmla="*/ 29 h 38"/>
                <a:gd name="T26" fmla="*/ 23 w 25"/>
                <a:gd name="T27" fmla="*/ 25 h 38"/>
                <a:gd name="T28" fmla="*/ 19 w 25"/>
                <a:gd name="T29" fmla="*/ 22 h 38"/>
                <a:gd name="T30" fmla="*/ 19 w 25"/>
                <a:gd name="T31" fmla="*/ 20 h 38"/>
                <a:gd name="T32" fmla="*/ 16 w 25"/>
                <a:gd name="T33" fmla="*/ 17 h 38"/>
                <a:gd name="T34" fmla="*/ 11 w 25"/>
                <a:gd name="T35" fmla="*/ 10 h 38"/>
                <a:gd name="T36" fmla="*/ 14 w 25"/>
                <a:gd name="T37" fmla="*/ 6 h 38"/>
                <a:gd name="T38" fmla="*/ 10 w 25"/>
                <a:gd name="T39" fmla="*/ 4 h 38"/>
                <a:gd name="T40" fmla="*/ 7 w 25"/>
                <a:gd name="T41" fmla="*/ 4 h 38"/>
                <a:gd name="T42" fmla="*/ 10 w 25"/>
                <a:gd name="T43" fmla="*/ 2 h 38"/>
                <a:gd name="T44" fmla="*/ 8 w 25"/>
                <a:gd name="T45" fmla="*/ 0 h 38"/>
                <a:gd name="T46" fmla="*/ 8 w 25"/>
                <a:gd name="T47" fmla="*/ 0 h 38"/>
                <a:gd name="T48" fmla="*/ 4 w 25"/>
                <a:gd name="T49" fmla="*/ 2 h 38"/>
                <a:gd name="T50" fmla="*/ 4 w 25"/>
                <a:gd name="T51" fmla="*/ 4 h 38"/>
                <a:gd name="T52" fmla="*/ 1 w 25"/>
                <a:gd name="T53" fmla="*/ 7 h 38"/>
                <a:gd name="T54" fmla="*/ 4 w 25"/>
                <a:gd name="T55" fmla="*/ 13 h 38"/>
                <a:gd name="T56" fmla="*/ 5 w 25"/>
                <a:gd name="T57"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38">
                  <a:moveTo>
                    <a:pt x="5" y="14"/>
                  </a:moveTo>
                  <a:cubicBezTo>
                    <a:pt x="6" y="15"/>
                    <a:pt x="6" y="15"/>
                    <a:pt x="6" y="17"/>
                  </a:cubicBezTo>
                  <a:cubicBezTo>
                    <a:pt x="7" y="18"/>
                    <a:pt x="8" y="19"/>
                    <a:pt x="9" y="20"/>
                  </a:cubicBezTo>
                  <a:cubicBezTo>
                    <a:pt x="9" y="21"/>
                    <a:pt x="9" y="22"/>
                    <a:pt x="9" y="23"/>
                  </a:cubicBezTo>
                  <a:cubicBezTo>
                    <a:pt x="9" y="25"/>
                    <a:pt x="8" y="25"/>
                    <a:pt x="8" y="26"/>
                  </a:cubicBezTo>
                  <a:cubicBezTo>
                    <a:pt x="7" y="27"/>
                    <a:pt x="6" y="28"/>
                    <a:pt x="6" y="29"/>
                  </a:cubicBezTo>
                  <a:cubicBezTo>
                    <a:pt x="6" y="30"/>
                    <a:pt x="6" y="31"/>
                    <a:pt x="6" y="32"/>
                  </a:cubicBezTo>
                  <a:cubicBezTo>
                    <a:pt x="5" y="33"/>
                    <a:pt x="4" y="33"/>
                    <a:pt x="3" y="35"/>
                  </a:cubicBezTo>
                  <a:cubicBezTo>
                    <a:pt x="2" y="38"/>
                    <a:pt x="9" y="36"/>
                    <a:pt x="11" y="36"/>
                  </a:cubicBezTo>
                  <a:cubicBezTo>
                    <a:pt x="12" y="35"/>
                    <a:pt x="13" y="34"/>
                    <a:pt x="15" y="34"/>
                  </a:cubicBezTo>
                  <a:cubicBezTo>
                    <a:pt x="16" y="34"/>
                    <a:pt x="16" y="34"/>
                    <a:pt x="17" y="33"/>
                  </a:cubicBezTo>
                  <a:cubicBezTo>
                    <a:pt x="19" y="33"/>
                    <a:pt x="21" y="32"/>
                    <a:pt x="22" y="31"/>
                  </a:cubicBezTo>
                  <a:cubicBezTo>
                    <a:pt x="23" y="30"/>
                    <a:pt x="24" y="30"/>
                    <a:pt x="25" y="29"/>
                  </a:cubicBezTo>
                  <a:cubicBezTo>
                    <a:pt x="25" y="27"/>
                    <a:pt x="24" y="26"/>
                    <a:pt x="23" y="25"/>
                  </a:cubicBezTo>
                  <a:cubicBezTo>
                    <a:pt x="21" y="24"/>
                    <a:pt x="19" y="25"/>
                    <a:pt x="19" y="22"/>
                  </a:cubicBezTo>
                  <a:cubicBezTo>
                    <a:pt x="19" y="22"/>
                    <a:pt x="19" y="21"/>
                    <a:pt x="19" y="20"/>
                  </a:cubicBezTo>
                  <a:cubicBezTo>
                    <a:pt x="19" y="19"/>
                    <a:pt x="17" y="18"/>
                    <a:pt x="16" y="17"/>
                  </a:cubicBezTo>
                  <a:cubicBezTo>
                    <a:pt x="13" y="16"/>
                    <a:pt x="10" y="13"/>
                    <a:pt x="11" y="10"/>
                  </a:cubicBezTo>
                  <a:cubicBezTo>
                    <a:pt x="12" y="9"/>
                    <a:pt x="14" y="8"/>
                    <a:pt x="14" y="6"/>
                  </a:cubicBezTo>
                  <a:cubicBezTo>
                    <a:pt x="14" y="5"/>
                    <a:pt x="11" y="4"/>
                    <a:pt x="10" y="4"/>
                  </a:cubicBezTo>
                  <a:cubicBezTo>
                    <a:pt x="9" y="4"/>
                    <a:pt x="7" y="4"/>
                    <a:pt x="7" y="4"/>
                  </a:cubicBezTo>
                  <a:cubicBezTo>
                    <a:pt x="6" y="2"/>
                    <a:pt x="9" y="2"/>
                    <a:pt x="10" y="2"/>
                  </a:cubicBezTo>
                  <a:cubicBezTo>
                    <a:pt x="11" y="1"/>
                    <a:pt x="9" y="0"/>
                    <a:pt x="8" y="0"/>
                  </a:cubicBezTo>
                  <a:cubicBezTo>
                    <a:pt x="8" y="0"/>
                    <a:pt x="8" y="0"/>
                    <a:pt x="8" y="0"/>
                  </a:cubicBezTo>
                  <a:cubicBezTo>
                    <a:pt x="6" y="0"/>
                    <a:pt x="4" y="1"/>
                    <a:pt x="4" y="2"/>
                  </a:cubicBezTo>
                  <a:cubicBezTo>
                    <a:pt x="4" y="3"/>
                    <a:pt x="4" y="4"/>
                    <a:pt x="4" y="4"/>
                  </a:cubicBezTo>
                  <a:cubicBezTo>
                    <a:pt x="3" y="5"/>
                    <a:pt x="2" y="6"/>
                    <a:pt x="1" y="7"/>
                  </a:cubicBezTo>
                  <a:cubicBezTo>
                    <a:pt x="0" y="9"/>
                    <a:pt x="2" y="12"/>
                    <a:pt x="4" y="13"/>
                  </a:cubicBezTo>
                  <a:cubicBezTo>
                    <a:pt x="4" y="14"/>
                    <a:pt x="5" y="14"/>
                    <a:pt x="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Rectangle 38"/>
            <p:cNvSpPr>
              <a:spLocks noChangeArrowheads="1"/>
            </p:cNvSpPr>
            <p:nvPr/>
          </p:nvSpPr>
          <p:spPr bwMode="auto">
            <a:xfrm>
              <a:off x="6473032" y="-1104899"/>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5" name="Freeform 39"/>
            <p:cNvSpPr/>
            <p:nvPr/>
          </p:nvSpPr>
          <p:spPr bwMode="auto">
            <a:xfrm>
              <a:off x="6460332" y="-1104899"/>
              <a:ext cx="33338" cy="55563"/>
            </a:xfrm>
            <a:custGeom>
              <a:avLst/>
              <a:gdLst>
                <a:gd name="T0" fmla="*/ 1 w 8"/>
                <a:gd name="T1" fmla="*/ 6 h 13"/>
                <a:gd name="T2" fmla="*/ 1 w 8"/>
                <a:gd name="T3" fmla="*/ 8 h 13"/>
                <a:gd name="T4" fmla="*/ 2 w 8"/>
                <a:gd name="T5" fmla="*/ 12 h 13"/>
                <a:gd name="T6" fmla="*/ 5 w 8"/>
                <a:gd name="T7" fmla="*/ 13 h 13"/>
                <a:gd name="T8" fmla="*/ 7 w 8"/>
                <a:gd name="T9" fmla="*/ 8 h 13"/>
                <a:gd name="T10" fmla="*/ 6 w 8"/>
                <a:gd name="T11" fmla="*/ 6 h 13"/>
                <a:gd name="T12" fmla="*/ 6 w 8"/>
                <a:gd name="T13" fmla="*/ 3 h 13"/>
                <a:gd name="T14" fmla="*/ 5 w 8"/>
                <a:gd name="T15" fmla="*/ 0 h 13"/>
                <a:gd name="T16" fmla="*/ 3 w 8"/>
                <a:gd name="T17" fmla="*/ 0 h 13"/>
                <a:gd name="T18" fmla="*/ 3 w 8"/>
                <a:gd name="T19" fmla="*/ 0 h 13"/>
                <a:gd name="T20" fmla="*/ 2 w 8"/>
                <a:gd name="T21" fmla="*/ 3 h 13"/>
                <a:gd name="T22" fmla="*/ 2 w 8"/>
                <a:gd name="T23" fmla="*/ 4 h 13"/>
                <a:gd name="T24" fmla="*/ 1 w 8"/>
                <a:gd name="T2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3">
                  <a:moveTo>
                    <a:pt x="1" y="6"/>
                  </a:moveTo>
                  <a:cubicBezTo>
                    <a:pt x="0" y="7"/>
                    <a:pt x="1" y="7"/>
                    <a:pt x="1" y="8"/>
                  </a:cubicBezTo>
                  <a:cubicBezTo>
                    <a:pt x="2" y="9"/>
                    <a:pt x="1" y="11"/>
                    <a:pt x="2" y="12"/>
                  </a:cubicBezTo>
                  <a:cubicBezTo>
                    <a:pt x="2" y="13"/>
                    <a:pt x="4" y="13"/>
                    <a:pt x="5" y="13"/>
                  </a:cubicBezTo>
                  <a:cubicBezTo>
                    <a:pt x="7" y="12"/>
                    <a:pt x="8" y="10"/>
                    <a:pt x="7" y="8"/>
                  </a:cubicBezTo>
                  <a:cubicBezTo>
                    <a:pt x="6" y="7"/>
                    <a:pt x="6" y="7"/>
                    <a:pt x="6" y="6"/>
                  </a:cubicBezTo>
                  <a:cubicBezTo>
                    <a:pt x="6" y="5"/>
                    <a:pt x="6" y="4"/>
                    <a:pt x="6" y="3"/>
                  </a:cubicBezTo>
                  <a:cubicBezTo>
                    <a:pt x="6" y="2"/>
                    <a:pt x="6" y="1"/>
                    <a:pt x="5" y="0"/>
                  </a:cubicBezTo>
                  <a:cubicBezTo>
                    <a:pt x="4" y="0"/>
                    <a:pt x="3" y="0"/>
                    <a:pt x="3" y="0"/>
                  </a:cubicBezTo>
                  <a:cubicBezTo>
                    <a:pt x="3" y="0"/>
                    <a:pt x="3" y="0"/>
                    <a:pt x="3" y="0"/>
                  </a:cubicBezTo>
                  <a:cubicBezTo>
                    <a:pt x="2" y="0"/>
                    <a:pt x="2" y="2"/>
                    <a:pt x="2" y="3"/>
                  </a:cubicBezTo>
                  <a:cubicBezTo>
                    <a:pt x="2" y="4"/>
                    <a:pt x="2" y="4"/>
                    <a:pt x="2" y="4"/>
                  </a:cubicBezTo>
                  <a:cubicBezTo>
                    <a:pt x="2" y="4"/>
                    <a:pt x="1" y="5"/>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40"/>
            <p:cNvSpPr/>
            <p:nvPr/>
          </p:nvSpPr>
          <p:spPr bwMode="auto">
            <a:xfrm>
              <a:off x="6519069" y="-1036637"/>
              <a:ext cx="42863" cy="25400"/>
            </a:xfrm>
            <a:custGeom>
              <a:avLst/>
              <a:gdLst>
                <a:gd name="T0" fmla="*/ 5 w 10"/>
                <a:gd name="T1" fmla="*/ 4 h 6"/>
                <a:gd name="T2" fmla="*/ 6 w 10"/>
                <a:gd name="T3" fmla="*/ 5 h 6"/>
                <a:gd name="T4" fmla="*/ 8 w 10"/>
                <a:gd name="T5" fmla="*/ 6 h 6"/>
                <a:gd name="T6" fmla="*/ 10 w 10"/>
                <a:gd name="T7" fmla="*/ 4 h 6"/>
                <a:gd name="T8" fmla="*/ 8 w 10"/>
                <a:gd name="T9" fmla="*/ 1 h 6"/>
                <a:gd name="T10" fmla="*/ 7 w 10"/>
                <a:gd name="T11" fmla="*/ 0 h 6"/>
                <a:gd name="T12" fmla="*/ 6 w 10"/>
                <a:gd name="T13" fmla="*/ 0 h 6"/>
                <a:gd name="T14" fmla="*/ 6 w 10"/>
                <a:gd name="T15" fmla="*/ 0 h 6"/>
                <a:gd name="T16" fmla="*/ 1 w 10"/>
                <a:gd name="T17" fmla="*/ 1 h 6"/>
                <a:gd name="T18" fmla="*/ 2 w 10"/>
                <a:gd name="T19" fmla="*/ 4 h 6"/>
                <a:gd name="T20" fmla="*/ 5 w 10"/>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6">
                  <a:moveTo>
                    <a:pt x="5" y="4"/>
                  </a:moveTo>
                  <a:cubicBezTo>
                    <a:pt x="6" y="4"/>
                    <a:pt x="6" y="5"/>
                    <a:pt x="6" y="5"/>
                  </a:cubicBezTo>
                  <a:cubicBezTo>
                    <a:pt x="6" y="6"/>
                    <a:pt x="7" y="6"/>
                    <a:pt x="8" y="6"/>
                  </a:cubicBezTo>
                  <a:cubicBezTo>
                    <a:pt x="9" y="6"/>
                    <a:pt x="10" y="5"/>
                    <a:pt x="10" y="4"/>
                  </a:cubicBezTo>
                  <a:cubicBezTo>
                    <a:pt x="10" y="3"/>
                    <a:pt x="9" y="2"/>
                    <a:pt x="8" y="1"/>
                  </a:cubicBezTo>
                  <a:cubicBezTo>
                    <a:pt x="8" y="0"/>
                    <a:pt x="8" y="0"/>
                    <a:pt x="7" y="0"/>
                  </a:cubicBezTo>
                  <a:cubicBezTo>
                    <a:pt x="6" y="0"/>
                    <a:pt x="6" y="0"/>
                    <a:pt x="6" y="0"/>
                  </a:cubicBezTo>
                  <a:cubicBezTo>
                    <a:pt x="6" y="0"/>
                    <a:pt x="6" y="0"/>
                    <a:pt x="6" y="0"/>
                  </a:cubicBezTo>
                  <a:cubicBezTo>
                    <a:pt x="5" y="0"/>
                    <a:pt x="2" y="0"/>
                    <a:pt x="1" y="1"/>
                  </a:cubicBezTo>
                  <a:cubicBezTo>
                    <a:pt x="0" y="3"/>
                    <a:pt x="1" y="3"/>
                    <a:pt x="2" y="4"/>
                  </a:cubicBezTo>
                  <a:cubicBezTo>
                    <a:pt x="3" y="4"/>
                    <a:pt x="4" y="3"/>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41"/>
            <p:cNvSpPr/>
            <p:nvPr/>
          </p:nvSpPr>
          <p:spPr bwMode="auto">
            <a:xfrm>
              <a:off x="5055394" y="-184626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42"/>
            <p:cNvSpPr/>
            <p:nvPr/>
          </p:nvSpPr>
          <p:spPr bwMode="auto">
            <a:xfrm>
              <a:off x="5055394" y="-1846262"/>
              <a:ext cx="4763" cy="0"/>
            </a:xfrm>
            <a:custGeom>
              <a:avLst/>
              <a:gdLst>
                <a:gd name="T0" fmla="*/ 0 w 3"/>
                <a:gd name="T1" fmla="*/ 3 w 3"/>
                <a:gd name="T2" fmla="*/ 0 w 3"/>
              </a:gdLst>
              <a:ahLst/>
              <a:cxnLst>
                <a:cxn ang="0">
                  <a:pos x="T0" y="0"/>
                </a:cxn>
                <a:cxn ang="0">
                  <a:pos x="T1" y="0"/>
                </a:cxn>
                <a:cxn ang="0">
                  <a:pos x="T2" y="0"/>
                </a:cxn>
              </a:cxnLst>
              <a:rect l="0" t="0" r="r" b="b"/>
              <a:pathLst>
                <a:path w="3">
                  <a:moveTo>
                    <a:pt x="0" y="0"/>
                  </a:moveTo>
                  <a:lnTo>
                    <a:pt x="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43"/>
            <p:cNvSpPr/>
            <p:nvPr/>
          </p:nvSpPr>
          <p:spPr bwMode="auto">
            <a:xfrm>
              <a:off x="4983957" y="-1770062"/>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Rectangle 44"/>
            <p:cNvSpPr>
              <a:spLocks noChangeArrowheads="1"/>
            </p:cNvSpPr>
            <p:nvPr/>
          </p:nvSpPr>
          <p:spPr bwMode="auto">
            <a:xfrm>
              <a:off x="4890294" y="-1830387"/>
              <a:ext cx="158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1" name="Freeform 45"/>
            <p:cNvSpPr/>
            <p:nvPr/>
          </p:nvSpPr>
          <p:spPr bwMode="auto">
            <a:xfrm>
              <a:off x="4983957" y="-1770062"/>
              <a:ext cx="0" cy="3175"/>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Rectangle 46"/>
            <p:cNvSpPr>
              <a:spLocks noChangeArrowheads="1"/>
            </p:cNvSpPr>
            <p:nvPr/>
          </p:nvSpPr>
          <p:spPr bwMode="auto">
            <a:xfrm>
              <a:off x="4890294" y="-1825624"/>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3" name="Freeform 47"/>
            <p:cNvSpPr/>
            <p:nvPr/>
          </p:nvSpPr>
          <p:spPr bwMode="auto">
            <a:xfrm>
              <a:off x="5425282" y="-2097087"/>
              <a:ext cx="588963" cy="611188"/>
            </a:xfrm>
            <a:custGeom>
              <a:avLst/>
              <a:gdLst>
                <a:gd name="T0" fmla="*/ 135 w 139"/>
                <a:gd name="T1" fmla="*/ 73 h 144"/>
                <a:gd name="T2" fmla="*/ 131 w 139"/>
                <a:gd name="T3" fmla="*/ 65 h 144"/>
                <a:gd name="T4" fmla="*/ 128 w 139"/>
                <a:gd name="T5" fmla="*/ 63 h 144"/>
                <a:gd name="T6" fmla="*/ 125 w 139"/>
                <a:gd name="T7" fmla="*/ 56 h 144"/>
                <a:gd name="T8" fmla="*/ 125 w 139"/>
                <a:gd name="T9" fmla="*/ 45 h 144"/>
                <a:gd name="T10" fmla="*/ 121 w 139"/>
                <a:gd name="T11" fmla="*/ 36 h 144"/>
                <a:gd name="T12" fmla="*/ 116 w 139"/>
                <a:gd name="T13" fmla="*/ 33 h 144"/>
                <a:gd name="T14" fmla="*/ 113 w 139"/>
                <a:gd name="T15" fmla="*/ 25 h 144"/>
                <a:gd name="T16" fmla="*/ 104 w 139"/>
                <a:gd name="T17" fmla="*/ 20 h 144"/>
                <a:gd name="T18" fmla="*/ 98 w 139"/>
                <a:gd name="T19" fmla="*/ 10 h 144"/>
                <a:gd name="T20" fmla="*/ 95 w 139"/>
                <a:gd name="T21" fmla="*/ 2 h 144"/>
                <a:gd name="T22" fmla="*/ 89 w 139"/>
                <a:gd name="T23" fmla="*/ 5 h 144"/>
                <a:gd name="T24" fmla="*/ 81 w 139"/>
                <a:gd name="T25" fmla="*/ 1 h 144"/>
                <a:gd name="T26" fmla="*/ 65 w 139"/>
                <a:gd name="T27" fmla="*/ 0 h 144"/>
                <a:gd name="T28" fmla="*/ 60 w 139"/>
                <a:gd name="T29" fmla="*/ 4 h 144"/>
                <a:gd name="T30" fmla="*/ 54 w 139"/>
                <a:gd name="T31" fmla="*/ 10 h 144"/>
                <a:gd name="T32" fmla="*/ 42 w 139"/>
                <a:gd name="T33" fmla="*/ 13 h 144"/>
                <a:gd name="T34" fmla="*/ 28 w 139"/>
                <a:gd name="T35" fmla="*/ 17 h 144"/>
                <a:gd name="T36" fmla="*/ 20 w 139"/>
                <a:gd name="T37" fmla="*/ 20 h 144"/>
                <a:gd name="T38" fmla="*/ 22 w 139"/>
                <a:gd name="T39" fmla="*/ 26 h 144"/>
                <a:gd name="T40" fmla="*/ 8 w 139"/>
                <a:gd name="T41" fmla="*/ 30 h 144"/>
                <a:gd name="T42" fmla="*/ 3 w 139"/>
                <a:gd name="T43" fmla="*/ 32 h 144"/>
                <a:gd name="T44" fmla="*/ 3 w 139"/>
                <a:gd name="T45" fmla="*/ 41 h 144"/>
                <a:gd name="T46" fmla="*/ 21 w 139"/>
                <a:gd name="T47" fmla="*/ 49 h 144"/>
                <a:gd name="T48" fmla="*/ 27 w 139"/>
                <a:gd name="T49" fmla="*/ 55 h 144"/>
                <a:gd name="T50" fmla="*/ 33 w 139"/>
                <a:gd name="T51" fmla="*/ 70 h 144"/>
                <a:gd name="T52" fmla="*/ 33 w 139"/>
                <a:gd name="T53" fmla="*/ 76 h 144"/>
                <a:gd name="T54" fmla="*/ 40 w 139"/>
                <a:gd name="T55" fmla="*/ 76 h 144"/>
                <a:gd name="T56" fmla="*/ 45 w 139"/>
                <a:gd name="T57" fmla="*/ 86 h 144"/>
                <a:gd name="T58" fmla="*/ 45 w 139"/>
                <a:gd name="T59" fmla="*/ 94 h 144"/>
                <a:gd name="T60" fmla="*/ 39 w 139"/>
                <a:gd name="T61" fmla="*/ 101 h 144"/>
                <a:gd name="T62" fmla="*/ 40 w 139"/>
                <a:gd name="T63" fmla="*/ 108 h 144"/>
                <a:gd name="T64" fmla="*/ 46 w 139"/>
                <a:gd name="T65" fmla="*/ 117 h 144"/>
                <a:gd name="T66" fmla="*/ 51 w 139"/>
                <a:gd name="T67" fmla="*/ 116 h 144"/>
                <a:gd name="T68" fmla="*/ 51 w 139"/>
                <a:gd name="T69" fmla="*/ 126 h 144"/>
                <a:gd name="T70" fmla="*/ 69 w 139"/>
                <a:gd name="T71" fmla="*/ 135 h 144"/>
                <a:gd name="T72" fmla="*/ 82 w 139"/>
                <a:gd name="T73" fmla="*/ 143 h 144"/>
                <a:gd name="T74" fmla="*/ 88 w 139"/>
                <a:gd name="T75" fmla="*/ 124 h 144"/>
                <a:gd name="T76" fmla="*/ 90 w 139"/>
                <a:gd name="T77" fmla="*/ 110 h 144"/>
                <a:gd name="T78" fmla="*/ 101 w 139"/>
                <a:gd name="T79" fmla="*/ 100 h 144"/>
                <a:gd name="T80" fmla="*/ 115 w 139"/>
                <a:gd name="T81" fmla="*/ 88 h 144"/>
                <a:gd name="T82" fmla="*/ 132 w 139"/>
                <a:gd name="T83" fmla="*/ 7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9" h="144">
                  <a:moveTo>
                    <a:pt x="132" y="75"/>
                  </a:moveTo>
                  <a:cubicBezTo>
                    <a:pt x="133" y="74"/>
                    <a:pt x="134" y="74"/>
                    <a:pt x="135" y="73"/>
                  </a:cubicBezTo>
                  <a:cubicBezTo>
                    <a:pt x="137" y="71"/>
                    <a:pt x="137" y="69"/>
                    <a:pt x="138" y="67"/>
                  </a:cubicBezTo>
                  <a:cubicBezTo>
                    <a:pt x="139" y="63"/>
                    <a:pt x="134" y="64"/>
                    <a:pt x="131" y="65"/>
                  </a:cubicBezTo>
                  <a:cubicBezTo>
                    <a:pt x="131" y="66"/>
                    <a:pt x="129" y="67"/>
                    <a:pt x="128" y="66"/>
                  </a:cubicBezTo>
                  <a:cubicBezTo>
                    <a:pt x="128" y="66"/>
                    <a:pt x="128" y="63"/>
                    <a:pt x="128" y="63"/>
                  </a:cubicBezTo>
                  <a:cubicBezTo>
                    <a:pt x="130" y="61"/>
                    <a:pt x="135" y="64"/>
                    <a:pt x="135" y="60"/>
                  </a:cubicBezTo>
                  <a:cubicBezTo>
                    <a:pt x="135" y="56"/>
                    <a:pt x="127" y="56"/>
                    <a:pt x="125" y="56"/>
                  </a:cubicBezTo>
                  <a:cubicBezTo>
                    <a:pt x="124" y="53"/>
                    <a:pt x="116" y="51"/>
                    <a:pt x="123" y="49"/>
                  </a:cubicBezTo>
                  <a:cubicBezTo>
                    <a:pt x="124" y="48"/>
                    <a:pt x="126" y="47"/>
                    <a:pt x="125" y="45"/>
                  </a:cubicBezTo>
                  <a:cubicBezTo>
                    <a:pt x="125" y="44"/>
                    <a:pt x="124" y="44"/>
                    <a:pt x="123" y="43"/>
                  </a:cubicBezTo>
                  <a:cubicBezTo>
                    <a:pt x="122" y="40"/>
                    <a:pt x="126" y="38"/>
                    <a:pt x="121" y="36"/>
                  </a:cubicBezTo>
                  <a:cubicBezTo>
                    <a:pt x="120" y="36"/>
                    <a:pt x="119" y="35"/>
                    <a:pt x="118" y="35"/>
                  </a:cubicBezTo>
                  <a:cubicBezTo>
                    <a:pt x="117" y="34"/>
                    <a:pt x="116" y="33"/>
                    <a:pt x="116" y="33"/>
                  </a:cubicBezTo>
                  <a:cubicBezTo>
                    <a:pt x="114" y="32"/>
                    <a:pt x="111" y="32"/>
                    <a:pt x="110" y="31"/>
                  </a:cubicBezTo>
                  <a:cubicBezTo>
                    <a:pt x="108" y="27"/>
                    <a:pt x="113" y="27"/>
                    <a:pt x="113" y="25"/>
                  </a:cubicBezTo>
                  <a:cubicBezTo>
                    <a:pt x="111" y="24"/>
                    <a:pt x="109" y="25"/>
                    <a:pt x="107" y="24"/>
                  </a:cubicBezTo>
                  <a:cubicBezTo>
                    <a:pt x="105" y="23"/>
                    <a:pt x="105" y="21"/>
                    <a:pt x="104" y="20"/>
                  </a:cubicBezTo>
                  <a:cubicBezTo>
                    <a:pt x="102" y="18"/>
                    <a:pt x="100" y="18"/>
                    <a:pt x="99" y="16"/>
                  </a:cubicBezTo>
                  <a:cubicBezTo>
                    <a:pt x="98" y="14"/>
                    <a:pt x="99" y="12"/>
                    <a:pt x="98" y="10"/>
                  </a:cubicBezTo>
                  <a:cubicBezTo>
                    <a:pt x="98" y="8"/>
                    <a:pt x="96" y="9"/>
                    <a:pt x="95" y="7"/>
                  </a:cubicBezTo>
                  <a:cubicBezTo>
                    <a:pt x="94" y="5"/>
                    <a:pt x="96" y="3"/>
                    <a:pt x="95" y="2"/>
                  </a:cubicBezTo>
                  <a:cubicBezTo>
                    <a:pt x="95" y="0"/>
                    <a:pt x="93" y="0"/>
                    <a:pt x="91" y="1"/>
                  </a:cubicBezTo>
                  <a:cubicBezTo>
                    <a:pt x="89" y="1"/>
                    <a:pt x="90" y="3"/>
                    <a:pt x="89" y="5"/>
                  </a:cubicBezTo>
                  <a:cubicBezTo>
                    <a:pt x="88" y="6"/>
                    <a:pt x="85" y="6"/>
                    <a:pt x="83" y="6"/>
                  </a:cubicBezTo>
                  <a:cubicBezTo>
                    <a:pt x="80" y="5"/>
                    <a:pt x="82" y="3"/>
                    <a:pt x="81" y="1"/>
                  </a:cubicBezTo>
                  <a:cubicBezTo>
                    <a:pt x="79" y="0"/>
                    <a:pt x="72" y="1"/>
                    <a:pt x="70" y="1"/>
                  </a:cubicBezTo>
                  <a:cubicBezTo>
                    <a:pt x="68" y="1"/>
                    <a:pt x="67" y="0"/>
                    <a:pt x="65" y="0"/>
                  </a:cubicBezTo>
                  <a:cubicBezTo>
                    <a:pt x="63" y="0"/>
                    <a:pt x="62" y="1"/>
                    <a:pt x="60" y="3"/>
                  </a:cubicBezTo>
                  <a:cubicBezTo>
                    <a:pt x="60" y="3"/>
                    <a:pt x="60" y="4"/>
                    <a:pt x="60" y="4"/>
                  </a:cubicBezTo>
                  <a:cubicBezTo>
                    <a:pt x="59" y="5"/>
                    <a:pt x="57" y="5"/>
                    <a:pt x="56" y="5"/>
                  </a:cubicBezTo>
                  <a:cubicBezTo>
                    <a:pt x="54" y="6"/>
                    <a:pt x="55" y="8"/>
                    <a:pt x="54" y="10"/>
                  </a:cubicBezTo>
                  <a:cubicBezTo>
                    <a:pt x="52" y="11"/>
                    <a:pt x="50" y="10"/>
                    <a:pt x="48" y="11"/>
                  </a:cubicBezTo>
                  <a:cubicBezTo>
                    <a:pt x="45" y="12"/>
                    <a:pt x="46" y="15"/>
                    <a:pt x="42" y="13"/>
                  </a:cubicBezTo>
                  <a:cubicBezTo>
                    <a:pt x="41" y="12"/>
                    <a:pt x="40" y="11"/>
                    <a:pt x="39" y="10"/>
                  </a:cubicBezTo>
                  <a:cubicBezTo>
                    <a:pt x="35" y="12"/>
                    <a:pt x="32" y="15"/>
                    <a:pt x="28" y="17"/>
                  </a:cubicBezTo>
                  <a:cubicBezTo>
                    <a:pt x="27" y="18"/>
                    <a:pt x="27" y="18"/>
                    <a:pt x="26" y="19"/>
                  </a:cubicBezTo>
                  <a:cubicBezTo>
                    <a:pt x="23" y="19"/>
                    <a:pt x="22" y="18"/>
                    <a:pt x="20" y="20"/>
                  </a:cubicBezTo>
                  <a:cubicBezTo>
                    <a:pt x="20" y="21"/>
                    <a:pt x="18" y="22"/>
                    <a:pt x="18" y="24"/>
                  </a:cubicBezTo>
                  <a:cubicBezTo>
                    <a:pt x="19" y="25"/>
                    <a:pt x="23" y="24"/>
                    <a:pt x="22" y="26"/>
                  </a:cubicBezTo>
                  <a:cubicBezTo>
                    <a:pt x="21" y="28"/>
                    <a:pt x="17" y="29"/>
                    <a:pt x="15" y="30"/>
                  </a:cubicBezTo>
                  <a:cubicBezTo>
                    <a:pt x="13" y="30"/>
                    <a:pt x="11" y="29"/>
                    <a:pt x="8" y="30"/>
                  </a:cubicBezTo>
                  <a:cubicBezTo>
                    <a:pt x="7" y="30"/>
                    <a:pt x="7" y="31"/>
                    <a:pt x="6" y="31"/>
                  </a:cubicBezTo>
                  <a:cubicBezTo>
                    <a:pt x="5" y="31"/>
                    <a:pt x="3" y="31"/>
                    <a:pt x="3" y="32"/>
                  </a:cubicBezTo>
                  <a:cubicBezTo>
                    <a:pt x="0" y="34"/>
                    <a:pt x="4" y="36"/>
                    <a:pt x="5" y="38"/>
                  </a:cubicBezTo>
                  <a:cubicBezTo>
                    <a:pt x="6" y="41"/>
                    <a:pt x="4" y="39"/>
                    <a:pt x="3" y="41"/>
                  </a:cubicBezTo>
                  <a:cubicBezTo>
                    <a:pt x="1" y="45"/>
                    <a:pt x="6" y="47"/>
                    <a:pt x="9" y="48"/>
                  </a:cubicBezTo>
                  <a:cubicBezTo>
                    <a:pt x="12" y="48"/>
                    <a:pt x="18" y="46"/>
                    <a:pt x="21" y="49"/>
                  </a:cubicBezTo>
                  <a:cubicBezTo>
                    <a:pt x="21" y="50"/>
                    <a:pt x="21" y="51"/>
                    <a:pt x="22" y="52"/>
                  </a:cubicBezTo>
                  <a:cubicBezTo>
                    <a:pt x="23" y="53"/>
                    <a:pt x="26" y="54"/>
                    <a:pt x="27" y="55"/>
                  </a:cubicBezTo>
                  <a:cubicBezTo>
                    <a:pt x="29" y="57"/>
                    <a:pt x="31" y="60"/>
                    <a:pt x="32" y="62"/>
                  </a:cubicBezTo>
                  <a:cubicBezTo>
                    <a:pt x="33" y="64"/>
                    <a:pt x="34" y="68"/>
                    <a:pt x="33" y="70"/>
                  </a:cubicBezTo>
                  <a:cubicBezTo>
                    <a:pt x="32" y="71"/>
                    <a:pt x="31" y="71"/>
                    <a:pt x="31" y="74"/>
                  </a:cubicBezTo>
                  <a:cubicBezTo>
                    <a:pt x="31" y="75"/>
                    <a:pt x="32" y="76"/>
                    <a:pt x="33" y="76"/>
                  </a:cubicBezTo>
                  <a:cubicBezTo>
                    <a:pt x="34" y="76"/>
                    <a:pt x="35" y="75"/>
                    <a:pt x="36" y="75"/>
                  </a:cubicBezTo>
                  <a:cubicBezTo>
                    <a:pt x="38" y="74"/>
                    <a:pt x="39" y="75"/>
                    <a:pt x="40" y="76"/>
                  </a:cubicBezTo>
                  <a:cubicBezTo>
                    <a:pt x="42" y="77"/>
                    <a:pt x="47" y="81"/>
                    <a:pt x="47" y="83"/>
                  </a:cubicBezTo>
                  <a:cubicBezTo>
                    <a:pt x="47" y="84"/>
                    <a:pt x="45" y="85"/>
                    <a:pt x="45" y="86"/>
                  </a:cubicBezTo>
                  <a:cubicBezTo>
                    <a:pt x="44" y="87"/>
                    <a:pt x="44" y="89"/>
                    <a:pt x="45" y="90"/>
                  </a:cubicBezTo>
                  <a:cubicBezTo>
                    <a:pt x="45" y="91"/>
                    <a:pt x="46" y="92"/>
                    <a:pt x="45" y="94"/>
                  </a:cubicBezTo>
                  <a:cubicBezTo>
                    <a:pt x="44" y="94"/>
                    <a:pt x="41" y="94"/>
                    <a:pt x="40" y="95"/>
                  </a:cubicBezTo>
                  <a:cubicBezTo>
                    <a:pt x="38" y="97"/>
                    <a:pt x="39" y="98"/>
                    <a:pt x="39" y="101"/>
                  </a:cubicBezTo>
                  <a:cubicBezTo>
                    <a:pt x="40" y="102"/>
                    <a:pt x="38" y="104"/>
                    <a:pt x="39" y="105"/>
                  </a:cubicBezTo>
                  <a:cubicBezTo>
                    <a:pt x="39" y="106"/>
                    <a:pt x="40" y="108"/>
                    <a:pt x="40" y="108"/>
                  </a:cubicBezTo>
                  <a:cubicBezTo>
                    <a:pt x="41" y="111"/>
                    <a:pt x="42" y="114"/>
                    <a:pt x="44" y="115"/>
                  </a:cubicBezTo>
                  <a:cubicBezTo>
                    <a:pt x="45" y="116"/>
                    <a:pt x="45" y="116"/>
                    <a:pt x="46" y="117"/>
                  </a:cubicBezTo>
                  <a:cubicBezTo>
                    <a:pt x="46" y="118"/>
                    <a:pt x="45" y="119"/>
                    <a:pt x="46" y="119"/>
                  </a:cubicBezTo>
                  <a:cubicBezTo>
                    <a:pt x="47" y="118"/>
                    <a:pt x="49" y="114"/>
                    <a:pt x="51" y="116"/>
                  </a:cubicBezTo>
                  <a:cubicBezTo>
                    <a:pt x="53" y="118"/>
                    <a:pt x="46" y="120"/>
                    <a:pt x="46" y="122"/>
                  </a:cubicBezTo>
                  <a:cubicBezTo>
                    <a:pt x="46" y="124"/>
                    <a:pt x="49" y="125"/>
                    <a:pt x="51" y="126"/>
                  </a:cubicBezTo>
                  <a:cubicBezTo>
                    <a:pt x="54" y="127"/>
                    <a:pt x="54" y="130"/>
                    <a:pt x="57" y="132"/>
                  </a:cubicBezTo>
                  <a:cubicBezTo>
                    <a:pt x="61" y="133"/>
                    <a:pt x="65" y="135"/>
                    <a:pt x="69" y="135"/>
                  </a:cubicBezTo>
                  <a:cubicBezTo>
                    <a:pt x="73" y="136"/>
                    <a:pt x="74" y="137"/>
                    <a:pt x="76" y="139"/>
                  </a:cubicBezTo>
                  <a:cubicBezTo>
                    <a:pt x="77" y="141"/>
                    <a:pt x="79" y="144"/>
                    <a:pt x="82" y="143"/>
                  </a:cubicBezTo>
                  <a:cubicBezTo>
                    <a:pt x="85" y="142"/>
                    <a:pt x="86" y="134"/>
                    <a:pt x="87" y="131"/>
                  </a:cubicBezTo>
                  <a:cubicBezTo>
                    <a:pt x="87" y="128"/>
                    <a:pt x="86" y="127"/>
                    <a:pt x="88" y="124"/>
                  </a:cubicBezTo>
                  <a:cubicBezTo>
                    <a:pt x="89" y="122"/>
                    <a:pt x="92" y="120"/>
                    <a:pt x="92" y="117"/>
                  </a:cubicBezTo>
                  <a:cubicBezTo>
                    <a:pt x="91" y="115"/>
                    <a:pt x="89" y="113"/>
                    <a:pt x="90" y="110"/>
                  </a:cubicBezTo>
                  <a:cubicBezTo>
                    <a:pt x="91" y="108"/>
                    <a:pt x="95" y="106"/>
                    <a:pt x="97" y="104"/>
                  </a:cubicBezTo>
                  <a:cubicBezTo>
                    <a:pt x="98" y="103"/>
                    <a:pt x="99" y="100"/>
                    <a:pt x="101" y="100"/>
                  </a:cubicBezTo>
                  <a:cubicBezTo>
                    <a:pt x="105" y="99"/>
                    <a:pt x="106" y="100"/>
                    <a:pt x="109" y="97"/>
                  </a:cubicBezTo>
                  <a:cubicBezTo>
                    <a:pt x="112" y="94"/>
                    <a:pt x="114" y="92"/>
                    <a:pt x="115" y="88"/>
                  </a:cubicBezTo>
                  <a:cubicBezTo>
                    <a:pt x="116" y="85"/>
                    <a:pt x="120" y="84"/>
                    <a:pt x="123" y="83"/>
                  </a:cubicBezTo>
                  <a:cubicBezTo>
                    <a:pt x="127" y="81"/>
                    <a:pt x="129" y="77"/>
                    <a:pt x="132"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48"/>
            <p:cNvSpPr/>
            <p:nvPr/>
          </p:nvSpPr>
          <p:spPr bwMode="auto">
            <a:xfrm>
              <a:off x="5925344" y="-1690687"/>
              <a:ext cx="161925" cy="68263"/>
            </a:xfrm>
            <a:custGeom>
              <a:avLst/>
              <a:gdLst>
                <a:gd name="T0" fmla="*/ 34 w 38"/>
                <a:gd name="T1" fmla="*/ 10 h 16"/>
                <a:gd name="T2" fmla="*/ 37 w 38"/>
                <a:gd name="T3" fmla="*/ 7 h 16"/>
                <a:gd name="T4" fmla="*/ 33 w 38"/>
                <a:gd name="T5" fmla="*/ 2 h 16"/>
                <a:gd name="T6" fmla="*/ 27 w 38"/>
                <a:gd name="T7" fmla="*/ 2 h 16"/>
                <a:gd name="T8" fmla="*/ 22 w 38"/>
                <a:gd name="T9" fmla="*/ 5 h 16"/>
                <a:gd name="T10" fmla="*/ 19 w 38"/>
                <a:gd name="T11" fmla="*/ 5 h 16"/>
                <a:gd name="T12" fmla="*/ 17 w 38"/>
                <a:gd name="T13" fmla="*/ 3 h 16"/>
                <a:gd name="T14" fmla="*/ 15 w 38"/>
                <a:gd name="T15" fmla="*/ 6 h 16"/>
                <a:gd name="T16" fmla="*/ 7 w 38"/>
                <a:gd name="T17" fmla="*/ 1 h 16"/>
                <a:gd name="T18" fmla="*/ 2 w 38"/>
                <a:gd name="T19" fmla="*/ 4 h 16"/>
                <a:gd name="T20" fmla="*/ 3 w 38"/>
                <a:gd name="T21" fmla="*/ 7 h 16"/>
                <a:gd name="T22" fmla="*/ 5 w 38"/>
                <a:gd name="T23" fmla="*/ 8 h 16"/>
                <a:gd name="T24" fmla="*/ 7 w 38"/>
                <a:gd name="T25" fmla="*/ 10 h 16"/>
                <a:gd name="T26" fmla="*/ 7 w 38"/>
                <a:gd name="T27" fmla="*/ 12 h 16"/>
                <a:gd name="T28" fmla="*/ 9 w 38"/>
                <a:gd name="T29" fmla="*/ 12 h 16"/>
                <a:gd name="T30" fmla="*/ 9 w 38"/>
                <a:gd name="T31" fmla="*/ 14 h 16"/>
                <a:gd name="T32" fmla="*/ 14 w 38"/>
                <a:gd name="T33" fmla="*/ 15 h 16"/>
                <a:gd name="T34" fmla="*/ 20 w 38"/>
                <a:gd name="T35" fmla="*/ 16 h 16"/>
                <a:gd name="T36" fmla="*/ 27 w 38"/>
                <a:gd name="T37" fmla="*/ 14 h 16"/>
                <a:gd name="T38" fmla="*/ 34 w 38"/>
                <a:gd name="T39"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16">
                  <a:moveTo>
                    <a:pt x="34" y="10"/>
                  </a:moveTo>
                  <a:cubicBezTo>
                    <a:pt x="36" y="10"/>
                    <a:pt x="37" y="10"/>
                    <a:pt x="37" y="7"/>
                  </a:cubicBezTo>
                  <a:cubicBezTo>
                    <a:pt x="38" y="4"/>
                    <a:pt x="35" y="3"/>
                    <a:pt x="33" y="2"/>
                  </a:cubicBezTo>
                  <a:cubicBezTo>
                    <a:pt x="31" y="1"/>
                    <a:pt x="29" y="1"/>
                    <a:pt x="27" y="2"/>
                  </a:cubicBezTo>
                  <a:cubicBezTo>
                    <a:pt x="25" y="2"/>
                    <a:pt x="24" y="4"/>
                    <a:pt x="22" y="5"/>
                  </a:cubicBezTo>
                  <a:cubicBezTo>
                    <a:pt x="21" y="5"/>
                    <a:pt x="19" y="5"/>
                    <a:pt x="19" y="5"/>
                  </a:cubicBezTo>
                  <a:cubicBezTo>
                    <a:pt x="18" y="4"/>
                    <a:pt x="17" y="4"/>
                    <a:pt x="17" y="3"/>
                  </a:cubicBezTo>
                  <a:cubicBezTo>
                    <a:pt x="16" y="4"/>
                    <a:pt x="15" y="5"/>
                    <a:pt x="15" y="6"/>
                  </a:cubicBezTo>
                  <a:cubicBezTo>
                    <a:pt x="10" y="6"/>
                    <a:pt x="13" y="0"/>
                    <a:pt x="7" y="1"/>
                  </a:cubicBezTo>
                  <a:cubicBezTo>
                    <a:pt x="6" y="1"/>
                    <a:pt x="3" y="2"/>
                    <a:pt x="2" y="4"/>
                  </a:cubicBezTo>
                  <a:cubicBezTo>
                    <a:pt x="0" y="5"/>
                    <a:pt x="1" y="6"/>
                    <a:pt x="3" y="7"/>
                  </a:cubicBezTo>
                  <a:cubicBezTo>
                    <a:pt x="4" y="8"/>
                    <a:pt x="5" y="8"/>
                    <a:pt x="5" y="8"/>
                  </a:cubicBezTo>
                  <a:cubicBezTo>
                    <a:pt x="7" y="10"/>
                    <a:pt x="6" y="9"/>
                    <a:pt x="7" y="10"/>
                  </a:cubicBezTo>
                  <a:cubicBezTo>
                    <a:pt x="7" y="11"/>
                    <a:pt x="7" y="11"/>
                    <a:pt x="7" y="12"/>
                  </a:cubicBezTo>
                  <a:cubicBezTo>
                    <a:pt x="9" y="12"/>
                    <a:pt x="9" y="12"/>
                    <a:pt x="9" y="12"/>
                  </a:cubicBezTo>
                  <a:cubicBezTo>
                    <a:pt x="9" y="14"/>
                    <a:pt x="9" y="14"/>
                    <a:pt x="9" y="14"/>
                  </a:cubicBezTo>
                  <a:cubicBezTo>
                    <a:pt x="10" y="15"/>
                    <a:pt x="12" y="15"/>
                    <a:pt x="14" y="15"/>
                  </a:cubicBezTo>
                  <a:cubicBezTo>
                    <a:pt x="17" y="15"/>
                    <a:pt x="18" y="16"/>
                    <a:pt x="20" y="16"/>
                  </a:cubicBezTo>
                  <a:cubicBezTo>
                    <a:pt x="23" y="15"/>
                    <a:pt x="25" y="15"/>
                    <a:pt x="27" y="14"/>
                  </a:cubicBezTo>
                  <a:cubicBezTo>
                    <a:pt x="29" y="13"/>
                    <a:pt x="32" y="11"/>
                    <a:pt x="3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49"/>
            <p:cNvSpPr/>
            <p:nvPr/>
          </p:nvSpPr>
          <p:spPr bwMode="auto">
            <a:xfrm>
              <a:off x="5103019" y="-2051049"/>
              <a:ext cx="406400" cy="220663"/>
            </a:xfrm>
            <a:custGeom>
              <a:avLst/>
              <a:gdLst>
                <a:gd name="T0" fmla="*/ 5 w 96"/>
                <a:gd name="T1" fmla="*/ 18 h 52"/>
                <a:gd name="T2" fmla="*/ 15 w 96"/>
                <a:gd name="T3" fmla="*/ 16 h 52"/>
                <a:gd name="T4" fmla="*/ 25 w 96"/>
                <a:gd name="T5" fmla="*/ 18 h 52"/>
                <a:gd name="T6" fmla="*/ 35 w 96"/>
                <a:gd name="T7" fmla="*/ 18 h 52"/>
                <a:gd name="T8" fmla="*/ 31 w 96"/>
                <a:gd name="T9" fmla="*/ 22 h 52"/>
                <a:gd name="T10" fmla="*/ 27 w 96"/>
                <a:gd name="T11" fmla="*/ 24 h 52"/>
                <a:gd name="T12" fmla="*/ 17 w 96"/>
                <a:gd name="T13" fmla="*/ 25 h 52"/>
                <a:gd name="T14" fmla="*/ 20 w 96"/>
                <a:gd name="T15" fmla="*/ 33 h 52"/>
                <a:gd name="T16" fmla="*/ 22 w 96"/>
                <a:gd name="T17" fmla="*/ 39 h 52"/>
                <a:gd name="T18" fmla="*/ 12 w 96"/>
                <a:gd name="T19" fmla="*/ 42 h 52"/>
                <a:gd name="T20" fmla="*/ 16 w 96"/>
                <a:gd name="T21" fmla="*/ 50 h 52"/>
                <a:gd name="T22" fmla="*/ 27 w 96"/>
                <a:gd name="T23" fmla="*/ 48 h 52"/>
                <a:gd name="T24" fmla="*/ 36 w 96"/>
                <a:gd name="T25" fmla="*/ 49 h 52"/>
                <a:gd name="T26" fmla="*/ 43 w 96"/>
                <a:gd name="T27" fmla="*/ 46 h 52"/>
                <a:gd name="T28" fmla="*/ 39 w 96"/>
                <a:gd name="T29" fmla="*/ 42 h 52"/>
                <a:gd name="T30" fmla="*/ 52 w 96"/>
                <a:gd name="T31" fmla="*/ 31 h 52"/>
                <a:gd name="T32" fmla="*/ 55 w 96"/>
                <a:gd name="T33" fmla="*/ 26 h 52"/>
                <a:gd name="T34" fmla="*/ 59 w 96"/>
                <a:gd name="T35" fmla="*/ 23 h 52"/>
                <a:gd name="T36" fmla="*/ 79 w 96"/>
                <a:gd name="T37" fmla="*/ 17 h 52"/>
                <a:gd name="T38" fmla="*/ 80 w 96"/>
                <a:gd name="T39" fmla="*/ 13 h 52"/>
                <a:gd name="T40" fmla="*/ 96 w 96"/>
                <a:gd name="T41" fmla="*/ 6 h 52"/>
                <a:gd name="T42" fmla="*/ 86 w 96"/>
                <a:gd name="T43" fmla="*/ 3 h 52"/>
                <a:gd name="T44" fmla="*/ 81 w 96"/>
                <a:gd name="T45" fmla="*/ 2 h 52"/>
                <a:gd name="T46" fmla="*/ 71 w 96"/>
                <a:gd name="T47" fmla="*/ 2 h 52"/>
                <a:gd name="T48" fmla="*/ 64 w 96"/>
                <a:gd name="T49" fmla="*/ 2 h 52"/>
                <a:gd name="T50" fmla="*/ 56 w 96"/>
                <a:gd name="T51" fmla="*/ 3 h 52"/>
                <a:gd name="T52" fmla="*/ 49 w 96"/>
                <a:gd name="T53" fmla="*/ 5 h 52"/>
                <a:gd name="T54" fmla="*/ 37 w 96"/>
                <a:gd name="T55" fmla="*/ 4 h 52"/>
                <a:gd name="T56" fmla="*/ 34 w 96"/>
                <a:gd name="T57" fmla="*/ 10 h 52"/>
                <a:gd name="T58" fmla="*/ 12 w 96"/>
                <a:gd name="T59" fmla="*/ 9 h 52"/>
                <a:gd name="T60" fmla="*/ 2 w 96"/>
                <a:gd name="T61" fmla="*/ 10 h 52"/>
                <a:gd name="T62" fmla="*/ 3 w 96"/>
                <a:gd name="T63"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52">
                  <a:moveTo>
                    <a:pt x="3" y="14"/>
                  </a:moveTo>
                  <a:cubicBezTo>
                    <a:pt x="4" y="16"/>
                    <a:pt x="3" y="18"/>
                    <a:pt x="5" y="18"/>
                  </a:cubicBezTo>
                  <a:cubicBezTo>
                    <a:pt x="7" y="18"/>
                    <a:pt x="9" y="16"/>
                    <a:pt x="11" y="16"/>
                  </a:cubicBezTo>
                  <a:cubicBezTo>
                    <a:pt x="12" y="15"/>
                    <a:pt x="14" y="15"/>
                    <a:pt x="15" y="16"/>
                  </a:cubicBezTo>
                  <a:cubicBezTo>
                    <a:pt x="17" y="17"/>
                    <a:pt x="16" y="19"/>
                    <a:pt x="19" y="19"/>
                  </a:cubicBezTo>
                  <a:cubicBezTo>
                    <a:pt x="21" y="19"/>
                    <a:pt x="23" y="18"/>
                    <a:pt x="25" y="18"/>
                  </a:cubicBezTo>
                  <a:cubicBezTo>
                    <a:pt x="26" y="18"/>
                    <a:pt x="28" y="17"/>
                    <a:pt x="29" y="18"/>
                  </a:cubicBezTo>
                  <a:cubicBezTo>
                    <a:pt x="31" y="18"/>
                    <a:pt x="33" y="19"/>
                    <a:pt x="35" y="18"/>
                  </a:cubicBezTo>
                  <a:cubicBezTo>
                    <a:pt x="36" y="18"/>
                    <a:pt x="36" y="17"/>
                    <a:pt x="37" y="17"/>
                  </a:cubicBezTo>
                  <a:cubicBezTo>
                    <a:pt x="40" y="21"/>
                    <a:pt x="33" y="19"/>
                    <a:pt x="31" y="22"/>
                  </a:cubicBezTo>
                  <a:cubicBezTo>
                    <a:pt x="31" y="24"/>
                    <a:pt x="32" y="24"/>
                    <a:pt x="32" y="25"/>
                  </a:cubicBezTo>
                  <a:cubicBezTo>
                    <a:pt x="31" y="29"/>
                    <a:pt x="28" y="26"/>
                    <a:pt x="27" y="24"/>
                  </a:cubicBezTo>
                  <a:cubicBezTo>
                    <a:pt x="26" y="22"/>
                    <a:pt x="25" y="23"/>
                    <a:pt x="22" y="23"/>
                  </a:cubicBezTo>
                  <a:cubicBezTo>
                    <a:pt x="20" y="24"/>
                    <a:pt x="18" y="23"/>
                    <a:pt x="17" y="25"/>
                  </a:cubicBezTo>
                  <a:cubicBezTo>
                    <a:pt x="16" y="29"/>
                    <a:pt x="26" y="31"/>
                    <a:pt x="28" y="33"/>
                  </a:cubicBezTo>
                  <a:cubicBezTo>
                    <a:pt x="25" y="35"/>
                    <a:pt x="23" y="33"/>
                    <a:pt x="20" y="33"/>
                  </a:cubicBezTo>
                  <a:cubicBezTo>
                    <a:pt x="19" y="32"/>
                    <a:pt x="15" y="33"/>
                    <a:pt x="15" y="35"/>
                  </a:cubicBezTo>
                  <a:cubicBezTo>
                    <a:pt x="14" y="38"/>
                    <a:pt x="20" y="38"/>
                    <a:pt x="22" y="39"/>
                  </a:cubicBezTo>
                  <a:cubicBezTo>
                    <a:pt x="23" y="40"/>
                    <a:pt x="22" y="42"/>
                    <a:pt x="22" y="43"/>
                  </a:cubicBezTo>
                  <a:cubicBezTo>
                    <a:pt x="19" y="45"/>
                    <a:pt x="15" y="38"/>
                    <a:pt x="12" y="42"/>
                  </a:cubicBezTo>
                  <a:cubicBezTo>
                    <a:pt x="11" y="43"/>
                    <a:pt x="9" y="46"/>
                    <a:pt x="9" y="47"/>
                  </a:cubicBezTo>
                  <a:cubicBezTo>
                    <a:pt x="8" y="51"/>
                    <a:pt x="13" y="50"/>
                    <a:pt x="16" y="50"/>
                  </a:cubicBezTo>
                  <a:cubicBezTo>
                    <a:pt x="18" y="50"/>
                    <a:pt x="20" y="50"/>
                    <a:pt x="22" y="49"/>
                  </a:cubicBezTo>
                  <a:cubicBezTo>
                    <a:pt x="24" y="49"/>
                    <a:pt x="25" y="48"/>
                    <a:pt x="27" y="48"/>
                  </a:cubicBezTo>
                  <a:cubicBezTo>
                    <a:pt x="29" y="49"/>
                    <a:pt x="31" y="52"/>
                    <a:pt x="34" y="51"/>
                  </a:cubicBezTo>
                  <a:cubicBezTo>
                    <a:pt x="35" y="51"/>
                    <a:pt x="35" y="50"/>
                    <a:pt x="36" y="49"/>
                  </a:cubicBezTo>
                  <a:cubicBezTo>
                    <a:pt x="37" y="49"/>
                    <a:pt x="38" y="49"/>
                    <a:pt x="39" y="49"/>
                  </a:cubicBezTo>
                  <a:cubicBezTo>
                    <a:pt x="40" y="49"/>
                    <a:pt x="43" y="48"/>
                    <a:pt x="43" y="46"/>
                  </a:cubicBezTo>
                  <a:cubicBezTo>
                    <a:pt x="40" y="45"/>
                    <a:pt x="37" y="45"/>
                    <a:pt x="35" y="45"/>
                  </a:cubicBezTo>
                  <a:cubicBezTo>
                    <a:pt x="33" y="42"/>
                    <a:pt x="38" y="42"/>
                    <a:pt x="39" y="42"/>
                  </a:cubicBezTo>
                  <a:cubicBezTo>
                    <a:pt x="42" y="41"/>
                    <a:pt x="42" y="39"/>
                    <a:pt x="45" y="37"/>
                  </a:cubicBezTo>
                  <a:cubicBezTo>
                    <a:pt x="46" y="36"/>
                    <a:pt x="55" y="35"/>
                    <a:pt x="52" y="31"/>
                  </a:cubicBezTo>
                  <a:cubicBezTo>
                    <a:pt x="51" y="30"/>
                    <a:pt x="47" y="30"/>
                    <a:pt x="47" y="29"/>
                  </a:cubicBezTo>
                  <a:cubicBezTo>
                    <a:pt x="47" y="27"/>
                    <a:pt x="54" y="26"/>
                    <a:pt x="55" y="26"/>
                  </a:cubicBezTo>
                  <a:cubicBezTo>
                    <a:pt x="56" y="26"/>
                    <a:pt x="57" y="26"/>
                    <a:pt x="58" y="26"/>
                  </a:cubicBezTo>
                  <a:cubicBezTo>
                    <a:pt x="59" y="25"/>
                    <a:pt x="58" y="23"/>
                    <a:pt x="59" y="23"/>
                  </a:cubicBezTo>
                  <a:cubicBezTo>
                    <a:pt x="60" y="21"/>
                    <a:pt x="63" y="23"/>
                    <a:pt x="65" y="23"/>
                  </a:cubicBezTo>
                  <a:cubicBezTo>
                    <a:pt x="70" y="22"/>
                    <a:pt x="74" y="18"/>
                    <a:pt x="79" y="17"/>
                  </a:cubicBezTo>
                  <a:cubicBezTo>
                    <a:pt x="80" y="17"/>
                    <a:pt x="84" y="16"/>
                    <a:pt x="84" y="15"/>
                  </a:cubicBezTo>
                  <a:cubicBezTo>
                    <a:pt x="85" y="12"/>
                    <a:pt x="81" y="14"/>
                    <a:pt x="80" y="13"/>
                  </a:cubicBezTo>
                  <a:cubicBezTo>
                    <a:pt x="78" y="10"/>
                    <a:pt x="86" y="9"/>
                    <a:pt x="88" y="9"/>
                  </a:cubicBezTo>
                  <a:cubicBezTo>
                    <a:pt x="90" y="9"/>
                    <a:pt x="96" y="10"/>
                    <a:pt x="96" y="6"/>
                  </a:cubicBezTo>
                  <a:cubicBezTo>
                    <a:pt x="95" y="4"/>
                    <a:pt x="92" y="4"/>
                    <a:pt x="90" y="4"/>
                  </a:cubicBezTo>
                  <a:cubicBezTo>
                    <a:pt x="89" y="4"/>
                    <a:pt x="88" y="3"/>
                    <a:pt x="86" y="3"/>
                  </a:cubicBezTo>
                  <a:cubicBezTo>
                    <a:pt x="87" y="3"/>
                    <a:pt x="87" y="3"/>
                    <a:pt x="87" y="3"/>
                  </a:cubicBezTo>
                  <a:cubicBezTo>
                    <a:pt x="85" y="3"/>
                    <a:pt x="83" y="2"/>
                    <a:pt x="81" y="2"/>
                  </a:cubicBezTo>
                  <a:cubicBezTo>
                    <a:pt x="78" y="2"/>
                    <a:pt x="76" y="3"/>
                    <a:pt x="74" y="3"/>
                  </a:cubicBezTo>
                  <a:cubicBezTo>
                    <a:pt x="73" y="3"/>
                    <a:pt x="72" y="3"/>
                    <a:pt x="71" y="2"/>
                  </a:cubicBezTo>
                  <a:cubicBezTo>
                    <a:pt x="70" y="2"/>
                    <a:pt x="70" y="1"/>
                    <a:pt x="70" y="1"/>
                  </a:cubicBezTo>
                  <a:cubicBezTo>
                    <a:pt x="67" y="0"/>
                    <a:pt x="65" y="0"/>
                    <a:pt x="64" y="2"/>
                  </a:cubicBezTo>
                  <a:cubicBezTo>
                    <a:pt x="62" y="2"/>
                    <a:pt x="60" y="1"/>
                    <a:pt x="59" y="2"/>
                  </a:cubicBezTo>
                  <a:cubicBezTo>
                    <a:pt x="58" y="2"/>
                    <a:pt x="57" y="3"/>
                    <a:pt x="56" y="3"/>
                  </a:cubicBezTo>
                  <a:cubicBezTo>
                    <a:pt x="54" y="4"/>
                    <a:pt x="51" y="0"/>
                    <a:pt x="49" y="1"/>
                  </a:cubicBezTo>
                  <a:cubicBezTo>
                    <a:pt x="47" y="2"/>
                    <a:pt x="48" y="4"/>
                    <a:pt x="49" y="5"/>
                  </a:cubicBezTo>
                  <a:cubicBezTo>
                    <a:pt x="46" y="5"/>
                    <a:pt x="46" y="5"/>
                    <a:pt x="44" y="4"/>
                  </a:cubicBezTo>
                  <a:cubicBezTo>
                    <a:pt x="42" y="3"/>
                    <a:pt x="39" y="4"/>
                    <a:pt x="37" y="4"/>
                  </a:cubicBezTo>
                  <a:cubicBezTo>
                    <a:pt x="36" y="4"/>
                    <a:pt x="34" y="4"/>
                    <a:pt x="33" y="5"/>
                  </a:cubicBezTo>
                  <a:cubicBezTo>
                    <a:pt x="31" y="7"/>
                    <a:pt x="34" y="8"/>
                    <a:pt x="34" y="10"/>
                  </a:cubicBezTo>
                  <a:cubicBezTo>
                    <a:pt x="33" y="14"/>
                    <a:pt x="27" y="8"/>
                    <a:pt x="25" y="8"/>
                  </a:cubicBezTo>
                  <a:cubicBezTo>
                    <a:pt x="21" y="6"/>
                    <a:pt x="16" y="10"/>
                    <a:pt x="12" y="9"/>
                  </a:cubicBezTo>
                  <a:cubicBezTo>
                    <a:pt x="10" y="9"/>
                    <a:pt x="9" y="9"/>
                    <a:pt x="7" y="10"/>
                  </a:cubicBezTo>
                  <a:cubicBezTo>
                    <a:pt x="6" y="10"/>
                    <a:pt x="4" y="9"/>
                    <a:pt x="2" y="10"/>
                  </a:cubicBezTo>
                  <a:cubicBezTo>
                    <a:pt x="1" y="10"/>
                    <a:pt x="1" y="11"/>
                    <a:pt x="1" y="12"/>
                  </a:cubicBezTo>
                  <a:cubicBezTo>
                    <a:pt x="0" y="14"/>
                    <a:pt x="2" y="13"/>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50"/>
            <p:cNvSpPr/>
            <p:nvPr/>
          </p:nvSpPr>
          <p:spPr bwMode="auto">
            <a:xfrm>
              <a:off x="5014119" y="-1990724"/>
              <a:ext cx="152400" cy="114300"/>
            </a:xfrm>
            <a:custGeom>
              <a:avLst/>
              <a:gdLst>
                <a:gd name="T0" fmla="*/ 5 w 36"/>
                <a:gd name="T1" fmla="*/ 14 h 27"/>
                <a:gd name="T2" fmla="*/ 12 w 36"/>
                <a:gd name="T3" fmla="*/ 14 h 27"/>
                <a:gd name="T4" fmla="*/ 11 w 36"/>
                <a:gd name="T5" fmla="*/ 16 h 27"/>
                <a:gd name="T6" fmla="*/ 10 w 36"/>
                <a:gd name="T7" fmla="*/ 20 h 27"/>
                <a:gd name="T8" fmla="*/ 13 w 36"/>
                <a:gd name="T9" fmla="*/ 20 h 27"/>
                <a:gd name="T10" fmla="*/ 15 w 36"/>
                <a:gd name="T11" fmla="*/ 23 h 27"/>
                <a:gd name="T12" fmla="*/ 28 w 36"/>
                <a:gd name="T13" fmla="*/ 20 h 27"/>
                <a:gd name="T14" fmla="*/ 31 w 36"/>
                <a:gd name="T15" fmla="*/ 18 h 27"/>
                <a:gd name="T16" fmla="*/ 33 w 36"/>
                <a:gd name="T17" fmla="*/ 18 h 27"/>
                <a:gd name="T18" fmla="*/ 35 w 36"/>
                <a:gd name="T19" fmla="*/ 14 h 27"/>
                <a:gd name="T20" fmla="*/ 33 w 36"/>
                <a:gd name="T21" fmla="*/ 12 h 27"/>
                <a:gd name="T22" fmla="*/ 33 w 36"/>
                <a:gd name="T23" fmla="*/ 11 h 27"/>
                <a:gd name="T24" fmla="*/ 27 w 36"/>
                <a:gd name="T25" fmla="*/ 9 h 27"/>
                <a:gd name="T26" fmla="*/ 20 w 36"/>
                <a:gd name="T27" fmla="*/ 5 h 27"/>
                <a:gd name="T28" fmla="*/ 17 w 36"/>
                <a:gd name="T29" fmla="*/ 2 h 27"/>
                <a:gd name="T30" fmla="*/ 14 w 36"/>
                <a:gd name="T31" fmla="*/ 1 h 27"/>
                <a:gd name="T32" fmla="*/ 15 w 36"/>
                <a:gd name="T33" fmla="*/ 0 h 27"/>
                <a:gd name="T34" fmla="*/ 12 w 36"/>
                <a:gd name="T35" fmla="*/ 2 h 27"/>
                <a:gd name="T36" fmla="*/ 7 w 36"/>
                <a:gd name="T37" fmla="*/ 6 h 27"/>
                <a:gd name="T38" fmla="*/ 5 w 36"/>
                <a:gd name="T3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27">
                  <a:moveTo>
                    <a:pt x="5" y="14"/>
                  </a:moveTo>
                  <a:cubicBezTo>
                    <a:pt x="7" y="15"/>
                    <a:pt x="10" y="13"/>
                    <a:pt x="12" y="14"/>
                  </a:cubicBezTo>
                  <a:cubicBezTo>
                    <a:pt x="15" y="15"/>
                    <a:pt x="12" y="15"/>
                    <a:pt x="11" y="16"/>
                  </a:cubicBezTo>
                  <a:cubicBezTo>
                    <a:pt x="11" y="17"/>
                    <a:pt x="9" y="18"/>
                    <a:pt x="10" y="20"/>
                  </a:cubicBezTo>
                  <a:cubicBezTo>
                    <a:pt x="11" y="20"/>
                    <a:pt x="12" y="20"/>
                    <a:pt x="13" y="20"/>
                  </a:cubicBezTo>
                  <a:cubicBezTo>
                    <a:pt x="15" y="21"/>
                    <a:pt x="14" y="22"/>
                    <a:pt x="15" y="23"/>
                  </a:cubicBezTo>
                  <a:cubicBezTo>
                    <a:pt x="19" y="27"/>
                    <a:pt x="25" y="22"/>
                    <a:pt x="28" y="20"/>
                  </a:cubicBezTo>
                  <a:cubicBezTo>
                    <a:pt x="29" y="19"/>
                    <a:pt x="30" y="18"/>
                    <a:pt x="31" y="18"/>
                  </a:cubicBezTo>
                  <a:cubicBezTo>
                    <a:pt x="32" y="17"/>
                    <a:pt x="33" y="18"/>
                    <a:pt x="33" y="18"/>
                  </a:cubicBezTo>
                  <a:cubicBezTo>
                    <a:pt x="35" y="17"/>
                    <a:pt x="36" y="15"/>
                    <a:pt x="35" y="14"/>
                  </a:cubicBezTo>
                  <a:cubicBezTo>
                    <a:pt x="34" y="13"/>
                    <a:pt x="33" y="13"/>
                    <a:pt x="33" y="12"/>
                  </a:cubicBezTo>
                  <a:cubicBezTo>
                    <a:pt x="32" y="12"/>
                    <a:pt x="33" y="11"/>
                    <a:pt x="33" y="11"/>
                  </a:cubicBezTo>
                  <a:cubicBezTo>
                    <a:pt x="31" y="8"/>
                    <a:pt x="29" y="10"/>
                    <a:pt x="27" y="9"/>
                  </a:cubicBezTo>
                  <a:cubicBezTo>
                    <a:pt x="25" y="9"/>
                    <a:pt x="21" y="7"/>
                    <a:pt x="20" y="5"/>
                  </a:cubicBezTo>
                  <a:cubicBezTo>
                    <a:pt x="19" y="4"/>
                    <a:pt x="19" y="3"/>
                    <a:pt x="17" y="2"/>
                  </a:cubicBezTo>
                  <a:cubicBezTo>
                    <a:pt x="17" y="1"/>
                    <a:pt x="15" y="1"/>
                    <a:pt x="14" y="1"/>
                  </a:cubicBezTo>
                  <a:cubicBezTo>
                    <a:pt x="15" y="0"/>
                    <a:pt x="15" y="0"/>
                    <a:pt x="15" y="0"/>
                  </a:cubicBezTo>
                  <a:cubicBezTo>
                    <a:pt x="13" y="1"/>
                    <a:pt x="13" y="2"/>
                    <a:pt x="12" y="2"/>
                  </a:cubicBezTo>
                  <a:cubicBezTo>
                    <a:pt x="9" y="4"/>
                    <a:pt x="9" y="3"/>
                    <a:pt x="7" y="6"/>
                  </a:cubicBezTo>
                  <a:cubicBezTo>
                    <a:pt x="6" y="8"/>
                    <a:pt x="0" y="12"/>
                    <a:pt x="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51"/>
            <p:cNvSpPr/>
            <p:nvPr/>
          </p:nvSpPr>
          <p:spPr bwMode="auto">
            <a:xfrm>
              <a:off x="4991894" y="-1911349"/>
              <a:ext cx="47625" cy="38100"/>
            </a:xfrm>
            <a:custGeom>
              <a:avLst/>
              <a:gdLst>
                <a:gd name="T0" fmla="*/ 3 w 11"/>
                <a:gd name="T1" fmla="*/ 5 h 9"/>
                <a:gd name="T2" fmla="*/ 4 w 11"/>
                <a:gd name="T3" fmla="*/ 8 h 9"/>
                <a:gd name="T4" fmla="*/ 11 w 11"/>
                <a:gd name="T5" fmla="*/ 6 h 9"/>
                <a:gd name="T6" fmla="*/ 9 w 11"/>
                <a:gd name="T7" fmla="*/ 2 h 9"/>
                <a:gd name="T8" fmla="*/ 10 w 11"/>
                <a:gd name="T9" fmla="*/ 2 h 9"/>
                <a:gd name="T10" fmla="*/ 10 w 11"/>
                <a:gd name="T11" fmla="*/ 2 h 9"/>
                <a:gd name="T12" fmla="*/ 7 w 11"/>
                <a:gd name="T13" fmla="*/ 2 h 9"/>
                <a:gd name="T14" fmla="*/ 4 w 11"/>
                <a:gd name="T15" fmla="*/ 1 h 9"/>
                <a:gd name="T16" fmla="*/ 1 w 11"/>
                <a:gd name="T17" fmla="*/ 3 h 9"/>
                <a:gd name="T18" fmla="*/ 3 w 11"/>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9">
                  <a:moveTo>
                    <a:pt x="3" y="5"/>
                  </a:moveTo>
                  <a:cubicBezTo>
                    <a:pt x="4" y="6"/>
                    <a:pt x="3" y="7"/>
                    <a:pt x="4" y="8"/>
                  </a:cubicBezTo>
                  <a:cubicBezTo>
                    <a:pt x="7" y="9"/>
                    <a:pt x="9" y="6"/>
                    <a:pt x="11" y="6"/>
                  </a:cubicBezTo>
                  <a:cubicBezTo>
                    <a:pt x="11" y="4"/>
                    <a:pt x="11" y="4"/>
                    <a:pt x="9" y="2"/>
                  </a:cubicBezTo>
                  <a:cubicBezTo>
                    <a:pt x="10" y="2"/>
                    <a:pt x="10" y="2"/>
                    <a:pt x="10" y="2"/>
                  </a:cubicBezTo>
                  <a:cubicBezTo>
                    <a:pt x="10" y="2"/>
                    <a:pt x="10" y="2"/>
                    <a:pt x="10" y="2"/>
                  </a:cubicBezTo>
                  <a:cubicBezTo>
                    <a:pt x="9" y="1"/>
                    <a:pt x="8" y="2"/>
                    <a:pt x="7" y="2"/>
                  </a:cubicBezTo>
                  <a:cubicBezTo>
                    <a:pt x="5" y="1"/>
                    <a:pt x="5" y="1"/>
                    <a:pt x="4" y="1"/>
                  </a:cubicBezTo>
                  <a:cubicBezTo>
                    <a:pt x="2" y="0"/>
                    <a:pt x="0" y="1"/>
                    <a:pt x="1" y="3"/>
                  </a:cubicBezTo>
                  <a:cubicBezTo>
                    <a:pt x="1" y="5"/>
                    <a:pt x="2" y="4"/>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52"/>
            <p:cNvSpPr/>
            <p:nvPr/>
          </p:nvSpPr>
          <p:spPr bwMode="auto">
            <a:xfrm>
              <a:off x="4895057" y="-1931987"/>
              <a:ext cx="88900" cy="50800"/>
            </a:xfrm>
            <a:custGeom>
              <a:avLst/>
              <a:gdLst>
                <a:gd name="T0" fmla="*/ 6 w 21"/>
                <a:gd name="T1" fmla="*/ 7 h 12"/>
                <a:gd name="T2" fmla="*/ 2 w 21"/>
                <a:gd name="T3" fmla="*/ 9 h 12"/>
                <a:gd name="T4" fmla="*/ 9 w 21"/>
                <a:gd name="T5" fmla="*/ 10 h 12"/>
                <a:gd name="T6" fmla="*/ 12 w 21"/>
                <a:gd name="T7" fmla="*/ 9 h 12"/>
                <a:gd name="T8" fmla="*/ 13 w 21"/>
                <a:gd name="T9" fmla="*/ 11 h 12"/>
                <a:gd name="T10" fmla="*/ 17 w 21"/>
                <a:gd name="T11" fmla="*/ 12 h 12"/>
                <a:gd name="T12" fmla="*/ 19 w 21"/>
                <a:gd name="T13" fmla="*/ 7 h 12"/>
                <a:gd name="T14" fmla="*/ 13 w 21"/>
                <a:gd name="T15" fmla="*/ 5 h 12"/>
                <a:gd name="T16" fmla="*/ 14 w 21"/>
                <a:gd name="T17" fmla="*/ 5 h 12"/>
                <a:gd name="T18" fmla="*/ 11 w 21"/>
                <a:gd name="T19" fmla="*/ 4 h 12"/>
                <a:gd name="T20" fmla="*/ 9 w 21"/>
                <a:gd name="T21" fmla="*/ 3 h 12"/>
                <a:gd name="T22" fmla="*/ 4 w 21"/>
                <a:gd name="T23" fmla="*/ 0 h 12"/>
                <a:gd name="T24" fmla="*/ 1 w 21"/>
                <a:gd name="T25" fmla="*/ 4 h 12"/>
                <a:gd name="T26" fmla="*/ 6 w 2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2">
                  <a:moveTo>
                    <a:pt x="6" y="7"/>
                  </a:moveTo>
                  <a:cubicBezTo>
                    <a:pt x="5" y="7"/>
                    <a:pt x="1" y="7"/>
                    <a:pt x="2" y="9"/>
                  </a:cubicBezTo>
                  <a:cubicBezTo>
                    <a:pt x="2" y="10"/>
                    <a:pt x="8" y="10"/>
                    <a:pt x="9" y="10"/>
                  </a:cubicBezTo>
                  <a:cubicBezTo>
                    <a:pt x="10" y="10"/>
                    <a:pt x="11" y="9"/>
                    <a:pt x="12" y="9"/>
                  </a:cubicBezTo>
                  <a:cubicBezTo>
                    <a:pt x="12" y="10"/>
                    <a:pt x="12" y="10"/>
                    <a:pt x="13" y="11"/>
                  </a:cubicBezTo>
                  <a:cubicBezTo>
                    <a:pt x="14" y="11"/>
                    <a:pt x="16" y="12"/>
                    <a:pt x="17" y="12"/>
                  </a:cubicBezTo>
                  <a:cubicBezTo>
                    <a:pt x="20" y="12"/>
                    <a:pt x="21" y="9"/>
                    <a:pt x="19" y="7"/>
                  </a:cubicBezTo>
                  <a:cubicBezTo>
                    <a:pt x="18" y="7"/>
                    <a:pt x="15" y="6"/>
                    <a:pt x="13" y="5"/>
                  </a:cubicBezTo>
                  <a:cubicBezTo>
                    <a:pt x="14" y="5"/>
                    <a:pt x="14" y="5"/>
                    <a:pt x="14" y="5"/>
                  </a:cubicBezTo>
                  <a:cubicBezTo>
                    <a:pt x="14" y="5"/>
                    <a:pt x="12" y="4"/>
                    <a:pt x="11" y="4"/>
                  </a:cubicBezTo>
                  <a:cubicBezTo>
                    <a:pt x="10" y="4"/>
                    <a:pt x="10" y="4"/>
                    <a:pt x="9" y="3"/>
                  </a:cubicBezTo>
                  <a:cubicBezTo>
                    <a:pt x="7" y="2"/>
                    <a:pt x="6" y="0"/>
                    <a:pt x="4" y="0"/>
                  </a:cubicBezTo>
                  <a:cubicBezTo>
                    <a:pt x="2" y="0"/>
                    <a:pt x="0" y="2"/>
                    <a:pt x="1" y="4"/>
                  </a:cubicBezTo>
                  <a:cubicBezTo>
                    <a:pt x="2" y="5"/>
                    <a:pt x="6" y="4"/>
                    <a:pt x="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Rectangle 53"/>
            <p:cNvSpPr>
              <a:spLocks noChangeArrowheads="1"/>
            </p:cNvSpPr>
            <p:nvPr/>
          </p:nvSpPr>
          <p:spPr bwMode="auto">
            <a:xfrm>
              <a:off x="5055394" y="-1846262"/>
              <a:ext cx="4763"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Freeform 54"/>
            <p:cNvSpPr/>
            <p:nvPr/>
          </p:nvSpPr>
          <p:spPr bwMode="auto">
            <a:xfrm>
              <a:off x="5017294" y="-1860549"/>
              <a:ext cx="42863" cy="30163"/>
            </a:xfrm>
            <a:custGeom>
              <a:avLst/>
              <a:gdLst>
                <a:gd name="T0" fmla="*/ 8 w 10"/>
                <a:gd name="T1" fmla="*/ 2 h 7"/>
                <a:gd name="T2" fmla="*/ 3 w 10"/>
                <a:gd name="T3" fmla="*/ 1 h 7"/>
                <a:gd name="T4" fmla="*/ 1 w 10"/>
                <a:gd name="T5" fmla="*/ 2 h 7"/>
                <a:gd name="T6" fmla="*/ 4 w 10"/>
                <a:gd name="T7" fmla="*/ 5 h 7"/>
                <a:gd name="T8" fmla="*/ 8 w 10"/>
                <a:gd name="T9" fmla="*/ 6 h 7"/>
                <a:gd name="T10" fmla="*/ 9 w 10"/>
                <a:gd name="T11" fmla="*/ 3 h 7"/>
                <a:gd name="T12" fmla="*/ 9 w 10"/>
                <a:gd name="T13" fmla="*/ 4 h 7"/>
                <a:gd name="T14" fmla="*/ 9 w 10"/>
                <a:gd name="T15" fmla="*/ 3 h 7"/>
                <a:gd name="T16" fmla="*/ 10 w 10"/>
                <a:gd name="T17" fmla="*/ 3 h 7"/>
                <a:gd name="T18" fmla="*/ 8 w 10"/>
                <a:gd name="T1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
                  <a:moveTo>
                    <a:pt x="8" y="2"/>
                  </a:moveTo>
                  <a:cubicBezTo>
                    <a:pt x="6" y="1"/>
                    <a:pt x="4" y="3"/>
                    <a:pt x="3" y="1"/>
                  </a:cubicBezTo>
                  <a:cubicBezTo>
                    <a:pt x="2" y="0"/>
                    <a:pt x="1" y="1"/>
                    <a:pt x="1" y="2"/>
                  </a:cubicBezTo>
                  <a:cubicBezTo>
                    <a:pt x="0" y="4"/>
                    <a:pt x="3" y="5"/>
                    <a:pt x="4" y="5"/>
                  </a:cubicBezTo>
                  <a:cubicBezTo>
                    <a:pt x="6" y="6"/>
                    <a:pt x="7" y="7"/>
                    <a:pt x="8" y="6"/>
                  </a:cubicBezTo>
                  <a:cubicBezTo>
                    <a:pt x="9" y="5"/>
                    <a:pt x="9" y="4"/>
                    <a:pt x="9" y="3"/>
                  </a:cubicBezTo>
                  <a:cubicBezTo>
                    <a:pt x="9" y="4"/>
                    <a:pt x="9" y="4"/>
                    <a:pt x="9" y="4"/>
                  </a:cubicBezTo>
                  <a:cubicBezTo>
                    <a:pt x="9" y="3"/>
                    <a:pt x="9" y="3"/>
                    <a:pt x="9" y="3"/>
                  </a:cubicBezTo>
                  <a:cubicBezTo>
                    <a:pt x="10" y="3"/>
                    <a:pt x="10" y="3"/>
                    <a:pt x="10" y="3"/>
                  </a:cubicBezTo>
                  <a:cubicBezTo>
                    <a:pt x="10" y="2"/>
                    <a:pt x="9"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55"/>
            <p:cNvSpPr/>
            <p:nvPr/>
          </p:nvSpPr>
          <p:spPr bwMode="auto">
            <a:xfrm>
              <a:off x="4936332" y="-1851024"/>
              <a:ext cx="68263" cy="55563"/>
            </a:xfrm>
            <a:custGeom>
              <a:avLst/>
              <a:gdLst>
                <a:gd name="T0" fmla="*/ 8 w 16"/>
                <a:gd name="T1" fmla="*/ 4 h 13"/>
                <a:gd name="T2" fmla="*/ 4 w 16"/>
                <a:gd name="T3" fmla="*/ 3 h 13"/>
                <a:gd name="T4" fmla="*/ 1 w 16"/>
                <a:gd name="T5" fmla="*/ 7 h 13"/>
                <a:gd name="T6" fmla="*/ 4 w 16"/>
                <a:gd name="T7" fmla="*/ 7 h 13"/>
                <a:gd name="T8" fmla="*/ 6 w 16"/>
                <a:gd name="T9" fmla="*/ 9 h 13"/>
                <a:gd name="T10" fmla="*/ 7 w 16"/>
                <a:gd name="T11" fmla="*/ 11 h 13"/>
                <a:gd name="T12" fmla="*/ 9 w 16"/>
                <a:gd name="T13" fmla="*/ 12 h 13"/>
                <a:gd name="T14" fmla="*/ 15 w 16"/>
                <a:gd name="T15" fmla="*/ 9 h 13"/>
                <a:gd name="T16" fmla="*/ 16 w 16"/>
                <a:gd name="T17" fmla="*/ 4 h 13"/>
                <a:gd name="T18" fmla="*/ 11 w 16"/>
                <a:gd name="T19" fmla="*/ 1 h 13"/>
                <a:gd name="T20" fmla="*/ 8 w 16"/>
                <a:gd name="T21"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3">
                  <a:moveTo>
                    <a:pt x="8" y="4"/>
                  </a:moveTo>
                  <a:cubicBezTo>
                    <a:pt x="6" y="5"/>
                    <a:pt x="6" y="3"/>
                    <a:pt x="4" y="3"/>
                  </a:cubicBezTo>
                  <a:cubicBezTo>
                    <a:pt x="3" y="3"/>
                    <a:pt x="0" y="5"/>
                    <a:pt x="1" y="7"/>
                  </a:cubicBezTo>
                  <a:cubicBezTo>
                    <a:pt x="1" y="8"/>
                    <a:pt x="3" y="7"/>
                    <a:pt x="4" y="7"/>
                  </a:cubicBezTo>
                  <a:cubicBezTo>
                    <a:pt x="5" y="8"/>
                    <a:pt x="5" y="8"/>
                    <a:pt x="6" y="9"/>
                  </a:cubicBezTo>
                  <a:cubicBezTo>
                    <a:pt x="6" y="10"/>
                    <a:pt x="6" y="11"/>
                    <a:pt x="7" y="11"/>
                  </a:cubicBezTo>
                  <a:cubicBezTo>
                    <a:pt x="8" y="12"/>
                    <a:pt x="9" y="12"/>
                    <a:pt x="9" y="12"/>
                  </a:cubicBezTo>
                  <a:cubicBezTo>
                    <a:pt x="13" y="13"/>
                    <a:pt x="15" y="12"/>
                    <a:pt x="15" y="9"/>
                  </a:cubicBezTo>
                  <a:cubicBezTo>
                    <a:pt x="15" y="8"/>
                    <a:pt x="16" y="5"/>
                    <a:pt x="16" y="4"/>
                  </a:cubicBezTo>
                  <a:cubicBezTo>
                    <a:pt x="13" y="4"/>
                    <a:pt x="15" y="0"/>
                    <a:pt x="11" y="1"/>
                  </a:cubicBezTo>
                  <a:cubicBezTo>
                    <a:pt x="9" y="1"/>
                    <a:pt x="10" y="3"/>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56"/>
            <p:cNvSpPr/>
            <p:nvPr/>
          </p:nvSpPr>
          <p:spPr bwMode="auto">
            <a:xfrm>
              <a:off x="5068094" y="-1851024"/>
              <a:ext cx="192088" cy="68263"/>
            </a:xfrm>
            <a:custGeom>
              <a:avLst/>
              <a:gdLst>
                <a:gd name="T0" fmla="*/ 16 w 45"/>
                <a:gd name="T1" fmla="*/ 13 h 16"/>
                <a:gd name="T2" fmla="*/ 23 w 45"/>
                <a:gd name="T3" fmla="*/ 15 h 16"/>
                <a:gd name="T4" fmla="*/ 30 w 45"/>
                <a:gd name="T5" fmla="*/ 15 h 16"/>
                <a:gd name="T6" fmla="*/ 35 w 45"/>
                <a:gd name="T7" fmla="*/ 15 h 16"/>
                <a:gd name="T8" fmla="*/ 39 w 45"/>
                <a:gd name="T9" fmla="*/ 14 h 16"/>
                <a:gd name="T10" fmla="*/ 45 w 45"/>
                <a:gd name="T11" fmla="*/ 10 h 16"/>
                <a:gd name="T12" fmla="*/ 33 w 45"/>
                <a:gd name="T13" fmla="*/ 7 h 16"/>
                <a:gd name="T14" fmla="*/ 26 w 45"/>
                <a:gd name="T15" fmla="*/ 9 h 16"/>
                <a:gd name="T16" fmla="*/ 21 w 45"/>
                <a:gd name="T17" fmla="*/ 8 h 16"/>
                <a:gd name="T18" fmla="*/ 17 w 45"/>
                <a:gd name="T19" fmla="*/ 8 h 16"/>
                <a:gd name="T20" fmla="*/ 13 w 45"/>
                <a:gd name="T21" fmla="*/ 8 h 16"/>
                <a:gd name="T22" fmla="*/ 12 w 45"/>
                <a:gd name="T23" fmla="*/ 6 h 16"/>
                <a:gd name="T24" fmla="*/ 10 w 45"/>
                <a:gd name="T25" fmla="*/ 6 h 16"/>
                <a:gd name="T26" fmla="*/ 8 w 45"/>
                <a:gd name="T27" fmla="*/ 5 h 16"/>
                <a:gd name="T28" fmla="*/ 10 w 45"/>
                <a:gd name="T29" fmla="*/ 2 h 16"/>
                <a:gd name="T30" fmla="*/ 1 w 45"/>
                <a:gd name="T31" fmla="*/ 2 h 16"/>
                <a:gd name="T32" fmla="*/ 4 w 45"/>
                <a:gd name="T33" fmla="*/ 6 h 16"/>
                <a:gd name="T34" fmla="*/ 4 w 45"/>
                <a:gd name="T35" fmla="*/ 11 h 16"/>
                <a:gd name="T36" fmla="*/ 7 w 45"/>
                <a:gd name="T37" fmla="*/ 13 h 16"/>
                <a:gd name="T38" fmla="*/ 8 w 45"/>
                <a:gd name="T39" fmla="*/ 15 h 16"/>
                <a:gd name="T40" fmla="*/ 16 w 45"/>
                <a:gd name="T41"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16">
                  <a:moveTo>
                    <a:pt x="16" y="13"/>
                  </a:moveTo>
                  <a:cubicBezTo>
                    <a:pt x="18" y="13"/>
                    <a:pt x="20" y="14"/>
                    <a:pt x="23" y="15"/>
                  </a:cubicBezTo>
                  <a:cubicBezTo>
                    <a:pt x="25" y="15"/>
                    <a:pt x="28" y="15"/>
                    <a:pt x="30" y="15"/>
                  </a:cubicBezTo>
                  <a:cubicBezTo>
                    <a:pt x="32" y="15"/>
                    <a:pt x="33" y="15"/>
                    <a:pt x="35" y="15"/>
                  </a:cubicBezTo>
                  <a:cubicBezTo>
                    <a:pt x="37" y="14"/>
                    <a:pt x="38" y="14"/>
                    <a:pt x="39" y="14"/>
                  </a:cubicBezTo>
                  <a:cubicBezTo>
                    <a:pt x="42" y="14"/>
                    <a:pt x="45" y="15"/>
                    <a:pt x="45" y="10"/>
                  </a:cubicBezTo>
                  <a:cubicBezTo>
                    <a:pt x="41" y="9"/>
                    <a:pt x="38" y="7"/>
                    <a:pt x="33" y="7"/>
                  </a:cubicBezTo>
                  <a:cubicBezTo>
                    <a:pt x="31" y="7"/>
                    <a:pt x="29" y="8"/>
                    <a:pt x="26" y="9"/>
                  </a:cubicBezTo>
                  <a:cubicBezTo>
                    <a:pt x="24" y="9"/>
                    <a:pt x="23" y="9"/>
                    <a:pt x="21" y="8"/>
                  </a:cubicBezTo>
                  <a:cubicBezTo>
                    <a:pt x="20" y="8"/>
                    <a:pt x="19" y="8"/>
                    <a:pt x="17" y="8"/>
                  </a:cubicBezTo>
                  <a:cubicBezTo>
                    <a:pt x="16" y="9"/>
                    <a:pt x="15" y="9"/>
                    <a:pt x="13" y="8"/>
                  </a:cubicBezTo>
                  <a:cubicBezTo>
                    <a:pt x="13" y="7"/>
                    <a:pt x="13" y="7"/>
                    <a:pt x="12" y="6"/>
                  </a:cubicBezTo>
                  <a:cubicBezTo>
                    <a:pt x="11" y="6"/>
                    <a:pt x="11" y="6"/>
                    <a:pt x="10" y="6"/>
                  </a:cubicBezTo>
                  <a:cubicBezTo>
                    <a:pt x="9" y="6"/>
                    <a:pt x="8" y="6"/>
                    <a:pt x="8" y="5"/>
                  </a:cubicBezTo>
                  <a:cubicBezTo>
                    <a:pt x="8" y="4"/>
                    <a:pt x="10" y="3"/>
                    <a:pt x="10" y="2"/>
                  </a:cubicBezTo>
                  <a:cubicBezTo>
                    <a:pt x="8" y="1"/>
                    <a:pt x="3" y="0"/>
                    <a:pt x="1" y="2"/>
                  </a:cubicBezTo>
                  <a:cubicBezTo>
                    <a:pt x="0" y="5"/>
                    <a:pt x="4" y="5"/>
                    <a:pt x="4" y="6"/>
                  </a:cubicBezTo>
                  <a:cubicBezTo>
                    <a:pt x="5" y="7"/>
                    <a:pt x="4" y="10"/>
                    <a:pt x="4" y="11"/>
                  </a:cubicBezTo>
                  <a:cubicBezTo>
                    <a:pt x="5" y="11"/>
                    <a:pt x="6" y="11"/>
                    <a:pt x="7" y="13"/>
                  </a:cubicBezTo>
                  <a:cubicBezTo>
                    <a:pt x="8" y="14"/>
                    <a:pt x="7" y="14"/>
                    <a:pt x="8" y="15"/>
                  </a:cubicBezTo>
                  <a:cubicBezTo>
                    <a:pt x="10" y="16"/>
                    <a:pt x="14" y="14"/>
                    <a:pt x="16"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57"/>
            <p:cNvSpPr/>
            <p:nvPr/>
          </p:nvSpPr>
          <p:spPr bwMode="auto">
            <a:xfrm>
              <a:off x="5106194" y="-1825624"/>
              <a:ext cx="4763" cy="0"/>
            </a:xfrm>
            <a:custGeom>
              <a:avLst/>
              <a:gdLst>
                <a:gd name="T0" fmla="*/ 3 w 3"/>
                <a:gd name="T1" fmla="*/ 0 w 3"/>
                <a:gd name="T2" fmla="*/ 3 w 3"/>
              </a:gdLst>
              <a:ahLst/>
              <a:cxnLst>
                <a:cxn ang="0">
                  <a:pos x="T0" y="0"/>
                </a:cxn>
                <a:cxn ang="0">
                  <a:pos x="T1" y="0"/>
                </a:cxn>
                <a:cxn ang="0">
                  <a:pos x="T2" y="0"/>
                </a:cxn>
              </a:cxnLst>
              <a:rect l="0" t="0" r="r" b="b"/>
              <a:pathLst>
                <a:path w="3">
                  <a:moveTo>
                    <a:pt x="3" y="0"/>
                  </a:move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Rectangle 58"/>
            <p:cNvSpPr>
              <a:spLocks noChangeArrowheads="1"/>
            </p:cNvSpPr>
            <p:nvPr/>
          </p:nvSpPr>
          <p:spPr bwMode="auto">
            <a:xfrm>
              <a:off x="5110957" y="-1825624"/>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5" name="Freeform 59"/>
            <p:cNvSpPr/>
            <p:nvPr/>
          </p:nvSpPr>
          <p:spPr bwMode="auto">
            <a:xfrm>
              <a:off x="4933157" y="-1774824"/>
              <a:ext cx="93663" cy="76200"/>
            </a:xfrm>
            <a:custGeom>
              <a:avLst/>
              <a:gdLst>
                <a:gd name="T0" fmla="*/ 12 w 22"/>
                <a:gd name="T1" fmla="*/ 17 h 18"/>
                <a:gd name="T2" fmla="*/ 17 w 22"/>
                <a:gd name="T3" fmla="*/ 18 h 18"/>
                <a:gd name="T4" fmla="*/ 19 w 22"/>
                <a:gd name="T5" fmla="*/ 12 h 18"/>
                <a:gd name="T6" fmla="*/ 17 w 22"/>
                <a:gd name="T7" fmla="*/ 7 h 18"/>
                <a:gd name="T8" fmla="*/ 15 w 22"/>
                <a:gd name="T9" fmla="*/ 5 h 18"/>
                <a:gd name="T10" fmla="*/ 17 w 22"/>
                <a:gd name="T11" fmla="*/ 4 h 18"/>
                <a:gd name="T12" fmla="*/ 13 w 22"/>
                <a:gd name="T13" fmla="*/ 1 h 18"/>
                <a:gd name="T14" fmla="*/ 13 w 22"/>
                <a:gd name="T15" fmla="*/ 1 h 18"/>
                <a:gd name="T16" fmla="*/ 12 w 22"/>
                <a:gd name="T17" fmla="*/ 1 h 18"/>
                <a:gd name="T18" fmla="*/ 12 w 22"/>
                <a:gd name="T19" fmla="*/ 2 h 18"/>
                <a:gd name="T20" fmla="*/ 12 w 22"/>
                <a:gd name="T21" fmla="*/ 1 h 18"/>
                <a:gd name="T22" fmla="*/ 7 w 22"/>
                <a:gd name="T23" fmla="*/ 3 h 18"/>
                <a:gd name="T24" fmla="*/ 6 w 22"/>
                <a:gd name="T25" fmla="*/ 8 h 18"/>
                <a:gd name="T26" fmla="*/ 2 w 22"/>
                <a:gd name="T27" fmla="*/ 6 h 18"/>
                <a:gd name="T28" fmla="*/ 11 w 22"/>
                <a:gd name="T29" fmla="*/ 13 h 18"/>
                <a:gd name="T30" fmla="*/ 12 w 22"/>
                <a:gd name="T31"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8">
                  <a:moveTo>
                    <a:pt x="12" y="17"/>
                  </a:moveTo>
                  <a:cubicBezTo>
                    <a:pt x="13" y="18"/>
                    <a:pt x="15" y="18"/>
                    <a:pt x="17" y="18"/>
                  </a:cubicBezTo>
                  <a:cubicBezTo>
                    <a:pt x="19" y="17"/>
                    <a:pt x="22" y="12"/>
                    <a:pt x="19" y="12"/>
                  </a:cubicBezTo>
                  <a:cubicBezTo>
                    <a:pt x="18" y="9"/>
                    <a:pt x="20" y="8"/>
                    <a:pt x="17" y="7"/>
                  </a:cubicBezTo>
                  <a:cubicBezTo>
                    <a:pt x="16" y="7"/>
                    <a:pt x="15" y="7"/>
                    <a:pt x="15" y="5"/>
                  </a:cubicBezTo>
                  <a:cubicBezTo>
                    <a:pt x="15" y="4"/>
                    <a:pt x="16" y="5"/>
                    <a:pt x="17" y="4"/>
                  </a:cubicBezTo>
                  <a:cubicBezTo>
                    <a:pt x="21" y="2"/>
                    <a:pt x="15" y="0"/>
                    <a:pt x="13" y="1"/>
                  </a:cubicBezTo>
                  <a:cubicBezTo>
                    <a:pt x="13" y="1"/>
                    <a:pt x="13" y="1"/>
                    <a:pt x="13" y="1"/>
                  </a:cubicBezTo>
                  <a:cubicBezTo>
                    <a:pt x="12" y="1"/>
                    <a:pt x="12" y="1"/>
                    <a:pt x="12" y="1"/>
                  </a:cubicBezTo>
                  <a:cubicBezTo>
                    <a:pt x="12" y="2"/>
                    <a:pt x="12" y="2"/>
                    <a:pt x="12" y="2"/>
                  </a:cubicBezTo>
                  <a:cubicBezTo>
                    <a:pt x="12" y="1"/>
                    <a:pt x="12" y="1"/>
                    <a:pt x="12" y="1"/>
                  </a:cubicBezTo>
                  <a:cubicBezTo>
                    <a:pt x="10" y="2"/>
                    <a:pt x="7" y="0"/>
                    <a:pt x="7" y="3"/>
                  </a:cubicBezTo>
                  <a:cubicBezTo>
                    <a:pt x="7" y="5"/>
                    <a:pt x="9" y="6"/>
                    <a:pt x="6" y="8"/>
                  </a:cubicBezTo>
                  <a:cubicBezTo>
                    <a:pt x="5" y="7"/>
                    <a:pt x="3" y="3"/>
                    <a:pt x="2" y="6"/>
                  </a:cubicBezTo>
                  <a:cubicBezTo>
                    <a:pt x="0" y="11"/>
                    <a:pt x="9" y="10"/>
                    <a:pt x="11" y="13"/>
                  </a:cubicBezTo>
                  <a:cubicBezTo>
                    <a:pt x="12" y="15"/>
                    <a:pt x="10" y="15"/>
                    <a:pt x="12"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60"/>
            <p:cNvSpPr/>
            <p:nvPr/>
          </p:nvSpPr>
          <p:spPr bwMode="auto">
            <a:xfrm>
              <a:off x="4983957" y="-1770062"/>
              <a:ext cx="3175" cy="0"/>
            </a:xfrm>
            <a:custGeom>
              <a:avLst/>
              <a:gdLst>
                <a:gd name="T0" fmla="*/ 2 w 2"/>
                <a:gd name="T1" fmla="*/ 0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61"/>
            <p:cNvSpPr/>
            <p:nvPr/>
          </p:nvSpPr>
          <p:spPr bwMode="auto">
            <a:xfrm>
              <a:off x="5034757" y="-1782762"/>
              <a:ext cx="76200" cy="63500"/>
            </a:xfrm>
            <a:custGeom>
              <a:avLst/>
              <a:gdLst>
                <a:gd name="T0" fmla="*/ 9 w 18"/>
                <a:gd name="T1" fmla="*/ 10 h 15"/>
                <a:gd name="T2" fmla="*/ 14 w 18"/>
                <a:gd name="T3" fmla="*/ 9 h 15"/>
                <a:gd name="T4" fmla="*/ 15 w 18"/>
                <a:gd name="T5" fmla="*/ 7 h 15"/>
                <a:gd name="T6" fmla="*/ 16 w 18"/>
                <a:gd name="T7" fmla="*/ 4 h 15"/>
                <a:gd name="T8" fmla="*/ 10 w 18"/>
                <a:gd name="T9" fmla="*/ 2 h 15"/>
                <a:gd name="T10" fmla="*/ 5 w 18"/>
                <a:gd name="T11" fmla="*/ 2 h 15"/>
                <a:gd name="T12" fmla="*/ 7 w 18"/>
                <a:gd name="T13" fmla="*/ 1 h 15"/>
                <a:gd name="T14" fmla="*/ 1 w 18"/>
                <a:gd name="T15" fmla="*/ 3 h 15"/>
                <a:gd name="T16" fmla="*/ 0 w 18"/>
                <a:gd name="T17" fmla="*/ 8 h 15"/>
                <a:gd name="T18" fmla="*/ 1 w 18"/>
                <a:gd name="T19" fmla="*/ 11 h 15"/>
                <a:gd name="T20" fmla="*/ 2 w 18"/>
                <a:gd name="T21" fmla="*/ 12 h 15"/>
                <a:gd name="T22" fmla="*/ 3 w 18"/>
                <a:gd name="T23" fmla="*/ 13 h 15"/>
                <a:gd name="T24" fmla="*/ 5 w 18"/>
                <a:gd name="T25" fmla="*/ 14 h 15"/>
                <a:gd name="T26" fmla="*/ 6 w 18"/>
                <a:gd name="T27" fmla="*/ 11 h 15"/>
                <a:gd name="T28" fmla="*/ 9 w 18"/>
                <a:gd name="T2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5">
                  <a:moveTo>
                    <a:pt x="9" y="10"/>
                  </a:moveTo>
                  <a:cubicBezTo>
                    <a:pt x="11" y="10"/>
                    <a:pt x="13" y="11"/>
                    <a:pt x="14" y="9"/>
                  </a:cubicBezTo>
                  <a:cubicBezTo>
                    <a:pt x="14" y="8"/>
                    <a:pt x="14" y="7"/>
                    <a:pt x="15" y="7"/>
                  </a:cubicBezTo>
                  <a:cubicBezTo>
                    <a:pt x="15" y="6"/>
                    <a:pt x="16" y="6"/>
                    <a:pt x="16" y="4"/>
                  </a:cubicBezTo>
                  <a:cubicBezTo>
                    <a:pt x="18" y="0"/>
                    <a:pt x="12" y="2"/>
                    <a:pt x="10" y="2"/>
                  </a:cubicBezTo>
                  <a:cubicBezTo>
                    <a:pt x="8" y="2"/>
                    <a:pt x="7" y="2"/>
                    <a:pt x="5" y="2"/>
                  </a:cubicBezTo>
                  <a:cubicBezTo>
                    <a:pt x="7" y="1"/>
                    <a:pt x="7" y="1"/>
                    <a:pt x="7" y="1"/>
                  </a:cubicBezTo>
                  <a:cubicBezTo>
                    <a:pt x="5" y="2"/>
                    <a:pt x="3" y="1"/>
                    <a:pt x="1" y="3"/>
                  </a:cubicBezTo>
                  <a:cubicBezTo>
                    <a:pt x="0" y="5"/>
                    <a:pt x="0" y="6"/>
                    <a:pt x="0" y="8"/>
                  </a:cubicBezTo>
                  <a:cubicBezTo>
                    <a:pt x="1" y="9"/>
                    <a:pt x="1" y="9"/>
                    <a:pt x="1" y="11"/>
                  </a:cubicBezTo>
                  <a:cubicBezTo>
                    <a:pt x="2" y="12"/>
                    <a:pt x="2" y="12"/>
                    <a:pt x="2" y="12"/>
                  </a:cubicBezTo>
                  <a:cubicBezTo>
                    <a:pt x="3" y="12"/>
                    <a:pt x="2" y="13"/>
                    <a:pt x="3" y="13"/>
                  </a:cubicBezTo>
                  <a:cubicBezTo>
                    <a:pt x="3" y="14"/>
                    <a:pt x="4" y="15"/>
                    <a:pt x="5" y="14"/>
                  </a:cubicBezTo>
                  <a:cubicBezTo>
                    <a:pt x="7" y="13"/>
                    <a:pt x="6" y="12"/>
                    <a:pt x="6" y="11"/>
                  </a:cubicBezTo>
                  <a:cubicBezTo>
                    <a:pt x="7" y="10"/>
                    <a:pt x="8" y="10"/>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62"/>
            <p:cNvSpPr/>
            <p:nvPr/>
          </p:nvSpPr>
          <p:spPr bwMode="auto">
            <a:xfrm>
              <a:off x="5118894" y="-1770062"/>
              <a:ext cx="395288" cy="287338"/>
            </a:xfrm>
            <a:custGeom>
              <a:avLst/>
              <a:gdLst>
                <a:gd name="T0" fmla="*/ 72 w 93"/>
                <a:gd name="T1" fmla="*/ 24 h 68"/>
                <a:gd name="T2" fmla="*/ 67 w 93"/>
                <a:gd name="T3" fmla="*/ 21 h 68"/>
                <a:gd name="T4" fmla="*/ 64 w 93"/>
                <a:gd name="T5" fmla="*/ 18 h 68"/>
                <a:gd name="T6" fmla="*/ 60 w 93"/>
                <a:gd name="T7" fmla="*/ 17 h 68"/>
                <a:gd name="T8" fmla="*/ 50 w 93"/>
                <a:gd name="T9" fmla="*/ 14 h 68"/>
                <a:gd name="T10" fmla="*/ 46 w 93"/>
                <a:gd name="T11" fmla="*/ 9 h 68"/>
                <a:gd name="T12" fmla="*/ 37 w 93"/>
                <a:gd name="T13" fmla="*/ 13 h 68"/>
                <a:gd name="T14" fmla="*/ 32 w 93"/>
                <a:gd name="T15" fmla="*/ 6 h 68"/>
                <a:gd name="T16" fmla="*/ 21 w 93"/>
                <a:gd name="T17" fmla="*/ 2 h 68"/>
                <a:gd name="T18" fmla="*/ 17 w 93"/>
                <a:gd name="T19" fmla="*/ 6 h 68"/>
                <a:gd name="T20" fmla="*/ 16 w 93"/>
                <a:gd name="T21" fmla="*/ 18 h 68"/>
                <a:gd name="T22" fmla="*/ 11 w 93"/>
                <a:gd name="T23" fmla="*/ 10 h 68"/>
                <a:gd name="T24" fmla="*/ 10 w 93"/>
                <a:gd name="T25" fmla="*/ 7 h 68"/>
                <a:gd name="T26" fmla="*/ 12 w 93"/>
                <a:gd name="T27" fmla="*/ 0 h 68"/>
                <a:gd name="T28" fmla="*/ 2 w 93"/>
                <a:gd name="T29" fmla="*/ 6 h 68"/>
                <a:gd name="T30" fmla="*/ 0 w 93"/>
                <a:gd name="T31" fmla="*/ 12 h 68"/>
                <a:gd name="T32" fmla="*/ 8 w 93"/>
                <a:gd name="T33" fmla="*/ 19 h 68"/>
                <a:gd name="T34" fmla="*/ 12 w 93"/>
                <a:gd name="T35" fmla="*/ 22 h 68"/>
                <a:gd name="T36" fmla="*/ 20 w 93"/>
                <a:gd name="T37" fmla="*/ 24 h 68"/>
                <a:gd name="T38" fmla="*/ 27 w 93"/>
                <a:gd name="T39" fmla="*/ 23 h 68"/>
                <a:gd name="T40" fmla="*/ 34 w 93"/>
                <a:gd name="T41" fmla="*/ 20 h 68"/>
                <a:gd name="T42" fmla="*/ 40 w 93"/>
                <a:gd name="T43" fmla="*/ 23 h 68"/>
                <a:gd name="T44" fmla="*/ 45 w 93"/>
                <a:gd name="T45" fmla="*/ 27 h 68"/>
                <a:gd name="T46" fmla="*/ 51 w 93"/>
                <a:gd name="T47" fmla="*/ 30 h 68"/>
                <a:gd name="T48" fmla="*/ 54 w 93"/>
                <a:gd name="T49" fmla="*/ 34 h 68"/>
                <a:gd name="T50" fmla="*/ 58 w 93"/>
                <a:gd name="T51" fmla="*/ 38 h 68"/>
                <a:gd name="T52" fmla="*/ 53 w 93"/>
                <a:gd name="T53" fmla="*/ 45 h 68"/>
                <a:gd name="T54" fmla="*/ 48 w 93"/>
                <a:gd name="T55" fmla="*/ 48 h 68"/>
                <a:gd name="T56" fmla="*/ 40 w 93"/>
                <a:gd name="T57" fmla="*/ 51 h 68"/>
                <a:gd name="T58" fmla="*/ 53 w 93"/>
                <a:gd name="T59" fmla="*/ 53 h 68"/>
                <a:gd name="T60" fmla="*/ 59 w 93"/>
                <a:gd name="T61" fmla="*/ 58 h 68"/>
                <a:gd name="T62" fmla="*/ 64 w 93"/>
                <a:gd name="T63" fmla="*/ 60 h 68"/>
                <a:gd name="T64" fmla="*/ 73 w 93"/>
                <a:gd name="T65" fmla="*/ 65 h 68"/>
                <a:gd name="T66" fmla="*/ 79 w 93"/>
                <a:gd name="T67" fmla="*/ 67 h 68"/>
                <a:gd name="T68" fmla="*/ 71 w 93"/>
                <a:gd name="T69" fmla="*/ 58 h 68"/>
                <a:gd name="T70" fmla="*/ 77 w 93"/>
                <a:gd name="T71" fmla="*/ 58 h 68"/>
                <a:gd name="T72" fmla="*/ 82 w 93"/>
                <a:gd name="T73" fmla="*/ 61 h 68"/>
                <a:gd name="T74" fmla="*/ 80 w 93"/>
                <a:gd name="T75" fmla="*/ 54 h 68"/>
                <a:gd name="T76" fmla="*/ 73 w 93"/>
                <a:gd name="T77" fmla="*/ 47 h 68"/>
                <a:gd name="T78" fmla="*/ 81 w 93"/>
                <a:gd name="T79" fmla="*/ 47 h 68"/>
                <a:gd name="T80" fmla="*/ 87 w 93"/>
                <a:gd name="T81" fmla="*/ 49 h 68"/>
                <a:gd name="T82" fmla="*/ 93 w 93"/>
                <a:gd name="T83" fmla="*/ 43 h 68"/>
                <a:gd name="T84" fmla="*/ 89 w 93"/>
                <a:gd name="T85" fmla="*/ 39 h 68"/>
                <a:gd name="T86" fmla="*/ 85 w 93"/>
                <a:gd name="T87" fmla="*/ 36 h 68"/>
                <a:gd name="T88" fmla="*/ 79 w 93"/>
                <a:gd name="T89" fmla="*/ 36 h 68"/>
                <a:gd name="T90" fmla="*/ 73 w 93"/>
                <a:gd name="T91"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68">
                  <a:moveTo>
                    <a:pt x="75" y="29"/>
                  </a:moveTo>
                  <a:cubicBezTo>
                    <a:pt x="77" y="27"/>
                    <a:pt x="75" y="24"/>
                    <a:pt x="72" y="24"/>
                  </a:cubicBezTo>
                  <a:cubicBezTo>
                    <a:pt x="72" y="22"/>
                    <a:pt x="71" y="21"/>
                    <a:pt x="70" y="21"/>
                  </a:cubicBezTo>
                  <a:cubicBezTo>
                    <a:pt x="69" y="20"/>
                    <a:pt x="67" y="21"/>
                    <a:pt x="67" y="21"/>
                  </a:cubicBezTo>
                  <a:cubicBezTo>
                    <a:pt x="66" y="20"/>
                    <a:pt x="66" y="19"/>
                    <a:pt x="65" y="19"/>
                  </a:cubicBezTo>
                  <a:cubicBezTo>
                    <a:pt x="65" y="18"/>
                    <a:pt x="64" y="18"/>
                    <a:pt x="64" y="18"/>
                  </a:cubicBezTo>
                  <a:cubicBezTo>
                    <a:pt x="63" y="18"/>
                    <a:pt x="63" y="17"/>
                    <a:pt x="62" y="17"/>
                  </a:cubicBezTo>
                  <a:cubicBezTo>
                    <a:pt x="61" y="16"/>
                    <a:pt x="61" y="17"/>
                    <a:pt x="60" y="17"/>
                  </a:cubicBezTo>
                  <a:cubicBezTo>
                    <a:pt x="58" y="16"/>
                    <a:pt x="58" y="15"/>
                    <a:pt x="55" y="15"/>
                  </a:cubicBezTo>
                  <a:cubicBezTo>
                    <a:pt x="54" y="15"/>
                    <a:pt x="51" y="15"/>
                    <a:pt x="50" y="14"/>
                  </a:cubicBezTo>
                  <a:cubicBezTo>
                    <a:pt x="50" y="13"/>
                    <a:pt x="51" y="12"/>
                    <a:pt x="50" y="11"/>
                  </a:cubicBezTo>
                  <a:cubicBezTo>
                    <a:pt x="49" y="10"/>
                    <a:pt x="47" y="9"/>
                    <a:pt x="46" y="9"/>
                  </a:cubicBezTo>
                  <a:cubicBezTo>
                    <a:pt x="44" y="9"/>
                    <a:pt x="42" y="8"/>
                    <a:pt x="40" y="8"/>
                  </a:cubicBezTo>
                  <a:cubicBezTo>
                    <a:pt x="40" y="8"/>
                    <a:pt x="38" y="12"/>
                    <a:pt x="37" y="13"/>
                  </a:cubicBezTo>
                  <a:cubicBezTo>
                    <a:pt x="35" y="13"/>
                    <a:pt x="36" y="9"/>
                    <a:pt x="33" y="11"/>
                  </a:cubicBezTo>
                  <a:cubicBezTo>
                    <a:pt x="31" y="10"/>
                    <a:pt x="33" y="8"/>
                    <a:pt x="32" y="6"/>
                  </a:cubicBezTo>
                  <a:cubicBezTo>
                    <a:pt x="31" y="6"/>
                    <a:pt x="31" y="3"/>
                    <a:pt x="29" y="2"/>
                  </a:cubicBezTo>
                  <a:cubicBezTo>
                    <a:pt x="27" y="1"/>
                    <a:pt x="23" y="0"/>
                    <a:pt x="21" y="2"/>
                  </a:cubicBezTo>
                  <a:cubicBezTo>
                    <a:pt x="20" y="2"/>
                    <a:pt x="18" y="3"/>
                    <a:pt x="18" y="4"/>
                  </a:cubicBezTo>
                  <a:cubicBezTo>
                    <a:pt x="17" y="5"/>
                    <a:pt x="17" y="5"/>
                    <a:pt x="17" y="6"/>
                  </a:cubicBezTo>
                  <a:cubicBezTo>
                    <a:pt x="17" y="7"/>
                    <a:pt x="16" y="7"/>
                    <a:pt x="15" y="8"/>
                  </a:cubicBezTo>
                  <a:cubicBezTo>
                    <a:pt x="13" y="11"/>
                    <a:pt x="17" y="15"/>
                    <a:pt x="16" y="18"/>
                  </a:cubicBezTo>
                  <a:cubicBezTo>
                    <a:pt x="14" y="20"/>
                    <a:pt x="12" y="15"/>
                    <a:pt x="12" y="13"/>
                  </a:cubicBezTo>
                  <a:cubicBezTo>
                    <a:pt x="11" y="12"/>
                    <a:pt x="11" y="11"/>
                    <a:pt x="11" y="10"/>
                  </a:cubicBezTo>
                  <a:cubicBezTo>
                    <a:pt x="10" y="10"/>
                    <a:pt x="10" y="10"/>
                    <a:pt x="10" y="10"/>
                  </a:cubicBezTo>
                  <a:cubicBezTo>
                    <a:pt x="10" y="9"/>
                    <a:pt x="9" y="8"/>
                    <a:pt x="10" y="7"/>
                  </a:cubicBezTo>
                  <a:cubicBezTo>
                    <a:pt x="11" y="5"/>
                    <a:pt x="13" y="5"/>
                    <a:pt x="13" y="3"/>
                  </a:cubicBezTo>
                  <a:cubicBezTo>
                    <a:pt x="14" y="2"/>
                    <a:pt x="14" y="0"/>
                    <a:pt x="12" y="0"/>
                  </a:cubicBezTo>
                  <a:cubicBezTo>
                    <a:pt x="12" y="0"/>
                    <a:pt x="12" y="0"/>
                    <a:pt x="12" y="0"/>
                  </a:cubicBezTo>
                  <a:cubicBezTo>
                    <a:pt x="8" y="0"/>
                    <a:pt x="4" y="2"/>
                    <a:pt x="2" y="6"/>
                  </a:cubicBezTo>
                  <a:cubicBezTo>
                    <a:pt x="1" y="7"/>
                    <a:pt x="2" y="8"/>
                    <a:pt x="1" y="9"/>
                  </a:cubicBezTo>
                  <a:cubicBezTo>
                    <a:pt x="1" y="10"/>
                    <a:pt x="0" y="11"/>
                    <a:pt x="0" y="12"/>
                  </a:cubicBezTo>
                  <a:cubicBezTo>
                    <a:pt x="1" y="14"/>
                    <a:pt x="2" y="15"/>
                    <a:pt x="2" y="17"/>
                  </a:cubicBezTo>
                  <a:cubicBezTo>
                    <a:pt x="4" y="17"/>
                    <a:pt x="8" y="16"/>
                    <a:pt x="8" y="19"/>
                  </a:cubicBezTo>
                  <a:cubicBezTo>
                    <a:pt x="7" y="19"/>
                    <a:pt x="6" y="20"/>
                    <a:pt x="7" y="21"/>
                  </a:cubicBezTo>
                  <a:cubicBezTo>
                    <a:pt x="7" y="22"/>
                    <a:pt x="11" y="22"/>
                    <a:pt x="12" y="22"/>
                  </a:cubicBezTo>
                  <a:cubicBezTo>
                    <a:pt x="14" y="22"/>
                    <a:pt x="16" y="22"/>
                    <a:pt x="18" y="22"/>
                  </a:cubicBezTo>
                  <a:cubicBezTo>
                    <a:pt x="19" y="23"/>
                    <a:pt x="19" y="24"/>
                    <a:pt x="20" y="24"/>
                  </a:cubicBezTo>
                  <a:cubicBezTo>
                    <a:pt x="21" y="24"/>
                    <a:pt x="22" y="24"/>
                    <a:pt x="23" y="24"/>
                  </a:cubicBezTo>
                  <a:cubicBezTo>
                    <a:pt x="25" y="24"/>
                    <a:pt x="26" y="23"/>
                    <a:pt x="27" y="23"/>
                  </a:cubicBezTo>
                  <a:cubicBezTo>
                    <a:pt x="29" y="23"/>
                    <a:pt x="30" y="23"/>
                    <a:pt x="32" y="24"/>
                  </a:cubicBezTo>
                  <a:cubicBezTo>
                    <a:pt x="37" y="25"/>
                    <a:pt x="32" y="21"/>
                    <a:pt x="34" y="20"/>
                  </a:cubicBezTo>
                  <a:cubicBezTo>
                    <a:pt x="35" y="19"/>
                    <a:pt x="39" y="21"/>
                    <a:pt x="39" y="21"/>
                  </a:cubicBezTo>
                  <a:cubicBezTo>
                    <a:pt x="40" y="21"/>
                    <a:pt x="39" y="23"/>
                    <a:pt x="40" y="23"/>
                  </a:cubicBezTo>
                  <a:cubicBezTo>
                    <a:pt x="40" y="24"/>
                    <a:pt x="42" y="23"/>
                    <a:pt x="42" y="23"/>
                  </a:cubicBezTo>
                  <a:cubicBezTo>
                    <a:pt x="44" y="24"/>
                    <a:pt x="43" y="26"/>
                    <a:pt x="45" y="27"/>
                  </a:cubicBezTo>
                  <a:cubicBezTo>
                    <a:pt x="46" y="28"/>
                    <a:pt x="47" y="28"/>
                    <a:pt x="49" y="28"/>
                  </a:cubicBezTo>
                  <a:cubicBezTo>
                    <a:pt x="50" y="29"/>
                    <a:pt x="50" y="29"/>
                    <a:pt x="51" y="30"/>
                  </a:cubicBezTo>
                  <a:cubicBezTo>
                    <a:pt x="52" y="32"/>
                    <a:pt x="52" y="31"/>
                    <a:pt x="53" y="32"/>
                  </a:cubicBezTo>
                  <a:cubicBezTo>
                    <a:pt x="54" y="33"/>
                    <a:pt x="54" y="33"/>
                    <a:pt x="54" y="34"/>
                  </a:cubicBezTo>
                  <a:cubicBezTo>
                    <a:pt x="55" y="34"/>
                    <a:pt x="55" y="35"/>
                    <a:pt x="56" y="35"/>
                  </a:cubicBezTo>
                  <a:cubicBezTo>
                    <a:pt x="57" y="36"/>
                    <a:pt x="58" y="36"/>
                    <a:pt x="58" y="38"/>
                  </a:cubicBezTo>
                  <a:cubicBezTo>
                    <a:pt x="58" y="39"/>
                    <a:pt x="58" y="39"/>
                    <a:pt x="58" y="40"/>
                  </a:cubicBezTo>
                  <a:cubicBezTo>
                    <a:pt x="56" y="40"/>
                    <a:pt x="51" y="42"/>
                    <a:pt x="53" y="45"/>
                  </a:cubicBezTo>
                  <a:cubicBezTo>
                    <a:pt x="53" y="46"/>
                    <a:pt x="56" y="47"/>
                    <a:pt x="54" y="48"/>
                  </a:cubicBezTo>
                  <a:cubicBezTo>
                    <a:pt x="53" y="49"/>
                    <a:pt x="50" y="48"/>
                    <a:pt x="48" y="48"/>
                  </a:cubicBezTo>
                  <a:cubicBezTo>
                    <a:pt x="46" y="48"/>
                    <a:pt x="45" y="49"/>
                    <a:pt x="43" y="50"/>
                  </a:cubicBezTo>
                  <a:cubicBezTo>
                    <a:pt x="41" y="50"/>
                    <a:pt x="40" y="48"/>
                    <a:pt x="40" y="51"/>
                  </a:cubicBezTo>
                  <a:cubicBezTo>
                    <a:pt x="39" y="53"/>
                    <a:pt x="39" y="54"/>
                    <a:pt x="41" y="55"/>
                  </a:cubicBezTo>
                  <a:cubicBezTo>
                    <a:pt x="44" y="58"/>
                    <a:pt x="49" y="53"/>
                    <a:pt x="53" y="53"/>
                  </a:cubicBezTo>
                  <a:cubicBezTo>
                    <a:pt x="53" y="54"/>
                    <a:pt x="56" y="55"/>
                    <a:pt x="57" y="56"/>
                  </a:cubicBezTo>
                  <a:cubicBezTo>
                    <a:pt x="58" y="57"/>
                    <a:pt x="58" y="58"/>
                    <a:pt x="59" y="58"/>
                  </a:cubicBezTo>
                  <a:cubicBezTo>
                    <a:pt x="60" y="59"/>
                    <a:pt x="61" y="58"/>
                    <a:pt x="62" y="59"/>
                  </a:cubicBezTo>
                  <a:cubicBezTo>
                    <a:pt x="63" y="59"/>
                    <a:pt x="63" y="59"/>
                    <a:pt x="64" y="60"/>
                  </a:cubicBezTo>
                  <a:cubicBezTo>
                    <a:pt x="66" y="60"/>
                    <a:pt x="69" y="59"/>
                    <a:pt x="70" y="60"/>
                  </a:cubicBezTo>
                  <a:cubicBezTo>
                    <a:pt x="72" y="61"/>
                    <a:pt x="70" y="64"/>
                    <a:pt x="73" y="65"/>
                  </a:cubicBezTo>
                  <a:cubicBezTo>
                    <a:pt x="73" y="66"/>
                    <a:pt x="75" y="66"/>
                    <a:pt x="76" y="67"/>
                  </a:cubicBezTo>
                  <a:cubicBezTo>
                    <a:pt x="77" y="67"/>
                    <a:pt x="78" y="68"/>
                    <a:pt x="79" y="67"/>
                  </a:cubicBezTo>
                  <a:cubicBezTo>
                    <a:pt x="83" y="64"/>
                    <a:pt x="76" y="63"/>
                    <a:pt x="75" y="62"/>
                  </a:cubicBezTo>
                  <a:cubicBezTo>
                    <a:pt x="73" y="60"/>
                    <a:pt x="74" y="59"/>
                    <a:pt x="71" y="58"/>
                  </a:cubicBezTo>
                  <a:cubicBezTo>
                    <a:pt x="71" y="58"/>
                    <a:pt x="71" y="58"/>
                    <a:pt x="71" y="58"/>
                  </a:cubicBezTo>
                  <a:cubicBezTo>
                    <a:pt x="73" y="58"/>
                    <a:pt x="75" y="57"/>
                    <a:pt x="77" y="58"/>
                  </a:cubicBezTo>
                  <a:cubicBezTo>
                    <a:pt x="78" y="59"/>
                    <a:pt x="78" y="60"/>
                    <a:pt x="79" y="60"/>
                  </a:cubicBezTo>
                  <a:cubicBezTo>
                    <a:pt x="80" y="61"/>
                    <a:pt x="82" y="61"/>
                    <a:pt x="82" y="61"/>
                  </a:cubicBezTo>
                  <a:cubicBezTo>
                    <a:pt x="85" y="61"/>
                    <a:pt x="86" y="59"/>
                    <a:pt x="84" y="56"/>
                  </a:cubicBezTo>
                  <a:cubicBezTo>
                    <a:pt x="83" y="55"/>
                    <a:pt x="81" y="55"/>
                    <a:pt x="80" y="54"/>
                  </a:cubicBezTo>
                  <a:cubicBezTo>
                    <a:pt x="78" y="53"/>
                    <a:pt x="79" y="52"/>
                    <a:pt x="78" y="51"/>
                  </a:cubicBezTo>
                  <a:cubicBezTo>
                    <a:pt x="77" y="49"/>
                    <a:pt x="74" y="49"/>
                    <a:pt x="73" y="47"/>
                  </a:cubicBezTo>
                  <a:cubicBezTo>
                    <a:pt x="72" y="43"/>
                    <a:pt x="75" y="43"/>
                    <a:pt x="78" y="44"/>
                  </a:cubicBezTo>
                  <a:cubicBezTo>
                    <a:pt x="79" y="45"/>
                    <a:pt x="80" y="46"/>
                    <a:pt x="81" y="47"/>
                  </a:cubicBezTo>
                  <a:cubicBezTo>
                    <a:pt x="82" y="47"/>
                    <a:pt x="83" y="47"/>
                    <a:pt x="84" y="47"/>
                  </a:cubicBezTo>
                  <a:cubicBezTo>
                    <a:pt x="85" y="48"/>
                    <a:pt x="85" y="49"/>
                    <a:pt x="87" y="49"/>
                  </a:cubicBezTo>
                  <a:cubicBezTo>
                    <a:pt x="87" y="50"/>
                    <a:pt x="87" y="50"/>
                    <a:pt x="87" y="50"/>
                  </a:cubicBezTo>
                  <a:cubicBezTo>
                    <a:pt x="90" y="51"/>
                    <a:pt x="93" y="46"/>
                    <a:pt x="93" y="43"/>
                  </a:cubicBezTo>
                  <a:cubicBezTo>
                    <a:pt x="93" y="41"/>
                    <a:pt x="92" y="42"/>
                    <a:pt x="90" y="41"/>
                  </a:cubicBezTo>
                  <a:cubicBezTo>
                    <a:pt x="90" y="40"/>
                    <a:pt x="90" y="39"/>
                    <a:pt x="89" y="39"/>
                  </a:cubicBezTo>
                  <a:cubicBezTo>
                    <a:pt x="89" y="38"/>
                    <a:pt x="88" y="38"/>
                    <a:pt x="87" y="38"/>
                  </a:cubicBezTo>
                  <a:cubicBezTo>
                    <a:pt x="87" y="37"/>
                    <a:pt x="86" y="37"/>
                    <a:pt x="85" y="36"/>
                  </a:cubicBezTo>
                  <a:cubicBezTo>
                    <a:pt x="84" y="35"/>
                    <a:pt x="83" y="35"/>
                    <a:pt x="82" y="35"/>
                  </a:cubicBezTo>
                  <a:cubicBezTo>
                    <a:pt x="81" y="36"/>
                    <a:pt x="80" y="36"/>
                    <a:pt x="79" y="36"/>
                  </a:cubicBezTo>
                  <a:cubicBezTo>
                    <a:pt x="78" y="35"/>
                    <a:pt x="78" y="34"/>
                    <a:pt x="77" y="33"/>
                  </a:cubicBezTo>
                  <a:cubicBezTo>
                    <a:pt x="76" y="33"/>
                    <a:pt x="75" y="33"/>
                    <a:pt x="73" y="32"/>
                  </a:cubicBezTo>
                  <a:cubicBezTo>
                    <a:pt x="71" y="30"/>
                    <a:pt x="73" y="30"/>
                    <a:pt x="75"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63"/>
            <p:cNvSpPr/>
            <p:nvPr/>
          </p:nvSpPr>
          <p:spPr bwMode="auto">
            <a:xfrm>
              <a:off x="5301457" y="-1630362"/>
              <a:ext cx="34925" cy="30163"/>
            </a:xfrm>
            <a:custGeom>
              <a:avLst/>
              <a:gdLst>
                <a:gd name="T0" fmla="*/ 0 w 8"/>
                <a:gd name="T1" fmla="*/ 4 h 7"/>
                <a:gd name="T2" fmla="*/ 4 w 8"/>
                <a:gd name="T3" fmla="*/ 6 h 7"/>
                <a:gd name="T4" fmla="*/ 3 w 8"/>
                <a:gd name="T5" fmla="*/ 0 h 7"/>
                <a:gd name="T6" fmla="*/ 3 w 8"/>
                <a:gd name="T7" fmla="*/ 0 h 7"/>
                <a:gd name="T8" fmla="*/ 0 w 8"/>
                <a:gd name="T9" fmla="*/ 4 h 7"/>
              </a:gdLst>
              <a:ahLst/>
              <a:cxnLst>
                <a:cxn ang="0">
                  <a:pos x="T0" y="T1"/>
                </a:cxn>
                <a:cxn ang="0">
                  <a:pos x="T2" y="T3"/>
                </a:cxn>
                <a:cxn ang="0">
                  <a:pos x="T4" y="T5"/>
                </a:cxn>
                <a:cxn ang="0">
                  <a:pos x="T6" y="T7"/>
                </a:cxn>
                <a:cxn ang="0">
                  <a:pos x="T8" y="T9"/>
                </a:cxn>
              </a:cxnLst>
              <a:rect l="0" t="0" r="r" b="b"/>
              <a:pathLst>
                <a:path w="8" h="7">
                  <a:moveTo>
                    <a:pt x="0" y="4"/>
                  </a:moveTo>
                  <a:cubicBezTo>
                    <a:pt x="0" y="5"/>
                    <a:pt x="2" y="7"/>
                    <a:pt x="4" y="6"/>
                  </a:cubicBezTo>
                  <a:cubicBezTo>
                    <a:pt x="8" y="5"/>
                    <a:pt x="5" y="1"/>
                    <a:pt x="3"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64"/>
            <p:cNvSpPr/>
            <p:nvPr/>
          </p:nvSpPr>
          <p:spPr bwMode="auto">
            <a:xfrm>
              <a:off x="5156994" y="-1571624"/>
              <a:ext cx="93663" cy="55563"/>
            </a:xfrm>
            <a:custGeom>
              <a:avLst/>
              <a:gdLst>
                <a:gd name="T0" fmla="*/ 0 w 22"/>
                <a:gd name="T1" fmla="*/ 11 h 13"/>
                <a:gd name="T2" fmla="*/ 5 w 22"/>
                <a:gd name="T3" fmla="*/ 12 h 13"/>
                <a:gd name="T4" fmla="*/ 8 w 22"/>
                <a:gd name="T5" fmla="*/ 13 h 13"/>
                <a:gd name="T6" fmla="*/ 15 w 22"/>
                <a:gd name="T7" fmla="*/ 9 h 13"/>
                <a:gd name="T8" fmla="*/ 18 w 22"/>
                <a:gd name="T9" fmla="*/ 12 h 13"/>
                <a:gd name="T10" fmla="*/ 20 w 22"/>
                <a:gd name="T11" fmla="*/ 12 h 13"/>
                <a:gd name="T12" fmla="*/ 22 w 22"/>
                <a:gd name="T13" fmla="*/ 9 h 13"/>
                <a:gd name="T14" fmla="*/ 16 w 22"/>
                <a:gd name="T15" fmla="*/ 6 h 13"/>
                <a:gd name="T16" fmla="*/ 13 w 22"/>
                <a:gd name="T17" fmla="*/ 2 h 13"/>
                <a:gd name="T18" fmla="*/ 7 w 22"/>
                <a:gd name="T19" fmla="*/ 2 h 13"/>
                <a:gd name="T20" fmla="*/ 7 w 22"/>
                <a:gd name="T21" fmla="*/ 1 h 13"/>
                <a:gd name="T22" fmla="*/ 4 w 22"/>
                <a:gd name="T23" fmla="*/ 0 h 13"/>
                <a:gd name="T24" fmla="*/ 3 w 22"/>
                <a:gd name="T25" fmla="*/ 5 h 13"/>
                <a:gd name="T26" fmla="*/ 1 w 22"/>
                <a:gd name="T27" fmla="*/ 7 h 13"/>
                <a:gd name="T28" fmla="*/ 1 w 22"/>
                <a:gd name="T29" fmla="*/ 9 h 13"/>
                <a:gd name="T30" fmla="*/ 0 w 22"/>
                <a:gd name="T3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3">
                  <a:moveTo>
                    <a:pt x="0" y="11"/>
                  </a:moveTo>
                  <a:cubicBezTo>
                    <a:pt x="1" y="12"/>
                    <a:pt x="4" y="12"/>
                    <a:pt x="5" y="12"/>
                  </a:cubicBezTo>
                  <a:cubicBezTo>
                    <a:pt x="6" y="12"/>
                    <a:pt x="7" y="13"/>
                    <a:pt x="8" y="13"/>
                  </a:cubicBezTo>
                  <a:cubicBezTo>
                    <a:pt x="11" y="12"/>
                    <a:pt x="12" y="8"/>
                    <a:pt x="15" y="9"/>
                  </a:cubicBezTo>
                  <a:cubicBezTo>
                    <a:pt x="16" y="10"/>
                    <a:pt x="16" y="11"/>
                    <a:pt x="18" y="12"/>
                  </a:cubicBezTo>
                  <a:cubicBezTo>
                    <a:pt x="20" y="12"/>
                    <a:pt x="20" y="12"/>
                    <a:pt x="20" y="12"/>
                  </a:cubicBezTo>
                  <a:cubicBezTo>
                    <a:pt x="21" y="11"/>
                    <a:pt x="22" y="11"/>
                    <a:pt x="22" y="9"/>
                  </a:cubicBezTo>
                  <a:cubicBezTo>
                    <a:pt x="21" y="7"/>
                    <a:pt x="18" y="8"/>
                    <a:pt x="16" y="6"/>
                  </a:cubicBezTo>
                  <a:cubicBezTo>
                    <a:pt x="15" y="5"/>
                    <a:pt x="14" y="3"/>
                    <a:pt x="13" y="2"/>
                  </a:cubicBezTo>
                  <a:cubicBezTo>
                    <a:pt x="11" y="2"/>
                    <a:pt x="9" y="3"/>
                    <a:pt x="7" y="2"/>
                  </a:cubicBezTo>
                  <a:cubicBezTo>
                    <a:pt x="7" y="1"/>
                    <a:pt x="7" y="1"/>
                    <a:pt x="7" y="1"/>
                  </a:cubicBezTo>
                  <a:cubicBezTo>
                    <a:pt x="8" y="0"/>
                    <a:pt x="5" y="0"/>
                    <a:pt x="4" y="0"/>
                  </a:cubicBezTo>
                  <a:cubicBezTo>
                    <a:pt x="4" y="2"/>
                    <a:pt x="4" y="4"/>
                    <a:pt x="3" y="5"/>
                  </a:cubicBezTo>
                  <a:cubicBezTo>
                    <a:pt x="3" y="6"/>
                    <a:pt x="2" y="6"/>
                    <a:pt x="1" y="7"/>
                  </a:cubicBezTo>
                  <a:cubicBezTo>
                    <a:pt x="1" y="8"/>
                    <a:pt x="1" y="8"/>
                    <a:pt x="1" y="9"/>
                  </a:cubicBezTo>
                  <a:cubicBezTo>
                    <a:pt x="1" y="10"/>
                    <a:pt x="0" y="10"/>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65"/>
            <p:cNvSpPr/>
            <p:nvPr/>
          </p:nvSpPr>
          <p:spPr bwMode="auto">
            <a:xfrm>
              <a:off x="4720432" y="-1863724"/>
              <a:ext cx="174625" cy="80963"/>
            </a:xfrm>
            <a:custGeom>
              <a:avLst/>
              <a:gdLst>
                <a:gd name="T0" fmla="*/ 1 w 41"/>
                <a:gd name="T1" fmla="*/ 11 h 19"/>
                <a:gd name="T2" fmla="*/ 2 w 41"/>
                <a:gd name="T3" fmla="*/ 11 h 19"/>
                <a:gd name="T4" fmla="*/ 5 w 41"/>
                <a:gd name="T5" fmla="*/ 14 h 19"/>
                <a:gd name="T6" fmla="*/ 11 w 41"/>
                <a:gd name="T7" fmla="*/ 13 h 19"/>
                <a:gd name="T8" fmla="*/ 19 w 41"/>
                <a:gd name="T9" fmla="*/ 12 h 19"/>
                <a:gd name="T10" fmla="*/ 18 w 41"/>
                <a:gd name="T11" fmla="*/ 14 h 19"/>
                <a:gd name="T12" fmla="*/ 13 w 41"/>
                <a:gd name="T13" fmla="*/ 15 h 19"/>
                <a:gd name="T14" fmla="*/ 19 w 41"/>
                <a:gd name="T15" fmla="*/ 19 h 19"/>
                <a:gd name="T16" fmla="*/ 23 w 41"/>
                <a:gd name="T17" fmla="*/ 17 h 19"/>
                <a:gd name="T18" fmla="*/ 27 w 41"/>
                <a:gd name="T19" fmla="*/ 15 h 19"/>
                <a:gd name="T20" fmla="*/ 31 w 41"/>
                <a:gd name="T21" fmla="*/ 14 h 19"/>
                <a:gd name="T22" fmla="*/ 36 w 41"/>
                <a:gd name="T23" fmla="*/ 14 h 19"/>
                <a:gd name="T24" fmla="*/ 40 w 41"/>
                <a:gd name="T25" fmla="*/ 9 h 19"/>
                <a:gd name="T26" fmla="*/ 40 w 41"/>
                <a:gd name="T27" fmla="*/ 9 h 19"/>
                <a:gd name="T28" fmla="*/ 40 w 41"/>
                <a:gd name="T29" fmla="*/ 9 h 19"/>
                <a:gd name="T30" fmla="*/ 40 w 41"/>
                <a:gd name="T31" fmla="*/ 8 h 19"/>
                <a:gd name="T32" fmla="*/ 40 w 41"/>
                <a:gd name="T33" fmla="*/ 8 h 19"/>
                <a:gd name="T34" fmla="*/ 40 w 41"/>
                <a:gd name="T35" fmla="*/ 6 h 19"/>
                <a:gd name="T36" fmla="*/ 33 w 41"/>
                <a:gd name="T37" fmla="*/ 7 h 19"/>
                <a:gd name="T38" fmla="*/ 31 w 41"/>
                <a:gd name="T39" fmla="*/ 3 h 19"/>
                <a:gd name="T40" fmla="*/ 24 w 41"/>
                <a:gd name="T41" fmla="*/ 6 h 19"/>
                <a:gd name="T42" fmla="*/ 25 w 41"/>
                <a:gd name="T43" fmla="*/ 9 h 19"/>
                <a:gd name="T44" fmla="*/ 21 w 41"/>
                <a:gd name="T45" fmla="*/ 9 h 19"/>
                <a:gd name="T46" fmla="*/ 13 w 41"/>
                <a:gd name="T47" fmla="*/ 6 h 19"/>
                <a:gd name="T48" fmla="*/ 3 w 41"/>
                <a:gd name="T49" fmla="*/ 7 h 19"/>
                <a:gd name="T50" fmla="*/ 1 w 41"/>
                <a:gd name="T5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19">
                  <a:moveTo>
                    <a:pt x="1" y="11"/>
                  </a:moveTo>
                  <a:cubicBezTo>
                    <a:pt x="1" y="11"/>
                    <a:pt x="2" y="11"/>
                    <a:pt x="2" y="11"/>
                  </a:cubicBezTo>
                  <a:cubicBezTo>
                    <a:pt x="2" y="12"/>
                    <a:pt x="5" y="14"/>
                    <a:pt x="5" y="14"/>
                  </a:cubicBezTo>
                  <a:cubicBezTo>
                    <a:pt x="7" y="15"/>
                    <a:pt x="10" y="13"/>
                    <a:pt x="11" y="13"/>
                  </a:cubicBezTo>
                  <a:cubicBezTo>
                    <a:pt x="13" y="12"/>
                    <a:pt x="17" y="10"/>
                    <a:pt x="19" y="12"/>
                  </a:cubicBezTo>
                  <a:cubicBezTo>
                    <a:pt x="20" y="13"/>
                    <a:pt x="19" y="13"/>
                    <a:pt x="18" y="14"/>
                  </a:cubicBezTo>
                  <a:cubicBezTo>
                    <a:pt x="16" y="14"/>
                    <a:pt x="14" y="13"/>
                    <a:pt x="13" y="15"/>
                  </a:cubicBezTo>
                  <a:cubicBezTo>
                    <a:pt x="15" y="17"/>
                    <a:pt x="16" y="19"/>
                    <a:pt x="19" y="19"/>
                  </a:cubicBezTo>
                  <a:cubicBezTo>
                    <a:pt x="21" y="19"/>
                    <a:pt x="22" y="18"/>
                    <a:pt x="23" y="17"/>
                  </a:cubicBezTo>
                  <a:cubicBezTo>
                    <a:pt x="25" y="16"/>
                    <a:pt x="26" y="16"/>
                    <a:pt x="27" y="15"/>
                  </a:cubicBezTo>
                  <a:cubicBezTo>
                    <a:pt x="29" y="15"/>
                    <a:pt x="30" y="14"/>
                    <a:pt x="31" y="14"/>
                  </a:cubicBezTo>
                  <a:cubicBezTo>
                    <a:pt x="33" y="14"/>
                    <a:pt x="35" y="14"/>
                    <a:pt x="36" y="14"/>
                  </a:cubicBezTo>
                  <a:cubicBezTo>
                    <a:pt x="40" y="14"/>
                    <a:pt x="41" y="12"/>
                    <a:pt x="40" y="9"/>
                  </a:cubicBezTo>
                  <a:cubicBezTo>
                    <a:pt x="40" y="9"/>
                    <a:pt x="40" y="9"/>
                    <a:pt x="40" y="9"/>
                  </a:cubicBezTo>
                  <a:cubicBezTo>
                    <a:pt x="40" y="9"/>
                    <a:pt x="40" y="9"/>
                    <a:pt x="40" y="9"/>
                  </a:cubicBezTo>
                  <a:cubicBezTo>
                    <a:pt x="40" y="8"/>
                    <a:pt x="40" y="8"/>
                    <a:pt x="40" y="8"/>
                  </a:cubicBezTo>
                  <a:cubicBezTo>
                    <a:pt x="40" y="8"/>
                    <a:pt x="40" y="8"/>
                    <a:pt x="40" y="8"/>
                  </a:cubicBezTo>
                  <a:cubicBezTo>
                    <a:pt x="40" y="7"/>
                    <a:pt x="40" y="7"/>
                    <a:pt x="40" y="6"/>
                  </a:cubicBezTo>
                  <a:cubicBezTo>
                    <a:pt x="38" y="7"/>
                    <a:pt x="34" y="8"/>
                    <a:pt x="33" y="7"/>
                  </a:cubicBezTo>
                  <a:cubicBezTo>
                    <a:pt x="31" y="6"/>
                    <a:pt x="32" y="4"/>
                    <a:pt x="31" y="3"/>
                  </a:cubicBezTo>
                  <a:cubicBezTo>
                    <a:pt x="29" y="0"/>
                    <a:pt x="23" y="2"/>
                    <a:pt x="24" y="6"/>
                  </a:cubicBezTo>
                  <a:cubicBezTo>
                    <a:pt x="25" y="7"/>
                    <a:pt x="26" y="8"/>
                    <a:pt x="25" y="9"/>
                  </a:cubicBezTo>
                  <a:cubicBezTo>
                    <a:pt x="24" y="10"/>
                    <a:pt x="22" y="9"/>
                    <a:pt x="21" y="9"/>
                  </a:cubicBezTo>
                  <a:cubicBezTo>
                    <a:pt x="19" y="9"/>
                    <a:pt x="16" y="7"/>
                    <a:pt x="13" y="6"/>
                  </a:cubicBezTo>
                  <a:cubicBezTo>
                    <a:pt x="10" y="5"/>
                    <a:pt x="6" y="5"/>
                    <a:pt x="3" y="7"/>
                  </a:cubicBezTo>
                  <a:cubicBezTo>
                    <a:pt x="2" y="8"/>
                    <a:pt x="0" y="9"/>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66"/>
            <p:cNvSpPr/>
            <p:nvPr/>
          </p:nvSpPr>
          <p:spPr bwMode="auto">
            <a:xfrm>
              <a:off x="4890294" y="-1830387"/>
              <a:ext cx="0" cy="4763"/>
            </a:xfrm>
            <a:custGeom>
              <a:avLst/>
              <a:gdLst>
                <a:gd name="T0" fmla="*/ 3 h 3"/>
                <a:gd name="T1" fmla="*/ 3 h 3"/>
                <a:gd name="T2" fmla="*/ 0 h 3"/>
                <a:gd name="T3" fmla="*/ 3 h 3"/>
                <a:gd name="T4" fmla="*/ 3 h 3"/>
              </a:gdLst>
              <a:ahLst/>
              <a:cxnLst>
                <a:cxn ang="0">
                  <a:pos x="0" y="T0"/>
                </a:cxn>
                <a:cxn ang="0">
                  <a:pos x="0" y="T1"/>
                </a:cxn>
                <a:cxn ang="0">
                  <a:pos x="0" y="T2"/>
                </a:cxn>
                <a:cxn ang="0">
                  <a:pos x="0" y="T3"/>
                </a:cxn>
                <a:cxn ang="0">
                  <a:pos x="0" y="T4"/>
                </a:cxn>
              </a:cxnLst>
              <a:rect l="0" t="0" r="r" b="b"/>
              <a:pathLst>
                <a:path h="3">
                  <a:moveTo>
                    <a:pt x="0" y="3"/>
                  </a:moveTo>
                  <a:lnTo>
                    <a:pt x="0" y="3"/>
                  </a:ln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67"/>
            <p:cNvSpPr/>
            <p:nvPr/>
          </p:nvSpPr>
          <p:spPr bwMode="auto">
            <a:xfrm>
              <a:off x="4890294" y="-1825624"/>
              <a:ext cx="476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68"/>
            <p:cNvSpPr/>
            <p:nvPr/>
          </p:nvSpPr>
          <p:spPr bwMode="auto">
            <a:xfrm>
              <a:off x="4780757" y="-1885949"/>
              <a:ext cx="53975" cy="17463"/>
            </a:xfrm>
            <a:custGeom>
              <a:avLst/>
              <a:gdLst>
                <a:gd name="T0" fmla="*/ 2 w 13"/>
                <a:gd name="T1" fmla="*/ 4 h 4"/>
                <a:gd name="T2" fmla="*/ 10 w 13"/>
                <a:gd name="T3" fmla="*/ 3 h 4"/>
                <a:gd name="T4" fmla="*/ 11 w 13"/>
                <a:gd name="T5" fmla="*/ 0 h 4"/>
                <a:gd name="T6" fmla="*/ 10 w 13"/>
                <a:gd name="T7" fmla="*/ 1 h 4"/>
                <a:gd name="T8" fmla="*/ 4 w 13"/>
                <a:gd name="T9" fmla="*/ 1 h 4"/>
                <a:gd name="T10" fmla="*/ 2 w 13"/>
                <a:gd name="T11" fmla="*/ 4 h 4"/>
              </a:gdLst>
              <a:ahLst/>
              <a:cxnLst>
                <a:cxn ang="0">
                  <a:pos x="T0" y="T1"/>
                </a:cxn>
                <a:cxn ang="0">
                  <a:pos x="T2" y="T3"/>
                </a:cxn>
                <a:cxn ang="0">
                  <a:pos x="T4" y="T5"/>
                </a:cxn>
                <a:cxn ang="0">
                  <a:pos x="T6" y="T7"/>
                </a:cxn>
                <a:cxn ang="0">
                  <a:pos x="T8" y="T9"/>
                </a:cxn>
                <a:cxn ang="0">
                  <a:pos x="T10" y="T11"/>
                </a:cxn>
              </a:cxnLst>
              <a:rect l="0" t="0" r="r" b="b"/>
              <a:pathLst>
                <a:path w="13" h="4">
                  <a:moveTo>
                    <a:pt x="2" y="4"/>
                  </a:moveTo>
                  <a:cubicBezTo>
                    <a:pt x="4" y="4"/>
                    <a:pt x="9" y="4"/>
                    <a:pt x="10" y="3"/>
                  </a:cubicBezTo>
                  <a:cubicBezTo>
                    <a:pt x="11" y="3"/>
                    <a:pt x="13" y="1"/>
                    <a:pt x="11" y="0"/>
                  </a:cubicBezTo>
                  <a:cubicBezTo>
                    <a:pt x="10" y="1"/>
                    <a:pt x="10" y="1"/>
                    <a:pt x="10" y="1"/>
                  </a:cubicBezTo>
                  <a:cubicBezTo>
                    <a:pt x="9" y="0"/>
                    <a:pt x="6" y="1"/>
                    <a:pt x="4" y="1"/>
                  </a:cubicBezTo>
                  <a:cubicBezTo>
                    <a:pt x="1" y="1"/>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69"/>
            <p:cNvSpPr/>
            <p:nvPr/>
          </p:nvSpPr>
          <p:spPr bwMode="auto">
            <a:xfrm>
              <a:off x="4648994" y="-1881187"/>
              <a:ext cx="96838" cy="63500"/>
            </a:xfrm>
            <a:custGeom>
              <a:avLst/>
              <a:gdLst>
                <a:gd name="T0" fmla="*/ 6 w 23"/>
                <a:gd name="T1" fmla="*/ 12 h 15"/>
                <a:gd name="T2" fmla="*/ 6 w 23"/>
                <a:gd name="T3" fmla="*/ 13 h 15"/>
                <a:gd name="T4" fmla="*/ 11 w 23"/>
                <a:gd name="T5" fmla="*/ 9 h 15"/>
                <a:gd name="T6" fmla="*/ 15 w 23"/>
                <a:gd name="T7" fmla="*/ 7 h 15"/>
                <a:gd name="T8" fmla="*/ 17 w 23"/>
                <a:gd name="T9" fmla="*/ 10 h 15"/>
                <a:gd name="T10" fmla="*/ 20 w 23"/>
                <a:gd name="T11" fmla="*/ 7 h 15"/>
                <a:gd name="T12" fmla="*/ 23 w 23"/>
                <a:gd name="T13" fmla="*/ 3 h 15"/>
                <a:gd name="T14" fmla="*/ 17 w 23"/>
                <a:gd name="T15" fmla="*/ 2 h 15"/>
                <a:gd name="T16" fmla="*/ 15 w 23"/>
                <a:gd name="T17" fmla="*/ 3 h 15"/>
                <a:gd name="T18" fmla="*/ 10 w 23"/>
                <a:gd name="T19" fmla="*/ 4 h 15"/>
                <a:gd name="T20" fmla="*/ 6 w 23"/>
                <a:gd name="T21" fmla="*/ 8 h 15"/>
                <a:gd name="T22" fmla="*/ 1 w 23"/>
                <a:gd name="T23" fmla="*/ 10 h 15"/>
                <a:gd name="T24" fmla="*/ 6 w 23"/>
                <a:gd name="T25"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5">
                  <a:moveTo>
                    <a:pt x="6" y="12"/>
                  </a:moveTo>
                  <a:cubicBezTo>
                    <a:pt x="6" y="13"/>
                    <a:pt x="6" y="13"/>
                    <a:pt x="6" y="13"/>
                  </a:cubicBezTo>
                  <a:cubicBezTo>
                    <a:pt x="9" y="15"/>
                    <a:pt x="10" y="10"/>
                    <a:pt x="11" y="9"/>
                  </a:cubicBezTo>
                  <a:cubicBezTo>
                    <a:pt x="12" y="8"/>
                    <a:pt x="14" y="8"/>
                    <a:pt x="15" y="7"/>
                  </a:cubicBezTo>
                  <a:cubicBezTo>
                    <a:pt x="16" y="8"/>
                    <a:pt x="16" y="9"/>
                    <a:pt x="17" y="10"/>
                  </a:cubicBezTo>
                  <a:cubicBezTo>
                    <a:pt x="19" y="11"/>
                    <a:pt x="20" y="8"/>
                    <a:pt x="20" y="7"/>
                  </a:cubicBezTo>
                  <a:cubicBezTo>
                    <a:pt x="21" y="6"/>
                    <a:pt x="22" y="4"/>
                    <a:pt x="23" y="3"/>
                  </a:cubicBezTo>
                  <a:cubicBezTo>
                    <a:pt x="23" y="0"/>
                    <a:pt x="18" y="1"/>
                    <a:pt x="17" y="2"/>
                  </a:cubicBezTo>
                  <a:cubicBezTo>
                    <a:pt x="16" y="2"/>
                    <a:pt x="16" y="3"/>
                    <a:pt x="15" y="3"/>
                  </a:cubicBezTo>
                  <a:cubicBezTo>
                    <a:pt x="13" y="4"/>
                    <a:pt x="11" y="3"/>
                    <a:pt x="10" y="4"/>
                  </a:cubicBezTo>
                  <a:cubicBezTo>
                    <a:pt x="8" y="5"/>
                    <a:pt x="8" y="7"/>
                    <a:pt x="6" y="8"/>
                  </a:cubicBezTo>
                  <a:cubicBezTo>
                    <a:pt x="5" y="9"/>
                    <a:pt x="2" y="8"/>
                    <a:pt x="1" y="10"/>
                  </a:cubicBezTo>
                  <a:cubicBezTo>
                    <a:pt x="0" y="13"/>
                    <a:pt x="5" y="12"/>
                    <a:pt x="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70"/>
            <p:cNvSpPr/>
            <p:nvPr/>
          </p:nvSpPr>
          <p:spPr bwMode="auto">
            <a:xfrm>
              <a:off x="4606132" y="-1792287"/>
              <a:ext cx="131763" cy="93663"/>
            </a:xfrm>
            <a:custGeom>
              <a:avLst/>
              <a:gdLst>
                <a:gd name="T0" fmla="*/ 2 w 31"/>
                <a:gd name="T1" fmla="*/ 17 h 22"/>
                <a:gd name="T2" fmla="*/ 6 w 31"/>
                <a:gd name="T3" fmla="*/ 20 h 22"/>
                <a:gd name="T4" fmla="*/ 11 w 31"/>
                <a:gd name="T5" fmla="*/ 21 h 22"/>
                <a:gd name="T6" fmla="*/ 16 w 31"/>
                <a:gd name="T7" fmla="*/ 16 h 22"/>
                <a:gd name="T8" fmla="*/ 20 w 31"/>
                <a:gd name="T9" fmla="*/ 13 h 22"/>
                <a:gd name="T10" fmla="*/ 26 w 31"/>
                <a:gd name="T11" fmla="*/ 7 h 22"/>
                <a:gd name="T12" fmla="*/ 29 w 31"/>
                <a:gd name="T13" fmla="*/ 6 h 22"/>
                <a:gd name="T14" fmla="*/ 31 w 31"/>
                <a:gd name="T15" fmla="*/ 4 h 22"/>
                <a:gd name="T16" fmla="*/ 26 w 31"/>
                <a:gd name="T17" fmla="*/ 2 h 22"/>
                <a:gd name="T18" fmla="*/ 21 w 31"/>
                <a:gd name="T19" fmla="*/ 3 h 22"/>
                <a:gd name="T20" fmla="*/ 17 w 31"/>
                <a:gd name="T21" fmla="*/ 2 h 22"/>
                <a:gd name="T22" fmla="*/ 17 w 31"/>
                <a:gd name="T23" fmla="*/ 1 h 22"/>
                <a:gd name="T24" fmla="*/ 10 w 31"/>
                <a:gd name="T25" fmla="*/ 1 h 22"/>
                <a:gd name="T26" fmla="*/ 3 w 31"/>
                <a:gd name="T27" fmla="*/ 3 h 22"/>
                <a:gd name="T28" fmla="*/ 4 w 31"/>
                <a:gd name="T29" fmla="*/ 6 h 22"/>
                <a:gd name="T30" fmla="*/ 2 w 31"/>
                <a:gd name="T31" fmla="*/ 10 h 22"/>
                <a:gd name="T32" fmla="*/ 1 w 31"/>
                <a:gd name="T33" fmla="*/ 14 h 22"/>
                <a:gd name="T34" fmla="*/ 2 w 31"/>
                <a:gd name="T35"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22">
                  <a:moveTo>
                    <a:pt x="2" y="17"/>
                  </a:moveTo>
                  <a:cubicBezTo>
                    <a:pt x="4" y="18"/>
                    <a:pt x="5" y="19"/>
                    <a:pt x="6" y="20"/>
                  </a:cubicBezTo>
                  <a:cubicBezTo>
                    <a:pt x="8" y="22"/>
                    <a:pt x="8" y="22"/>
                    <a:pt x="11" y="21"/>
                  </a:cubicBezTo>
                  <a:cubicBezTo>
                    <a:pt x="13" y="20"/>
                    <a:pt x="18" y="19"/>
                    <a:pt x="16" y="16"/>
                  </a:cubicBezTo>
                  <a:cubicBezTo>
                    <a:pt x="17" y="15"/>
                    <a:pt x="19" y="14"/>
                    <a:pt x="20" y="13"/>
                  </a:cubicBezTo>
                  <a:cubicBezTo>
                    <a:pt x="23" y="11"/>
                    <a:pt x="24" y="9"/>
                    <a:pt x="26" y="7"/>
                  </a:cubicBezTo>
                  <a:cubicBezTo>
                    <a:pt x="27" y="6"/>
                    <a:pt x="28" y="7"/>
                    <a:pt x="29" y="6"/>
                  </a:cubicBezTo>
                  <a:cubicBezTo>
                    <a:pt x="30" y="6"/>
                    <a:pt x="31" y="5"/>
                    <a:pt x="31" y="4"/>
                  </a:cubicBezTo>
                  <a:cubicBezTo>
                    <a:pt x="30" y="2"/>
                    <a:pt x="27" y="2"/>
                    <a:pt x="26" y="2"/>
                  </a:cubicBezTo>
                  <a:cubicBezTo>
                    <a:pt x="24" y="2"/>
                    <a:pt x="22" y="2"/>
                    <a:pt x="21" y="3"/>
                  </a:cubicBezTo>
                  <a:cubicBezTo>
                    <a:pt x="19" y="3"/>
                    <a:pt x="18" y="2"/>
                    <a:pt x="17" y="2"/>
                  </a:cubicBezTo>
                  <a:cubicBezTo>
                    <a:pt x="17" y="1"/>
                    <a:pt x="17" y="1"/>
                    <a:pt x="17" y="1"/>
                  </a:cubicBezTo>
                  <a:cubicBezTo>
                    <a:pt x="15" y="0"/>
                    <a:pt x="12" y="1"/>
                    <a:pt x="10" y="1"/>
                  </a:cubicBezTo>
                  <a:cubicBezTo>
                    <a:pt x="8" y="2"/>
                    <a:pt x="6" y="1"/>
                    <a:pt x="3" y="3"/>
                  </a:cubicBezTo>
                  <a:cubicBezTo>
                    <a:pt x="3" y="4"/>
                    <a:pt x="3" y="4"/>
                    <a:pt x="4" y="6"/>
                  </a:cubicBezTo>
                  <a:cubicBezTo>
                    <a:pt x="4" y="8"/>
                    <a:pt x="4" y="8"/>
                    <a:pt x="2" y="10"/>
                  </a:cubicBezTo>
                  <a:cubicBezTo>
                    <a:pt x="1" y="11"/>
                    <a:pt x="1" y="12"/>
                    <a:pt x="1" y="14"/>
                  </a:cubicBezTo>
                  <a:cubicBezTo>
                    <a:pt x="0" y="17"/>
                    <a:pt x="0" y="16"/>
                    <a:pt x="2"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71"/>
            <p:cNvSpPr/>
            <p:nvPr/>
          </p:nvSpPr>
          <p:spPr bwMode="auto">
            <a:xfrm>
              <a:off x="4745832" y="-1757362"/>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72"/>
            <p:cNvSpPr/>
            <p:nvPr/>
          </p:nvSpPr>
          <p:spPr bwMode="auto">
            <a:xfrm>
              <a:off x="4702969" y="-1757362"/>
              <a:ext cx="258763" cy="122238"/>
            </a:xfrm>
            <a:custGeom>
              <a:avLst/>
              <a:gdLst>
                <a:gd name="T0" fmla="*/ 44 w 61"/>
                <a:gd name="T1" fmla="*/ 6 h 29"/>
                <a:gd name="T2" fmla="*/ 43 w 61"/>
                <a:gd name="T3" fmla="*/ 3 h 29"/>
                <a:gd name="T4" fmla="*/ 42 w 61"/>
                <a:gd name="T5" fmla="*/ 1 h 29"/>
                <a:gd name="T6" fmla="*/ 39 w 61"/>
                <a:gd name="T7" fmla="*/ 0 h 29"/>
                <a:gd name="T8" fmla="*/ 37 w 61"/>
                <a:gd name="T9" fmla="*/ 5 h 29"/>
                <a:gd name="T10" fmla="*/ 36 w 61"/>
                <a:gd name="T11" fmla="*/ 9 h 29"/>
                <a:gd name="T12" fmla="*/ 33 w 61"/>
                <a:gd name="T13" fmla="*/ 4 h 29"/>
                <a:gd name="T14" fmla="*/ 27 w 61"/>
                <a:gd name="T15" fmla="*/ 3 h 29"/>
                <a:gd name="T16" fmla="*/ 26 w 61"/>
                <a:gd name="T17" fmla="*/ 8 h 29"/>
                <a:gd name="T18" fmla="*/ 22 w 61"/>
                <a:gd name="T19" fmla="*/ 4 h 29"/>
                <a:gd name="T20" fmla="*/ 20 w 61"/>
                <a:gd name="T21" fmla="*/ 4 h 29"/>
                <a:gd name="T22" fmla="*/ 18 w 61"/>
                <a:gd name="T23" fmla="*/ 3 h 29"/>
                <a:gd name="T24" fmla="*/ 14 w 61"/>
                <a:gd name="T25" fmla="*/ 3 h 29"/>
                <a:gd name="T26" fmla="*/ 12 w 61"/>
                <a:gd name="T27" fmla="*/ 0 h 29"/>
                <a:gd name="T28" fmla="*/ 10 w 61"/>
                <a:gd name="T29" fmla="*/ 1 h 29"/>
                <a:gd name="T30" fmla="*/ 10 w 61"/>
                <a:gd name="T31" fmla="*/ 1 h 29"/>
                <a:gd name="T32" fmla="*/ 4 w 61"/>
                <a:gd name="T33" fmla="*/ 3 h 29"/>
                <a:gd name="T34" fmla="*/ 1 w 61"/>
                <a:gd name="T35" fmla="*/ 7 h 29"/>
                <a:gd name="T36" fmla="*/ 3 w 61"/>
                <a:gd name="T37" fmla="*/ 11 h 29"/>
                <a:gd name="T38" fmla="*/ 8 w 61"/>
                <a:gd name="T39" fmla="*/ 11 h 29"/>
                <a:gd name="T40" fmla="*/ 10 w 61"/>
                <a:gd name="T41" fmla="*/ 11 h 29"/>
                <a:gd name="T42" fmla="*/ 5 w 61"/>
                <a:gd name="T43" fmla="*/ 13 h 29"/>
                <a:gd name="T44" fmla="*/ 4 w 61"/>
                <a:gd name="T45" fmla="*/ 17 h 29"/>
                <a:gd name="T46" fmla="*/ 11 w 61"/>
                <a:gd name="T47" fmla="*/ 16 h 29"/>
                <a:gd name="T48" fmla="*/ 16 w 61"/>
                <a:gd name="T49" fmla="*/ 16 h 29"/>
                <a:gd name="T50" fmla="*/ 22 w 61"/>
                <a:gd name="T51" fmla="*/ 18 h 29"/>
                <a:gd name="T52" fmla="*/ 9 w 61"/>
                <a:gd name="T53" fmla="*/ 19 h 29"/>
                <a:gd name="T54" fmla="*/ 7 w 61"/>
                <a:gd name="T55" fmla="*/ 21 h 29"/>
                <a:gd name="T56" fmla="*/ 13 w 61"/>
                <a:gd name="T57" fmla="*/ 23 h 29"/>
                <a:gd name="T58" fmla="*/ 19 w 61"/>
                <a:gd name="T59" fmla="*/ 27 h 29"/>
                <a:gd name="T60" fmla="*/ 32 w 61"/>
                <a:gd name="T61" fmla="*/ 26 h 29"/>
                <a:gd name="T62" fmla="*/ 37 w 61"/>
                <a:gd name="T63" fmla="*/ 25 h 29"/>
                <a:gd name="T64" fmla="*/ 39 w 61"/>
                <a:gd name="T65" fmla="*/ 26 h 29"/>
                <a:gd name="T66" fmla="*/ 42 w 61"/>
                <a:gd name="T67" fmla="*/ 25 h 29"/>
                <a:gd name="T68" fmla="*/ 46 w 61"/>
                <a:gd name="T69" fmla="*/ 25 h 29"/>
                <a:gd name="T70" fmla="*/ 49 w 61"/>
                <a:gd name="T71" fmla="*/ 26 h 29"/>
                <a:gd name="T72" fmla="*/ 55 w 61"/>
                <a:gd name="T73" fmla="*/ 26 h 29"/>
                <a:gd name="T74" fmla="*/ 53 w 61"/>
                <a:gd name="T75" fmla="*/ 21 h 29"/>
                <a:gd name="T76" fmla="*/ 59 w 61"/>
                <a:gd name="T77" fmla="*/ 21 h 29"/>
                <a:gd name="T78" fmla="*/ 55 w 61"/>
                <a:gd name="T79" fmla="*/ 17 h 29"/>
                <a:gd name="T80" fmla="*/ 52 w 61"/>
                <a:gd name="T81" fmla="*/ 17 h 29"/>
                <a:gd name="T82" fmla="*/ 48 w 61"/>
                <a:gd name="T83" fmla="*/ 14 h 29"/>
                <a:gd name="T84" fmla="*/ 47 w 61"/>
                <a:gd name="T85" fmla="*/ 9 h 29"/>
                <a:gd name="T86" fmla="*/ 44 w 61"/>
                <a:gd name="T8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 h="29">
                  <a:moveTo>
                    <a:pt x="44" y="6"/>
                  </a:moveTo>
                  <a:cubicBezTo>
                    <a:pt x="43" y="5"/>
                    <a:pt x="44" y="5"/>
                    <a:pt x="43" y="3"/>
                  </a:cubicBezTo>
                  <a:cubicBezTo>
                    <a:pt x="43" y="2"/>
                    <a:pt x="43" y="2"/>
                    <a:pt x="42" y="1"/>
                  </a:cubicBezTo>
                  <a:cubicBezTo>
                    <a:pt x="39" y="0"/>
                    <a:pt x="39" y="0"/>
                    <a:pt x="39" y="0"/>
                  </a:cubicBezTo>
                  <a:cubicBezTo>
                    <a:pt x="36" y="0"/>
                    <a:pt x="38" y="4"/>
                    <a:pt x="37" y="5"/>
                  </a:cubicBezTo>
                  <a:cubicBezTo>
                    <a:pt x="37" y="7"/>
                    <a:pt x="36" y="8"/>
                    <a:pt x="36" y="9"/>
                  </a:cubicBezTo>
                  <a:cubicBezTo>
                    <a:pt x="34" y="8"/>
                    <a:pt x="35" y="5"/>
                    <a:pt x="33" y="4"/>
                  </a:cubicBezTo>
                  <a:cubicBezTo>
                    <a:pt x="32" y="3"/>
                    <a:pt x="28" y="2"/>
                    <a:pt x="27" y="3"/>
                  </a:cubicBezTo>
                  <a:cubicBezTo>
                    <a:pt x="27" y="4"/>
                    <a:pt x="28" y="7"/>
                    <a:pt x="26" y="8"/>
                  </a:cubicBezTo>
                  <a:cubicBezTo>
                    <a:pt x="25" y="8"/>
                    <a:pt x="24" y="5"/>
                    <a:pt x="22" y="4"/>
                  </a:cubicBezTo>
                  <a:cubicBezTo>
                    <a:pt x="22" y="4"/>
                    <a:pt x="21" y="5"/>
                    <a:pt x="20" y="4"/>
                  </a:cubicBezTo>
                  <a:cubicBezTo>
                    <a:pt x="19" y="4"/>
                    <a:pt x="19" y="3"/>
                    <a:pt x="18" y="3"/>
                  </a:cubicBezTo>
                  <a:cubicBezTo>
                    <a:pt x="16" y="3"/>
                    <a:pt x="15" y="5"/>
                    <a:pt x="14" y="3"/>
                  </a:cubicBezTo>
                  <a:cubicBezTo>
                    <a:pt x="13" y="1"/>
                    <a:pt x="14" y="1"/>
                    <a:pt x="12" y="0"/>
                  </a:cubicBezTo>
                  <a:cubicBezTo>
                    <a:pt x="11" y="0"/>
                    <a:pt x="10" y="1"/>
                    <a:pt x="10" y="1"/>
                  </a:cubicBezTo>
                  <a:cubicBezTo>
                    <a:pt x="10" y="1"/>
                    <a:pt x="10" y="1"/>
                    <a:pt x="10" y="1"/>
                  </a:cubicBezTo>
                  <a:cubicBezTo>
                    <a:pt x="8" y="2"/>
                    <a:pt x="5" y="2"/>
                    <a:pt x="4" y="3"/>
                  </a:cubicBezTo>
                  <a:cubicBezTo>
                    <a:pt x="3" y="4"/>
                    <a:pt x="1" y="6"/>
                    <a:pt x="1" y="7"/>
                  </a:cubicBezTo>
                  <a:cubicBezTo>
                    <a:pt x="0" y="9"/>
                    <a:pt x="1" y="10"/>
                    <a:pt x="3" y="11"/>
                  </a:cubicBezTo>
                  <a:cubicBezTo>
                    <a:pt x="5" y="12"/>
                    <a:pt x="6" y="11"/>
                    <a:pt x="8" y="11"/>
                  </a:cubicBezTo>
                  <a:cubicBezTo>
                    <a:pt x="9" y="11"/>
                    <a:pt x="10" y="10"/>
                    <a:pt x="10" y="11"/>
                  </a:cubicBezTo>
                  <a:cubicBezTo>
                    <a:pt x="12" y="14"/>
                    <a:pt x="6" y="13"/>
                    <a:pt x="5" y="13"/>
                  </a:cubicBezTo>
                  <a:cubicBezTo>
                    <a:pt x="2" y="14"/>
                    <a:pt x="0" y="17"/>
                    <a:pt x="4" y="17"/>
                  </a:cubicBezTo>
                  <a:cubicBezTo>
                    <a:pt x="7" y="17"/>
                    <a:pt x="9" y="16"/>
                    <a:pt x="11" y="16"/>
                  </a:cubicBezTo>
                  <a:cubicBezTo>
                    <a:pt x="13" y="16"/>
                    <a:pt x="14" y="16"/>
                    <a:pt x="16" y="16"/>
                  </a:cubicBezTo>
                  <a:cubicBezTo>
                    <a:pt x="17" y="17"/>
                    <a:pt x="21" y="16"/>
                    <a:pt x="22" y="18"/>
                  </a:cubicBezTo>
                  <a:cubicBezTo>
                    <a:pt x="18" y="19"/>
                    <a:pt x="13" y="18"/>
                    <a:pt x="9" y="19"/>
                  </a:cubicBezTo>
                  <a:cubicBezTo>
                    <a:pt x="8" y="20"/>
                    <a:pt x="6" y="19"/>
                    <a:pt x="7" y="21"/>
                  </a:cubicBezTo>
                  <a:cubicBezTo>
                    <a:pt x="8" y="23"/>
                    <a:pt x="12" y="23"/>
                    <a:pt x="13" y="23"/>
                  </a:cubicBezTo>
                  <a:cubicBezTo>
                    <a:pt x="16" y="24"/>
                    <a:pt x="17" y="27"/>
                    <a:pt x="19" y="27"/>
                  </a:cubicBezTo>
                  <a:cubicBezTo>
                    <a:pt x="23" y="29"/>
                    <a:pt x="29" y="27"/>
                    <a:pt x="32" y="26"/>
                  </a:cubicBezTo>
                  <a:cubicBezTo>
                    <a:pt x="34" y="26"/>
                    <a:pt x="35" y="25"/>
                    <a:pt x="37" y="25"/>
                  </a:cubicBezTo>
                  <a:cubicBezTo>
                    <a:pt x="38" y="25"/>
                    <a:pt x="39" y="25"/>
                    <a:pt x="39" y="26"/>
                  </a:cubicBezTo>
                  <a:cubicBezTo>
                    <a:pt x="40" y="26"/>
                    <a:pt x="41" y="25"/>
                    <a:pt x="42" y="25"/>
                  </a:cubicBezTo>
                  <a:cubicBezTo>
                    <a:pt x="44" y="24"/>
                    <a:pt x="44" y="25"/>
                    <a:pt x="46" y="25"/>
                  </a:cubicBezTo>
                  <a:cubicBezTo>
                    <a:pt x="47" y="26"/>
                    <a:pt x="48" y="26"/>
                    <a:pt x="49" y="26"/>
                  </a:cubicBezTo>
                  <a:cubicBezTo>
                    <a:pt x="51" y="26"/>
                    <a:pt x="53" y="29"/>
                    <a:pt x="55" y="26"/>
                  </a:cubicBezTo>
                  <a:cubicBezTo>
                    <a:pt x="57" y="24"/>
                    <a:pt x="53" y="24"/>
                    <a:pt x="53" y="21"/>
                  </a:cubicBezTo>
                  <a:cubicBezTo>
                    <a:pt x="55" y="21"/>
                    <a:pt x="58" y="22"/>
                    <a:pt x="59" y="21"/>
                  </a:cubicBezTo>
                  <a:cubicBezTo>
                    <a:pt x="61" y="20"/>
                    <a:pt x="56" y="17"/>
                    <a:pt x="55" y="17"/>
                  </a:cubicBezTo>
                  <a:cubicBezTo>
                    <a:pt x="54" y="17"/>
                    <a:pt x="53" y="17"/>
                    <a:pt x="52" y="17"/>
                  </a:cubicBezTo>
                  <a:cubicBezTo>
                    <a:pt x="51" y="16"/>
                    <a:pt x="49" y="15"/>
                    <a:pt x="48" y="14"/>
                  </a:cubicBezTo>
                  <a:cubicBezTo>
                    <a:pt x="46" y="13"/>
                    <a:pt x="47" y="12"/>
                    <a:pt x="47" y="9"/>
                  </a:cubicBezTo>
                  <a:cubicBezTo>
                    <a:pt x="46" y="8"/>
                    <a:pt x="45" y="7"/>
                    <a:pt x="4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73"/>
            <p:cNvSpPr/>
            <p:nvPr/>
          </p:nvSpPr>
          <p:spPr bwMode="auto">
            <a:xfrm>
              <a:off x="5569744" y="-1762124"/>
              <a:ext cx="33338" cy="42863"/>
            </a:xfrm>
            <a:custGeom>
              <a:avLst/>
              <a:gdLst>
                <a:gd name="T0" fmla="*/ 0 w 8"/>
                <a:gd name="T1" fmla="*/ 7 h 10"/>
                <a:gd name="T2" fmla="*/ 2 w 8"/>
                <a:gd name="T3" fmla="*/ 8 h 10"/>
                <a:gd name="T4" fmla="*/ 3 w 8"/>
                <a:gd name="T5" fmla="*/ 10 h 10"/>
                <a:gd name="T6" fmla="*/ 5 w 8"/>
                <a:gd name="T7" fmla="*/ 10 h 10"/>
                <a:gd name="T8" fmla="*/ 6 w 8"/>
                <a:gd name="T9" fmla="*/ 10 h 10"/>
                <a:gd name="T10" fmla="*/ 7 w 8"/>
                <a:gd name="T11" fmla="*/ 9 h 10"/>
                <a:gd name="T12" fmla="*/ 8 w 8"/>
                <a:gd name="T13" fmla="*/ 8 h 10"/>
                <a:gd name="T14" fmla="*/ 8 w 8"/>
                <a:gd name="T15" fmla="*/ 6 h 10"/>
                <a:gd name="T16" fmla="*/ 8 w 8"/>
                <a:gd name="T17" fmla="*/ 5 h 10"/>
                <a:gd name="T18" fmla="*/ 7 w 8"/>
                <a:gd name="T19" fmla="*/ 3 h 10"/>
                <a:gd name="T20" fmla="*/ 6 w 8"/>
                <a:gd name="T21" fmla="*/ 2 h 10"/>
                <a:gd name="T22" fmla="*/ 5 w 8"/>
                <a:gd name="T23" fmla="*/ 2 h 10"/>
                <a:gd name="T24" fmla="*/ 3 w 8"/>
                <a:gd name="T25" fmla="*/ 1 h 10"/>
                <a:gd name="T26" fmla="*/ 3 w 8"/>
                <a:gd name="T27" fmla="*/ 1 h 10"/>
                <a:gd name="T28" fmla="*/ 1 w 8"/>
                <a:gd name="T29" fmla="*/ 1 h 10"/>
                <a:gd name="T30" fmla="*/ 1 w 8"/>
                <a:gd name="T31" fmla="*/ 3 h 10"/>
                <a:gd name="T32" fmla="*/ 1 w 8"/>
                <a:gd name="T33" fmla="*/ 4 h 10"/>
                <a:gd name="T34" fmla="*/ 1 w 8"/>
                <a:gd name="T35" fmla="*/ 5 h 10"/>
                <a:gd name="T36" fmla="*/ 0 w 8"/>
                <a:gd name="T3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0">
                  <a:moveTo>
                    <a:pt x="0" y="7"/>
                  </a:moveTo>
                  <a:cubicBezTo>
                    <a:pt x="1" y="7"/>
                    <a:pt x="1" y="7"/>
                    <a:pt x="2" y="8"/>
                  </a:cubicBezTo>
                  <a:cubicBezTo>
                    <a:pt x="2" y="9"/>
                    <a:pt x="2" y="9"/>
                    <a:pt x="3" y="10"/>
                  </a:cubicBezTo>
                  <a:cubicBezTo>
                    <a:pt x="3" y="10"/>
                    <a:pt x="4" y="10"/>
                    <a:pt x="5" y="10"/>
                  </a:cubicBezTo>
                  <a:cubicBezTo>
                    <a:pt x="5" y="10"/>
                    <a:pt x="6" y="10"/>
                    <a:pt x="6" y="10"/>
                  </a:cubicBezTo>
                  <a:cubicBezTo>
                    <a:pt x="7" y="9"/>
                    <a:pt x="7" y="9"/>
                    <a:pt x="7" y="9"/>
                  </a:cubicBezTo>
                  <a:cubicBezTo>
                    <a:pt x="8" y="9"/>
                    <a:pt x="8" y="9"/>
                    <a:pt x="8" y="8"/>
                  </a:cubicBezTo>
                  <a:cubicBezTo>
                    <a:pt x="8" y="7"/>
                    <a:pt x="8" y="7"/>
                    <a:pt x="8" y="6"/>
                  </a:cubicBezTo>
                  <a:cubicBezTo>
                    <a:pt x="8" y="6"/>
                    <a:pt x="8" y="5"/>
                    <a:pt x="8" y="5"/>
                  </a:cubicBezTo>
                  <a:cubicBezTo>
                    <a:pt x="8" y="4"/>
                    <a:pt x="7" y="4"/>
                    <a:pt x="7" y="3"/>
                  </a:cubicBezTo>
                  <a:cubicBezTo>
                    <a:pt x="6" y="2"/>
                    <a:pt x="6" y="2"/>
                    <a:pt x="6" y="2"/>
                  </a:cubicBezTo>
                  <a:cubicBezTo>
                    <a:pt x="6" y="2"/>
                    <a:pt x="6" y="2"/>
                    <a:pt x="5" y="2"/>
                  </a:cubicBezTo>
                  <a:cubicBezTo>
                    <a:pt x="4" y="2"/>
                    <a:pt x="3" y="2"/>
                    <a:pt x="3" y="1"/>
                  </a:cubicBezTo>
                  <a:cubicBezTo>
                    <a:pt x="3" y="1"/>
                    <a:pt x="3" y="1"/>
                    <a:pt x="3" y="1"/>
                  </a:cubicBezTo>
                  <a:cubicBezTo>
                    <a:pt x="3" y="1"/>
                    <a:pt x="2" y="0"/>
                    <a:pt x="1" y="1"/>
                  </a:cubicBezTo>
                  <a:cubicBezTo>
                    <a:pt x="0" y="2"/>
                    <a:pt x="1" y="2"/>
                    <a:pt x="1" y="3"/>
                  </a:cubicBezTo>
                  <a:cubicBezTo>
                    <a:pt x="1" y="3"/>
                    <a:pt x="1" y="3"/>
                    <a:pt x="1" y="4"/>
                  </a:cubicBezTo>
                  <a:cubicBezTo>
                    <a:pt x="0" y="5"/>
                    <a:pt x="1" y="5"/>
                    <a:pt x="1" y="5"/>
                  </a:cubicBezTo>
                  <a:cubicBezTo>
                    <a:pt x="1" y="6"/>
                    <a:pt x="0" y="6"/>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74"/>
            <p:cNvSpPr/>
            <p:nvPr/>
          </p:nvSpPr>
          <p:spPr bwMode="auto">
            <a:xfrm>
              <a:off x="3999707" y="-1719262"/>
              <a:ext cx="1649413" cy="1103313"/>
            </a:xfrm>
            <a:custGeom>
              <a:avLst/>
              <a:gdLst>
                <a:gd name="T0" fmla="*/ 308 w 389"/>
                <a:gd name="T1" fmla="*/ 260 h 260"/>
                <a:gd name="T2" fmla="*/ 285 w 389"/>
                <a:gd name="T3" fmla="*/ 237 h 260"/>
                <a:gd name="T4" fmla="*/ 270 w 389"/>
                <a:gd name="T5" fmla="*/ 219 h 260"/>
                <a:gd name="T6" fmla="*/ 245 w 389"/>
                <a:gd name="T7" fmla="*/ 221 h 260"/>
                <a:gd name="T8" fmla="*/ 240 w 389"/>
                <a:gd name="T9" fmla="*/ 190 h 260"/>
                <a:gd name="T10" fmla="*/ 270 w 389"/>
                <a:gd name="T11" fmla="*/ 181 h 260"/>
                <a:gd name="T12" fmla="*/ 290 w 389"/>
                <a:gd name="T13" fmla="*/ 196 h 260"/>
                <a:gd name="T14" fmla="*/ 310 w 389"/>
                <a:gd name="T15" fmla="*/ 161 h 260"/>
                <a:gd name="T16" fmla="*/ 330 w 389"/>
                <a:gd name="T17" fmla="*/ 139 h 260"/>
                <a:gd name="T18" fmla="*/ 365 w 389"/>
                <a:gd name="T19" fmla="*/ 123 h 260"/>
                <a:gd name="T20" fmla="*/ 336 w 389"/>
                <a:gd name="T21" fmla="*/ 115 h 260"/>
                <a:gd name="T22" fmla="*/ 347 w 389"/>
                <a:gd name="T23" fmla="*/ 106 h 260"/>
                <a:gd name="T24" fmla="*/ 369 w 389"/>
                <a:gd name="T25" fmla="*/ 115 h 260"/>
                <a:gd name="T26" fmla="*/ 386 w 389"/>
                <a:gd name="T27" fmla="*/ 110 h 260"/>
                <a:gd name="T28" fmla="*/ 368 w 389"/>
                <a:gd name="T29" fmla="*/ 88 h 260"/>
                <a:gd name="T30" fmla="*/ 352 w 389"/>
                <a:gd name="T31" fmla="*/ 66 h 260"/>
                <a:gd name="T32" fmla="*/ 325 w 389"/>
                <a:gd name="T33" fmla="*/ 57 h 260"/>
                <a:gd name="T34" fmla="*/ 304 w 389"/>
                <a:gd name="T35" fmla="*/ 58 h 260"/>
                <a:gd name="T36" fmla="*/ 300 w 389"/>
                <a:gd name="T37" fmla="*/ 101 h 260"/>
                <a:gd name="T38" fmla="*/ 270 w 389"/>
                <a:gd name="T39" fmla="*/ 81 h 260"/>
                <a:gd name="T40" fmla="*/ 251 w 389"/>
                <a:gd name="T41" fmla="*/ 70 h 260"/>
                <a:gd name="T42" fmla="*/ 259 w 389"/>
                <a:gd name="T43" fmla="*/ 47 h 260"/>
                <a:gd name="T44" fmla="*/ 263 w 389"/>
                <a:gd name="T45" fmla="*/ 35 h 260"/>
                <a:gd name="T46" fmla="*/ 284 w 389"/>
                <a:gd name="T47" fmla="*/ 31 h 260"/>
                <a:gd name="T48" fmla="*/ 290 w 389"/>
                <a:gd name="T49" fmla="*/ 20 h 260"/>
                <a:gd name="T50" fmla="*/ 277 w 389"/>
                <a:gd name="T51" fmla="*/ 22 h 260"/>
                <a:gd name="T52" fmla="*/ 256 w 389"/>
                <a:gd name="T53" fmla="*/ 12 h 260"/>
                <a:gd name="T54" fmla="*/ 242 w 389"/>
                <a:gd name="T55" fmla="*/ 10 h 260"/>
                <a:gd name="T56" fmla="*/ 246 w 389"/>
                <a:gd name="T57" fmla="*/ 23 h 260"/>
                <a:gd name="T58" fmla="*/ 233 w 389"/>
                <a:gd name="T59" fmla="*/ 16 h 260"/>
                <a:gd name="T60" fmla="*/ 224 w 389"/>
                <a:gd name="T61" fmla="*/ 24 h 260"/>
                <a:gd name="T62" fmla="*/ 204 w 389"/>
                <a:gd name="T63" fmla="*/ 23 h 260"/>
                <a:gd name="T64" fmla="*/ 185 w 389"/>
                <a:gd name="T65" fmla="*/ 25 h 260"/>
                <a:gd name="T66" fmla="*/ 168 w 389"/>
                <a:gd name="T67" fmla="*/ 17 h 260"/>
                <a:gd name="T68" fmla="*/ 148 w 389"/>
                <a:gd name="T69" fmla="*/ 15 h 260"/>
                <a:gd name="T70" fmla="*/ 128 w 389"/>
                <a:gd name="T71" fmla="*/ 13 h 260"/>
                <a:gd name="T72" fmla="*/ 95 w 389"/>
                <a:gd name="T73" fmla="*/ 14 h 260"/>
                <a:gd name="T74" fmla="*/ 63 w 389"/>
                <a:gd name="T75" fmla="*/ 8 h 260"/>
                <a:gd name="T76" fmla="*/ 40 w 389"/>
                <a:gd name="T77" fmla="*/ 3 h 260"/>
                <a:gd name="T78" fmla="*/ 4 w 389"/>
                <a:gd name="T79" fmla="*/ 21 h 260"/>
                <a:gd name="T80" fmla="*/ 16 w 389"/>
                <a:gd name="T81" fmla="*/ 32 h 260"/>
                <a:gd name="T82" fmla="*/ 17 w 389"/>
                <a:gd name="T83" fmla="*/ 40 h 260"/>
                <a:gd name="T84" fmla="*/ 22 w 389"/>
                <a:gd name="T85" fmla="*/ 68 h 260"/>
                <a:gd name="T86" fmla="*/ 30 w 389"/>
                <a:gd name="T87" fmla="*/ 79 h 260"/>
                <a:gd name="T88" fmla="*/ 29 w 389"/>
                <a:gd name="T89" fmla="*/ 81 h 260"/>
                <a:gd name="T90" fmla="*/ 56 w 389"/>
                <a:gd name="T91" fmla="*/ 67 h 260"/>
                <a:gd name="T92" fmla="*/ 92 w 389"/>
                <a:gd name="T93" fmla="*/ 65 h 260"/>
                <a:gd name="T94" fmla="*/ 119 w 389"/>
                <a:gd name="T95" fmla="*/ 76 h 260"/>
                <a:gd name="T96" fmla="*/ 136 w 389"/>
                <a:gd name="T97" fmla="*/ 103 h 260"/>
                <a:gd name="T98" fmla="*/ 151 w 389"/>
                <a:gd name="T99" fmla="*/ 116 h 260"/>
                <a:gd name="T100" fmla="*/ 140 w 389"/>
                <a:gd name="T101" fmla="*/ 113 h 260"/>
                <a:gd name="T102" fmla="*/ 148 w 389"/>
                <a:gd name="T103" fmla="*/ 145 h 260"/>
                <a:gd name="T104" fmla="*/ 168 w 389"/>
                <a:gd name="T105" fmla="*/ 173 h 260"/>
                <a:gd name="T106" fmla="*/ 191 w 389"/>
                <a:gd name="T107" fmla="*/ 204 h 260"/>
                <a:gd name="T108" fmla="*/ 181 w 389"/>
                <a:gd name="T109" fmla="*/ 188 h 260"/>
                <a:gd name="T110" fmla="*/ 200 w 389"/>
                <a:gd name="T111" fmla="*/ 199 h 260"/>
                <a:gd name="T112" fmla="*/ 219 w 389"/>
                <a:gd name="T113" fmla="*/ 225 h 260"/>
                <a:gd name="T114" fmla="*/ 254 w 389"/>
                <a:gd name="T115" fmla="*/ 235 h 260"/>
                <a:gd name="T116" fmla="*/ 276 w 389"/>
                <a:gd name="T117" fmla="*/ 24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9" h="260">
                  <a:moveTo>
                    <a:pt x="285" y="254"/>
                  </a:moveTo>
                  <a:cubicBezTo>
                    <a:pt x="287" y="255"/>
                    <a:pt x="287" y="257"/>
                    <a:pt x="290" y="258"/>
                  </a:cubicBezTo>
                  <a:cubicBezTo>
                    <a:pt x="290" y="258"/>
                    <a:pt x="294" y="259"/>
                    <a:pt x="294" y="258"/>
                  </a:cubicBezTo>
                  <a:cubicBezTo>
                    <a:pt x="295" y="258"/>
                    <a:pt x="295" y="257"/>
                    <a:pt x="295" y="256"/>
                  </a:cubicBezTo>
                  <a:cubicBezTo>
                    <a:pt x="295" y="256"/>
                    <a:pt x="297" y="255"/>
                    <a:pt x="297" y="255"/>
                  </a:cubicBezTo>
                  <a:cubicBezTo>
                    <a:pt x="299" y="255"/>
                    <a:pt x="301" y="254"/>
                    <a:pt x="302" y="256"/>
                  </a:cubicBezTo>
                  <a:cubicBezTo>
                    <a:pt x="303" y="258"/>
                    <a:pt x="302" y="259"/>
                    <a:pt x="303" y="260"/>
                  </a:cubicBezTo>
                  <a:cubicBezTo>
                    <a:pt x="304" y="260"/>
                    <a:pt x="307" y="260"/>
                    <a:pt x="308" y="260"/>
                  </a:cubicBezTo>
                  <a:cubicBezTo>
                    <a:pt x="309" y="258"/>
                    <a:pt x="308" y="257"/>
                    <a:pt x="307" y="256"/>
                  </a:cubicBezTo>
                  <a:cubicBezTo>
                    <a:pt x="305" y="256"/>
                    <a:pt x="305" y="256"/>
                    <a:pt x="305" y="256"/>
                  </a:cubicBezTo>
                  <a:cubicBezTo>
                    <a:pt x="305" y="254"/>
                    <a:pt x="305" y="254"/>
                    <a:pt x="305" y="254"/>
                  </a:cubicBezTo>
                  <a:cubicBezTo>
                    <a:pt x="304" y="253"/>
                    <a:pt x="300" y="252"/>
                    <a:pt x="299" y="252"/>
                  </a:cubicBezTo>
                  <a:cubicBezTo>
                    <a:pt x="297" y="252"/>
                    <a:pt x="296" y="252"/>
                    <a:pt x="294" y="252"/>
                  </a:cubicBezTo>
                  <a:cubicBezTo>
                    <a:pt x="292" y="253"/>
                    <a:pt x="289" y="254"/>
                    <a:pt x="288" y="252"/>
                  </a:cubicBezTo>
                  <a:cubicBezTo>
                    <a:pt x="285" y="249"/>
                    <a:pt x="283" y="246"/>
                    <a:pt x="284" y="242"/>
                  </a:cubicBezTo>
                  <a:cubicBezTo>
                    <a:pt x="285" y="240"/>
                    <a:pt x="285" y="239"/>
                    <a:pt x="285" y="237"/>
                  </a:cubicBezTo>
                  <a:cubicBezTo>
                    <a:pt x="285" y="234"/>
                    <a:pt x="284" y="233"/>
                    <a:pt x="281" y="233"/>
                  </a:cubicBezTo>
                  <a:cubicBezTo>
                    <a:pt x="281" y="233"/>
                    <a:pt x="280" y="233"/>
                    <a:pt x="280" y="233"/>
                  </a:cubicBezTo>
                  <a:cubicBezTo>
                    <a:pt x="279" y="233"/>
                    <a:pt x="278" y="233"/>
                    <a:pt x="277" y="233"/>
                  </a:cubicBezTo>
                  <a:cubicBezTo>
                    <a:pt x="276" y="232"/>
                    <a:pt x="276" y="232"/>
                    <a:pt x="275" y="231"/>
                  </a:cubicBezTo>
                  <a:cubicBezTo>
                    <a:pt x="273" y="231"/>
                    <a:pt x="272" y="232"/>
                    <a:pt x="271" y="232"/>
                  </a:cubicBezTo>
                  <a:cubicBezTo>
                    <a:pt x="270" y="232"/>
                    <a:pt x="268" y="233"/>
                    <a:pt x="267" y="232"/>
                  </a:cubicBezTo>
                  <a:cubicBezTo>
                    <a:pt x="263" y="230"/>
                    <a:pt x="270" y="224"/>
                    <a:pt x="270" y="222"/>
                  </a:cubicBezTo>
                  <a:cubicBezTo>
                    <a:pt x="271" y="221"/>
                    <a:pt x="270" y="220"/>
                    <a:pt x="270" y="219"/>
                  </a:cubicBezTo>
                  <a:cubicBezTo>
                    <a:pt x="271" y="218"/>
                    <a:pt x="271" y="217"/>
                    <a:pt x="272" y="216"/>
                  </a:cubicBezTo>
                  <a:cubicBezTo>
                    <a:pt x="272" y="214"/>
                    <a:pt x="273" y="213"/>
                    <a:pt x="272" y="212"/>
                  </a:cubicBezTo>
                  <a:cubicBezTo>
                    <a:pt x="271" y="212"/>
                    <a:pt x="267" y="212"/>
                    <a:pt x="266" y="212"/>
                  </a:cubicBezTo>
                  <a:cubicBezTo>
                    <a:pt x="264" y="213"/>
                    <a:pt x="263" y="215"/>
                    <a:pt x="262" y="216"/>
                  </a:cubicBezTo>
                  <a:cubicBezTo>
                    <a:pt x="261" y="218"/>
                    <a:pt x="261" y="220"/>
                    <a:pt x="260" y="221"/>
                  </a:cubicBezTo>
                  <a:cubicBezTo>
                    <a:pt x="259" y="222"/>
                    <a:pt x="258" y="222"/>
                    <a:pt x="257" y="222"/>
                  </a:cubicBezTo>
                  <a:cubicBezTo>
                    <a:pt x="255" y="222"/>
                    <a:pt x="252" y="221"/>
                    <a:pt x="250" y="222"/>
                  </a:cubicBezTo>
                  <a:cubicBezTo>
                    <a:pt x="248" y="222"/>
                    <a:pt x="248" y="221"/>
                    <a:pt x="245" y="221"/>
                  </a:cubicBezTo>
                  <a:cubicBezTo>
                    <a:pt x="244" y="220"/>
                    <a:pt x="242" y="221"/>
                    <a:pt x="241" y="220"/>
                  </a:cubicBezTo>
                  <a:cubicBezTo>
                    <a:pt x="238" y="218"/>
                    <a:pt x="240" y="217"/>
                    <a:pt x="239" y="215"/>
                  </a:cubicBezTo>
                  <a:cubicBezTo>
                    <a:pt x="238" y="214"/>
                    <a:pt x="237" y="214"/>
                    <a:pt x="236" y="213"/>
                  </a:cubicBezTo>
                  <a:cubicBezTo>
                    <a:pt x="235" y="212"/>
                    <a:pt x="235" y="209"/>
                    <a:pt x="235" y="208"/>
                  </a:cubicBezTo>
                  <a:cubicBezTo>
                    <a:pt x="236" y="205"/>
                    <a:pt x="238" y="202"/>
                    <a:pt x="238" y="199"/>
                  </a:cubicBezTo>
                  <a:cubicBezTo>
                    <a:pt x="238" y="198"/>
                    <a:pt x="238" y="197"/>
                    <a:pt x="238" y="197"/>
                  </a:cubicBezTo>
                  <a:cubicBezTo>
                    <a:pt x="238" y="195"/>
                    <a:pt x="239" y="195"/>
                    <a:pt x="240" y="193"/>
                  </a:cubicBezTo>
                  <a:cubicBezTo>
                    <a:pt x="240" y="192"/>
                    <a:pt x="240" y="191"/>
                    <a:pt x="240" y="190"/>
                  </a:cubicBezTo>
                  <a:cubicBezTo>
                    <a:pt x="241" y="188"/>
                    <a:pt x="243" y="187"/>
                    <a:pt x="245" y="187"/>
                  </a:cubicBezTo>
                  <a:cubicBezTo>
                    <a:pt x="248" y="186"/>
                    <a:pt x="250" y="185"/>
                    <a:pt x="254" y="186"/>
                  </a:cubicBezTo>
                  <a:cubicBezTo>
                    <a:pt x="255" y="186"/>
                    <a:pt x="256" y="186"/>
                    <a:pt x="257" y="186"/>
                  </a:cubicBezTo>
                  <a:cubicBezTo>
                    <a:pt x="258" y="186"/>
                    <a:pt x="259" y="185"/>
                    <a:pt x="259" y="186"/>
                  </a:cubicBezTo>
                  <a:cubicBezTo>
                    <a:pt x="260" y="186"/>
                    <a:pt x="260" y="187"/>
                    <a:pt x="261" y="187"/>
                  </a:cubicBezTo>
                  <a:cubicBezTo>
                    <a:pt x="262" y="187"/>
                    <a:pt x="263" y="188"/>
                    <a:pt x="264" y="186"/>
                  </a:cubicBezTo>
                  <a:cubicBezTo>
                    <a:pt x="264" y="184"/>
                    <a:pt x="262" y="184"/>
                    <a:pt x="261" y="183"/>
                  </a:cubicBezTo>
                  <a:cubicBezTo>
                    <a:pt x="264" y="182"/>
                    <a:pt x="267" y="182"/>
                    <a:pt x="270" y="181"/>
                  </a:cubicBezTo>
                  <a:cubicBezTo>
                    <a:pt x="273" y="181"/>
                    <a:pt x="273" y="181"/>
                    <a:pt x="276" y="181"/>
                  </a:cubicBezTo>
                  <a:cubicBezTo>
                    <a:pt x="276" y="181"/>
                    <a:pt x="276" y="181"/>
                    <a:pt x="277" y="181"/>
                  </a:cubicBezTo>
                  <a:cubicBezTo>
                    <a:pt x="277" y="181"/>
                    <a:pt x="278" y="181"/>
                    <a:pt x="278" y="181"/>
                  </a:cubicBezTo>
                  <a:cubicBezTo>
                    <a:pt x="279" y="182"/>
                    <a:pt x="279" y="183"/>
                    <a:pt x="280" y="183"/>
                  </a:cubicBezTo>
                  <a:cubicBezTo>
                    <a:pt x="281" y="184"/>
                    <a:pt x="282" y="184"/>
                    <a:pt x="283" y="184"/>
                  </a:cubicBezTo>
                  <a:cubicBezTo>
                    <a:pt x="284" y="184"/>
                    <a:pt x="284" y="184"/>
                    <a:pt x="285" y="184"/>
                  </a:cubicBezTo>
                  <a:cubicBezTo>
                    <a:pt x="287" y="185"/>
                    <a:pt x="288" y="189"/>
                    <a:pt x="289" y="191"/>
                  </a:cubicBezTo>
                  <a:cubicBezTo>
                    <a:pt x="289" y="192"/>
                    <a:pt x="289" y="194"/>
                    <a:pt x="290" y="196"/>
                  </a:cubicBezTo>
                  <a:cubicBezTo>
                    <a:pt x="291" y="198"/>
                    <a:pt x="295" y="202"/>
                    <a:pt x="298" y="200"/>
                  </a:cubicBezTo>
                  <a:cubicBezTo>
                    <a:pt x="299" y="198"/>
                    <a:pt x="297" y="193"/>
                    <a:pt x="296" y="192"/>
                  </a:cubicBezTo>
                  <a:cubicBezTo>
                    <a:pt x="294" y="189"/>
                    <a:pt x="293" y="188"/>
                    <a:pt x="293" y="185"/>
                  </a:cubicBezTo>
                  <a:cubicBezTo>
                    <a:pt x="293" y="184"/>
                    <a:pt x="293" y="182"/>
                    <a:pt x="293" y="180"/>
                  </a:cubicBezTo>
                  <a:cubicBezTo>
                    <a:pt x="294" y="177"/>
                    <a:pt x="295" y="177"/>
                    <a:pt x="297" y="176"/>
                  </a:cubicBezTo>
                  <a:cubicBezTo>
                    <a:pt x="299" y="174"/>
                    <a:pt x="299" y="172"/>
                    <a:pt x="300" y="171"/>
                  </a:cubicBezTo>
                  <a:cubicBezTo>
                    <a:pt x="302" y="168"/>
                    <a:pt x="304" y="169"/>
                    <a:pt x="306" y="168"/>
                  </a:cubicBezTo>
                  <a:cubicBezTo>
                    <a:pt x="308" y="167"/>
                    <a:pt x="310" y="164"/>
                    <a:pt x="310" y="161"/>
                  </a:cubicBezTo>
                  <a:cubicBezTo>
                    <a:pt x="310" y="159"/>
                    <a:pt x="309" y="157"/>
                    <a:pt x="312" y="154"/>
                  </a:cubicBezTo>
                  <a:cubicBezTo>
                    <a:pt x="314" y="153"/>
                    <a:pt x="314" y="152"/>
                    <a:pt x="315" y="149"/>
                  </a:cubicBezTo>
                  <a:cubicBezTo>
                    <a:pt x="315" y="148"/>
                    <a:pt x="316" y="148"/>
                    <a:pt x="317" y="147"/>
                  </a:cubicBezTo>
                  <a:cubicBezTo>
                    <a:pt x="318" y="147"/>
                    <a:pt x="318" y="147"/>
                    <a:pt x="318" y="147"/>
                  </a:cubicBezTo>
                  <a:cubicBezTo>
                    <a:pt x="318" y="146"/>
                    <a:pt x="318" y="145"/>
                    <a:pt x="319" y="145"/>
                  </a:cubicBezTo>
                  <a:cubicBezTo>
                    <a:pt x="320" y="142"/>
                    <a:pt x="322" y="142"/>
                    <a:pt x="325" y="142"/>
                  </a:cubicBezTo>
                  <a:cubicBezTo>
                    <a:pt x="326" y="142"/>
                    <a:pt x="327" y="142"/>
                    <a:pt x="327" y="142"/>
                  </a:cubicBezTo>
                  <a:cubicBezTo>
                    <a:pt x="329" y="142"/>
                    <a:pt x="330" y="142"/>
                    <a:pt x="330" y="139"/>
                  </a:cubicBezTo>
                  <a:cubicBezTo>
                    <a:pt x="330" y="136"/>
                    <a:pt x="330" y="136"/>
                    <a:pt x="333" y="134"/>
                  </a:cubicBezTo>
                  <a:cubicBezTo>
                    <a:pt x="335" y="132"/>
                    <a:pt x="338" y="130"/>
                    <a:pt x="341" y="129"/>
                  </a:cubicBezTo>
                  <a:cubicBezTo>
                    <a:pt x="342" y="129"/>
                    <a:pt x="343" y="129"/>
                    <a:pt x="344" y="129"/>
                  </a:cubicBezTo>
                  <a:cubicBezTo>
                    <a:pt x="345" y="128"/>
                    <a:pt x="346" y="127"/>
                    <a:pt x="347" y="127"/>
                  </a:cubicBezTo>
                  <a:cubicBezTo>
                    <a:pt x="346" y="129"/>
                    <a:pt x="342" y="133"/>
                    <a:pt x="346" y="134"/>
                  </a:cubicBezTo>
                  <a:cubicBezTo>
                    <a:pt x="348" y="135"/>
                    <a:pt x="349" y="133"/>
                    <a:pt x="351" y="132"/>
                  </a:cubicBezTo>
                  <a:cubicBezTo>
                    <a:pt x="353" y="130"/>
                    <a:pt x="354" y="130"/>
                    <a:pt x="356" y="130"/>
                  </a:cubicBezTo>
                  <a:cubicBezTo>
                    <a:pt x="359" y="129"/>
                    <a:pt x="365" y="126"/>
                    <a:pt x="365" y="123"/>
                  </a:cubicBezTo>
                  <a:cubicBezTo>
                    <a:pt x="365" y="122"/>
                    <a:pt x="365" y="120"/>
                    <a:pt x="364" y="120"/>
                  </a:cubicBezTo>
                  <a:cubicBezTo>
                    <a:pt x="362" y="119"/>
                    <a:pt x="362" y="121"/>
                    <a:pt x="361" y="122"/>
                  </a:cubicBezTo>
                  <a:cubicBezTo>
                    <a:pt x="360" y="124"/>
                    <a:pt x="360" y="124"/>
                    <a:pt x="358" y="125"/>
                  </a:cubicBezTo>
                  <a:cubicBezTo>
                    <a:pt x="357" y="125"/>
                    <a:pt x="353" y="125"/>
                    <a:pt x="352" y="124"/>
                  </a:cubicBezTo>
                  <a:cubicBezTo>
                    <a:pt x="351" y="123"/>
                    <a:pt x="351" y="121"/>
                    <a:pt x="350" y="120"/>
                  </a:cubicBezTo>
                  <a:cubicBezTo>
                    <a:pt x="348" y="119"/>
                    <a:pt x="347" y="120"/>
                    <a:pt x="347" y="117"/>
                  </a:cubicBezTo>
                  <a:cubicBezTo>
                    <a:pt x="347" y="115"/>
                    <a:pt x="351" y="114"/>
                    <a:pt x="348" y="112"/>
                  </a:cubicBezTo>
                  <a:cubicBezTo>
                    <a:pt x="344" y="109"/>
                    <a:pt x="338" y="112"/>
                    <a:pt x="336" y="115"/>
                  </a:cubicBezTo>
                  <a:cubicBezTo>
                    <a:pt x="336" y="115"/>
                    <a:pt x="336" y="116"/>
                    <a:pt x="335" y="116"/>
                  </a:cubicBezTo>
                  <a:cubicBezTo>
                    <a:pt x="335" y="117"/>
                    <a:pt x="333" y="118"/>
                    <a:pt x="332" y="118"/>
                  </a:cubicBezTo>
                  <a:cubicBezTo>
                    <a:pt x="330" y="119"/>
                    <a:pt x="327" y="119"/>
                    <a:pt x="326" y="120"/>
                  </a:cubicBezTo>
                  <a:cubicBezTo>
                    <a:pt x="327" y="117"/>
                    <a:pt x="330" y="115"/>
                    <a:pt x="332" y="114"/>
                  </a:cubicBezTo>
                  <a:cubicBezTo>
                    <a:pt x="335" y="113"/>
                    <a:pt x="335" y="111"/>
                    <a:pt x="338" y="109"/>
                  </a:cubicBezTo>
                  <a:cubicBezTo>
                    <a:pt x="339" y="109"/>
                    <a:pt x="340" y="108"/>
                    <a:pt x="341" y="108"/>
                  </a:cubicBezTo>
                  <a:cubicBezTo>
                    <a:pt x="342" y="107"/>
                    <a:pt x="342" y="106"/>
                    <a:pt x="342" y="106"/>
                  </a:cubicBezTo>
                  <a:cubicBezTo>
                    <a:pt x="343" y="105"/>
                    <a:pt x="345" y="106"/>
                    <a:pt x="347" y="106"/>
                  </a:cubicBezTo>
                  <a:cubicBezTo>
                    <a:pt x="349" y="106"/>
                    <a:pt x="350" y="106"/>
                    <a:pt x="352" y="106"/>
                  </a:cubicBezTo>
                  <a:cubicBezTo>
                    <a:pt x="354" y="105"/>
                    <a:pt x="356" y="105"/>
                    <a:pt x="357" y="105"/>
                  </a:cubicBezTo>
                  <a:cubicBezTo>
                    <a:pt x="358" y="106"/>
                    <a:pt x="359" y="106"/>
                    <a:pt x="361" y="106"/>
                  </a:cubicBezTo>
                  <a:cubicBezTo>
                    <a:pt x="362" y="106"/>
                    <a:pt x="364" y="105"/>
                    <a:pt x="365" y="104"/>
                  </a:cubicBezTo>
                  <a:cubicBezTo>
                    <a:pt x="367" y="103"/>
                    <a:pt x="368" y="104"/>
                    <a:pt x="370" y="104"/>
                  </a:cubicBezTo>
                  <a:cubicBezTo>
                    <a:pt x="370" y="104"/>
                    <a:pt x="371" y="104"/>
                    <a:pt x="372" y="104"/>
                  </a:cubicBezTo>
                  <a:cubicBezTo>
                    <a:pt x="372" y="107"/>
                    <a:pt x="370" y="107"/>
                    <a:pt x="369" y="110"/>
                  </a:cubicBezTo>
                  <a:cubicBezTo>
                    <a:pt x="369" y="111"/>
                    <a:pt x="369" y="113"/>
                    <a:pt x="369" y="115"/>
                  </a:cubicBezTo>
                  <a:cubicBezTo>
                    <a:pt x="368" y="117"/>
                    <a:pt x="368" y="118"/>
                    <a:pt x="372" y="118"/>
                  </a:cubicBezTo>
                  <a:cubicBezTo>
                    <a:pt x="373" y="118"/>
                    <a:pt x="374" y="118"/>
                    <a:pt x="375" y="118"/>
                  </a:cubicBezTo>
                  <a:cubicBezTo>
                    <a:pt x="376" y="117"/>
                    <a:pt x="377" y="117"/>
                    <a:pt x="379" y="117"/>
                  </a:cubicBezTo>
                  <a:cubicBezTo>
                    <a:pt x="379" y="117"/>
                    <a:pt x="380" y="118"/>
                    <a:pt x="380" y="118"/>
                  </a:cubicBezTo>
                  <a:cubicBezTo>
                    <a:pt x="382" y="119"/>
                    <a:pt x="383" y="121"/>
                    <a:pt x="384" y="121"/>
                  </a:cubicBezTo>
                  <a:cubicBezTo>
                    <a:pt x="386" y="123"/>
                    <a:pt x="389" y="121"/>
                    <a:pt x="389" y="119"/>
                  </a:cubicBezTo>
                  <a:cubicBezTo>
                    <a:pt x="389" y="116"/>
                    <a:pt x="386" y="116"/>
                    <a:pt x="386" y="114"/>
                  </a:cubicBezTo>
                  <a:cubicBezTo>
                    <a:pt x="386" y="113"/>
                    <a:pt x="386" y="111"/>
                    <a:pt x="386" y="110"/>
                  </a:cubicBezTo>
                  <a:cubicBezTo>
                    <a:pt x="386" y="107"/>
                    <a:pt x="383" y="108"/>
                    <a:pt x="380" y="107"/>
                  </a:cubicBezTo>
                  <a:cubicBezTo>
                    <a:pt x="380" y="106"/>
                    <a:pt x="378" y="104"/>
                    <a:pt x="377" y="103"/>
                  </a:cubicBezTo>
                  <a:cubicBezTo>
                    <a:pt x="377" y="102"/>
                    <a:pt x="378" y="101"/>
                    <a:pt x="378" y="100"/>
                  </a:cubicBezTo>
                  <a:cubicBezTo>
                    <a:pt x="378" y="97"/>
                    <a:pt x="373" y="98"/>
                    <a:pt x="376" y="95"/>
                  </a:cubicBezTo>
                  <a:cubicBezTo>
                    <a:pt x="375" y="94"/>
                    <a:pt x="371" y="91"/>
                    <a:pt x="369" y="91"/>
                  </a:cubicBezTo>
                  <a:cubicBezTo>
                    <a:pt x="368" y="91"/>
                    <a:pt x="368" y="92"/>
                    <a:pt x="367" y="92"/>
                  </a:cubicBezTo>
                  <a:cubicBezTo>
                    <a:pt x="366" y="93"/>
                    <a:pt x="366" y="94"/>
                    <a:pt x="364" y="94"/>
                  </a:cubicBezTo>
                  <a:cubicBezTo>
                    <a:pt x="362" y="93"/>
                    <a:pt x="368" y="88"/>
                    <a:pt x="368" y="88"/>
                  </a:cubicBezTo>
                  <a:cubicBezTo>
                    <a:pt x="370" y="85"/>
                    <a:pt x="365" y="85"/>
                    <a:pt x="363" y="83"/>
                  </a:cubicBezTo>
                  <a:cubicBezTo>
                    <a:pt x="363" y="83"/>
                    <a:pt x="363" y="82"/>
                    <a:pt x="363" y="82"/>
                  </a:cubicBezTo>
                  <a:cubicBezTo>
                    <a:pt x="362" y="81"/>
                    <a:pt x="362" y="81"/>
                    <a:pt x="361" y="81"/>
                  </a:cubicBezTo>
                  <a:cubicBezTo>
                    <a:pt x="361" y="81"/>
                    <a:pt x="360" y="80"/>
                    <a:pt x="360" y="80"/>
                  </a:cubicBezTo>
                  <a:cubicBezTo>
                    <a:pt x="358" y="79"/>
                    <a:pt x="358" y="79"/>
                    <a:pt x="358" y="79"/>
                  </a:cubicBezTo>
                  <a:cubicBezTo>
                    <a:pt x="357" y="77"/>
                    <a:pt x="359" y="77"/>
                    <a:pt x="359" y="76"/>
                  </a:cubicBezTo>
                  <a:cubicBezTo>
                    <a:pt x="361" y="74"/>
                    <a:pt x="355" y="71"/>
                    <a:pt x="354" y="70"/>
                  </a:cubicBezTo>
                  <a:cubicBezTo>
                    <a:pt x="354" y="68"/>
                    <a:pt x="354" y="67"/>
                    <a:pt x="352" y="66"/>
                  </a:cubicBezTo>
                  <a:cubicBezTo>
                    <a:pt x="350" y="64"/>
                    <a:pt x="349" y="62"/>
                    <a:pt x="346" y="65"/>
                  </a:cubicBezTo>
                  <a:cubicBezTo>
                    <a:pt x="345" y="66"/>
                    <a:pt x="345" y="68"/>
                    <a:pt x="344" y="69"/>
                  </a:cubicBezTo>
                  <a:cubicBezTo>
                    <a:pt x="342" y="71"/>
                    <a:pt x="340" y="73"/>
                    <a:pt x="337" y="73"/>
                  </a:cubicBezTo>
                  <a:cubicBezTo>
                    <a:pt x="335" y="73"/>
                    <a:pt x="334" y="70"/>
                    <a:pt x="332" y="70"/>
                  </a:cubicBezTo>
                  <a:cubicBezTo>
                    <a:pt x="332" y="68"/>
                    <a:pt x="332" y="66"/>
                    <a:pt x="333" y="64"/>
                  </a:cubicBezTo>
                  <a:cubicBezTo>
                    <a:pt x="333" y="61"/>
                    <a:pt x="331" y="61"/>
                    <a:pt x="329" y="60"/>
                  </a:cubicBezTo>
                  <a:cubicBezTo>
                    <a:pt x="328" y="59"/>
                    <a:pt x="328" y="58"/>
                    <a:pt x="327" y="57"/>
                  </a:cubicBezTo>
                  <a:cubicBezTo>
                    <a:pt x="327" y="57"/>
                    <a:pt x="325" y="57"/>
                    <a:pt x="325" y="57"/>
                  </a:cubicBezTo>
                  <a:cubicBezTo>
                    <a:pt x="323" y="56"/>
                    <a:pt x="322" y="55"/>
                    <a:pt x="321" y="54"/>
                  </a:cubicBezTo>
                  <a:cubicBezTo>
                    <a:pt x="320" y="53"/>
                    <a:pt x="321" y="53"/>
                    <a:pt x="320" y="52"/>
                  </a:cubicBezTo>
                  <a:cubicBezTo>
                    <a:pt x="320" y="52"/>
                    <a:pt x="318" y="52"/>
                    <a:pt x="317" y="52"/>
                  </a:cubicBezTo>
                  <a:cubicBezTo>
                    <a:pt x="316" y="52"/>
                    <a:pt x="314" y="52"/>
                    <a:pt x="313" y="52"/>
                  </a:cubicBezTo>
                  <a:cubicBezTo>
                    <a:pt x="312" y="52"/>
                    <a:pt x="310" y="52"/>
                    <a:pt x="309" y="52"/>
                  </a:cubicBezTo>
                  <a:cubicBezTo>
                    <a:pt x="308" y="52"/>
                    <a:pt x="308" y="52"/>
                    <a:pt x="307" y="52"/>
                  </a:cubicBezTo>
                  <a:cubicBezTo>
                    <a:pt x="304" y="51"/>
                    <a:pt x="300" y="51"/>
                    <a:pt x="301" y="55"/>
                  </a:cubicBezTo>
                  <a:cubicBezTo>
                    <a:pt x="301" y="56"/>
                    <a:pt x="303" y="57"/>
                    <a:pt x="304" y="58"/>
                  </a:cubicBezTo>
                  <a:cubicBezTo>
                    <a:pt x="305" y="59"/>
                    <a:pt x="306" y="60"/>
                    <a:pt x="306" y="61"/>
                  </a:cubicBezTo>
                  <a:cubicBezTo>
                    <a:pt x="306" y="63"/>
                    <a:pt x="306" y="65"/>
                    <a:pt x="305" y="67"/>
                  </a:cubicBezTo>
                  <a:cubicBezTo>
                    <a:pt x="303" y="70"/>
                    <a:pt x="305" y="71"/>
                    <a:pt x="307" y="74"/>
                  </a:cubicBezTo>
                  <a:cubicBezTo>
                    <a:pt x="308" y="78"/>
                    <a:pt x="308" y="82"/>
                    <a:pt x="305" y="85"/>
                  </a:cubicBezTo>
                  <a:cubicBezTo>
                    <a:pt x="303" y="87"/>
                    <a:pt x="299" y="87"/>
                    <a:pt x="299" y="91"/>
                  </a:cubicBezTo>
                  <a:cubicBezTo>
                    <a:pt x="299" y="91"/>
                    <a:pt x="300" y="92"/>
                    <a:pt x="300" y="93"/>
                  </a:cubicBezTo>
                  <a:cubicBezTo>
                    <a:pt x="300" y="94"/>
                    <a:pt x="300" y="95"/>
                    <a:pt x="300" y="96"/>
                  </a:cubicBezTo>
                  <a:cubicBezTo>
                    <a:pt x="300" y="98"/>
                    <a:pt x="301" y="100"/>
                    <a:pt x="300" y="101"/>
                  </a:cubicBezTo>
                  <a:cubicBezTo>
                    <a:pt x="300" y="102"/>
                    <a:pt x="297" y="103"/>
                    <a:pt x="296" y="103"/>
                  </a:cubicBezTo>
                  <a:cubicBezTo>
                    <a:pt x="295" y="103"/>
                    <a:pt x="294" y="101"/>
                    <a:pt x="293" y="101"/>
                  </a:cubicBezTo>
                  <a:cubicBezTo>
                    <a:pt x="291" y="100"/>
                    <a:pt x="291" y="99"/>
                    <a:pt x="290" y="98"/>
                  </a:cubicBezTo>
                  <a:cubicBezTo>
                    <a:pt x="288" y="94"/>
                    <a:pt x="289" y="91"/>
                    <a:pt x="289" y="87"/>
                  </a:cubicBezTo>
                  <a:cubicBezTo>
                    <a:pt x="288" y="85"/>
                    <a:pt x="289" y="85"/>
                    <a:pt x="287" y="84"/>
                  </a:cubicBezTo>
                  <a:cubicBezTo>
                    <a:pt x="286" y="84"/>
                    <a:pt x="284" y="85"/>
                    <a:pt x="282" y="85"/>
                  </a:cubicBezTo>
                  <a:cubicBezTo>
                    <a:pt x="280" y="85"/>
                    <a:pt x="279" y="84"/>
                    <a:pt x="277" y="84"/>
                  </a:cubicBezTo>
                  <a:cubicBezTo>
                    <a:pt x="274" y="83"/>
                    <a:pt x="272" y="83"/>
                    <a:pt x="270" y="81"/>
                  </a:cubicBezTo>
                  <a:cubicBezTo>
                    <a:pt x="269" y="80"/>
                    <a:pt x="268" y="79"/>
                    <a:pt x="267" y="79"/>
                  </a:cubicBezTo>
                  <a:cubicBezTo>
                    <a:pt x="267" y="79"/>
                    <a:pt x="266" y="79"/>
                    <a:pt x="266" y="79"/>
                  </a:cubicBezTo>
                  <a:cubicBezTo>
                    <a:pt x="265" y="79"/>
                    <a:pt x="265" y="79"/>
                    <a:pt x="265" y="79"/>
                  </a:cubicBezTo>
                  <a:cubicBezTo>
                    <a:pt x="264" y="79"/>
                    <a:pt x="264" y="78"/>
                    <a:pt x="263" y="78"/>
                  </a:cubicBezTo>
                  <a:cubicBezTo>
                    <a:pt x="262" y="77"/>
                    <a:pt x="260" y="77"/>
                    <a:pt x="258" y="77"/>
                  </a:cubicBezTo>
                  <a:cubicBezTo>
                    <a:pt x="257" y="77"/>
                    <a:pt x="256" y="78"/>
                    <a:pt x="255" y="77"/>
                  </a:cubicBezTo>
                  <a:cubicBezTo>
                    <a:pt x="255" y="76"/>
                    <a:pt x="255" y="73"/>
                    <a:pt x="254" y="72"/>
                  </a:cubicBezTo>
                  <a:cubicBezTo>
                    <a:pt x="254" y="71"/>
                    <a:pt x="252" y="71"/>
                    <a:pt x="251" y="70"/>
                  </a:cubicBezTo>
                  <a:cubicBezTo>
                    <a:pt x="250" y="69"/>
                    <a:pt x="248" y="69"/>
                    <a:pt x="246" y="69"/>
                  </a:cubicBezTo>
                  <a:cubicBezTo>
                    <a:pt x="245" y="68"/>
                    <a:pt x="247" y="64"/>
                    <a:pt x="247" y="63"/>
                  </a:cubicBezTo>
                  <a:cubicBezTo>
                    <a:pt x="247" y="62"/>
                    <a:pt x="246" y="61"/>
                    <a:pt x="248" y="60"/>
                  </a:cubicBezTo>
                  <a:cubicBezTo>
                    <a:pt x="249" y="59"/>
                    <a:pt x="250" y="59"/>
                    <a:pt x="251" y="57"/>
                  </a:cubicBezTo>
                  <a:cubicBezTo>
                    <a:pt x="252" y="56"/>
                    <a:pt x="251" y="54"/>
                    <a:pt x="252" y="53"/>
                  </a:cubicBezTo>
                  <a:cubicBezTo>
                    <a:pt x="253" y="52"/>
                    <a:pt x="255" y="51"/>
                    <a:pt x="256" y="50"/>
                  </a:cubicBezTo>
                  <a:cubicBezTo>
                    <a:pt x="256" y="49"/>
                    <a:pt x="257" y="49"/>
                    <a:pt x="258" y="48"/>
                  </a:cubicBezTo>
                  <a:cubicBezTo>
                    <a:pt x="258" y="48"/>
                    <a:pt x="259" y="48"/>
                    <a:pt x="259" y="47"/>
                  </a:cubicBezTo>
                  <a:cubicBezTo>
                    <a:pt x="260" y="46"/>
                    <a:pt x="259" y="46"/>
                    <a:pt x="260" y="45"/>
                  </a:cubicBezTo>
                  <a:cubicBezTo>
                    <a:pt x="262" y="44"/>
                    <a:pt x="264" y="45"/>
                    <a:pt x="266" y="43"/>
                  </a:cubicBezTo>
                  <a:cubicBezTo>
                    <a:pt x="267" y="41"/>
                    <a:pt x="268" y="41"/>
                    <a:pt x="269" y="40"/>
                  </a:cubicBezTo>
                  <a:cubicBezTo>
                    <a:pt x="270" y="40"/>
                    <a:pt x="271" y="40"/>
                    <a:pt x="271" y="39"/>
                  </a:cubicBezTo>
                  <a:cubicBezTo>
                    <a:pt x="271" y="37"/>
                    <a:pt x="271" y="38"/>
                    <a:pt x="269" y="38"/>
                  </a:cubicBezTo>
                  <a:cubicBezTo>
                    <a:pt x="268" y="37"/>
                    <a:pt x="267" y="37"/>
                    <a:pt x="266" y="36"/>
                  </a:cubicBezTo>
                  <a:cubicBezTo>
                    <a:pt x="265" y="35"/>
                    <a:pt x="265" y="35"/>
                    <a:pt x="265" y="35"/>
                  </a:cubicBezTo>
                  <a:cubicBezTo>
                    <a:pt x="265" y="35"/>
                    <a:pt x="264" y="35"/>
                    <a:pt x="263" y="35"/>
                  </a:cubicBezTo>
                  <a:cubicBezTo>
                    <a:pt x="263" y="34"/>
                    <a:pt x="263" y="33"/>
                    <a:pt x="264" y="33"/>
                  </a:cubicBezTo>
                  <a:cubicBezTo>
                    <a:pt x="266" y="32"/>
                    <a:pt x="267" y="34"/>
                    <a:pt x="268" y="35"/>
                  </a:cubicBezTo>
                  <a:cubicBezTo>
                    <a:pt x="269" y="35"/>
                    <a:pt x="270" y="36"/>
                    <a:pt x="272" y="35"/>
                  </a:cubicBezTo>
                  <a:cubicBezTo>
                    <a:pt x="275" y="35"/>
                    <a:pt x="275" y="32"/>
                    <a:pt x="276" y="30"/>
                  </a:cubicBezTo>
                  <a:cubicBezTo>
                    <a:pt x="275" y="29"/>
                    <a:pt x="275" y="29"/>
                    <a:pt x="275" y="29"/>
                  </a:cubicBezTo>
                  <a:cubicBezTo>
                    <a:pt x="276" y="29"/>
                    <a:pt x="279" y="29"/>
                    <a:pt x="280" y="29"/>
                  </a:cubicBezTo>
                  <a:cubicBezTo>
                    <a:pt x="281" y="30"/>
                    <a:pt x="281" y="30"/>
                    <a:pt x="282" y="31"/>
                  </a:cubicBezTo>
                  <a:cubicBezTo>
                    <a:pt x="282" y="31"/>
                    <a:pt x="283" y="31"/>
                    <a:pt x="284" y="31"/>
                  </a:cubicBezTo>
                  <a:cubicBezTo>
                    <a:pt x="284" y="31"/>
                    <a:pt x="284" y="30"/>
                    <a:pt x="285" y="29"/>
                  </a:cubicBezTo>
                  <a:cubicBezTo>
                    <a:pt x="286" y="29"/>
                    <a:pt x="286" y="30"/>
                    <a:pt x="287" y="30"/>
                  </a:cubicBezTo>
                  <a:cubicBezTo>
                    <a:pt x="288" y="30"/>
                    <a:pt x="288" y="31"/>
                    <a:pt x="289" y="30"/>
                  </a:cubicBezTo>
                  <a:cubicBezTo>
                    <a:pt x="290" y="30"/>
                    <a:pt x="292" y="28"/>
                    <a:pt x="292" y="27"/>
                  </a:cubicBezTo>
                  <a:cubicBezTo>
                    <a:pt x="292" y="25"/>
                    <a:pt x="290" y="24"/>
                    <a:pt x="289" y="23"/>
                  </a:cubicBezTo>
                  <a:cubicBezTo>
                    <a:pt x="289" y="22"/>
                    <a:pt x="289" y="22"/>
                    <a:pt x="289" y="22"/>
                  </a:cubicBezTo>
                  <a:cubicBezTo>
                    <a:pt x="288" y="22"/>
                    <a:pt x="288" y="22"/>
                    <a:pt x="288" y="21"/>
                  </a:cubicBezTo>
                  <a:cubicBezTo>
                    <a:pt x="287" y="20"/>
                    <a:pt x="289" y="20"/>
                    <a:pt x="290" y="20"/>
                  </a:cubicBezTo>
                  <a:cubicBezTo>
                    <a:pt x="290" y="20"/>
                    <a:pt x="290" y="20"/>
                    <a:pt x="291" y="20"/>
                  </a:cubicBezTo>
                  <a:cubicBezTo>
                    <a:pt x="292" y="20"/>
                    <a:pt x="293" y="20"/>
                    <a:pt x="292" y="18"/>
                  </a:cubicBezTo>
                  <a:cubicBezTo>
                    <a:pt x="291" y="17"/>
                    <a:pt x="290" y="17"/>
                    <a:pt x="289" y="16"/>
                  </a:cubicBezTo>
                  <a:cubicBezTo>
                    <a:pt x="287" y="14"/>
                    <a:pt x="287" y="14"/>
                    <a:pt x="285" y="14"/>
                  </a:cubicBezTo>
                  <a:cubicBezTo>
                    <a:pt x="283" y="14"/>
                    <a:pt x="282" y="14"/>
                    <a:pt x="281" y="14"/>
                  </a:cubicBezTo>
                  <a:cubicBezTo>
                    <a:pt x="279" y="14"/>
                    <a:pt x="279" y="14"/>
                    <a:pt x="278" y="15"/>
                  </a:cubicBezTo>
                  <a:cubicBezTo>
                    <a:pt x="278" y="17"/>
                    <a:pt x="281" y="17"/>
                    <a:pt x="279" y="19"/>
                  </a:cubicBezTo>
                  <a:cubicBezTo>
                    <a:pt x="279" y="20"/>
                    <a:pt x="278" y="21"/>
                    <a:pt x="277" y="22"/>
                  </a:cubicBezTo>
                  <a:cubicBezTo>
                    <a:pt x="276" y="24"/>
                    <a:pt x="276" y="25"/>
                    <a:pt x="274" y="25"/>
                  </a:cubicBezTo>
                  <a:cubicBezTo>
                    <a:pt x="273" y="27"/>
                    <a:pt x="269" y="24"/>
                    <a:pt x="269" y="23"/>
                  </a:cubicBezTo>
                  <a:cubicBezTo>
                    <a:pt x="268" y="22"/>
                    <a:pt x="271" y="21"/>
                    <a:pt x="270" y="19"/>
                  </a:cubicBezTo>
                  <a:cubicBezTo>
                    <a:pt x="269" y="18"/>
                    <a:pt x="268" y="19"/>
                    <a:pt x="268" y="18"/>
                  </a:cubicBezTo>
                  <a:cubicBezTo>
                    <a:pt x="267" y="17"/>
                    <a:pt x="266" y="16"/>
                    <a:pt x="265" y="16"/>
                  </a:cubicBezTo>
                  <a:cubicBezTo>
                    <a:pt x="262" y="17"/>
                    <a:pt x="263" y="21"/>
                    <a:pt x="261" y="19"/>
                  </a:cubicBezTo>
                  <a:cubicBezTo>
                    <a:pt x="259" y="18"/>
                    <a:pt x="260" y="17"/>
                    <a:pt x="259" y="15"/>
                  </a:cubicBezTo>
                  <a:cubicBezTo>
                    <a:pt x="259" y="13"/>
                    <a:pt x="257" y="14"/>
                    <a:pt x="256" y="12"/>
                  </a:cubicBezTo>
                  <a:cubicBezTo>
                    <a:pt x="255" y="10"/>
                    <a:pt x="257" y="11"/>
                    <a:pt x="257" y="10"/>
                  </a:cubicBezTo>
                  <a:cubicBezTo>
                    <a:pt x="257" y="9"/>
                    <a:pt x="255" y="8"/>
                    <a:pt x="255" y="8"/>
                  </a:cubicBezTo>
                  <a:cubicBezTo>
                    <a:pt x="254" y="7"/>
                    <a:pt x="254" y="6"/>
                    <a:pt x="254" y="6"/>
                  </a:cubicBezTo>
                  <a:cubicBezTo>
                    <a:pt x="254" y="5"/>
                    <a:pt x="253" y="5"/>
                    <a:pt x="253" y="5"/>
                  </a:cubicBezTo>
                  <a:cubicBezTo>
                    <a:pt x="251" y="4"/>
                    <a:pt x="251" y="2"/>
                    <a:pt x="249" y="2"/>
                  </a:cubicBezTo>
                  <a:cubicBezTo>
                    <a:pt x="248" y="0"/>
                    <a:pt x="245" y="1"/>
                    <a:pt x="244" y="2"/>
                  </a:cubicBezTo>
                  <a:cubicBezTo>
                    <a:pt x="242" y="3"/>
                    <a:pt x="242" y="6"/>
                    <a:pt x="242" y="8"/>
                  </a:cubicBezTo>
                  <a:cubicBezTo>
                    <a:pt x="242" y="9"/>
                    <a:pt x="242" y="10"/>
                    <a:pt x="242" y="10"/>
                  </a:cubicBezTo>
                  <a:cubicBezTo>
                    <a:pt x="243" y="11"/>
                    <a:pt x="243" y="11"/>
                    <a:pt x="243" y="11"/>
                  </a:cubicBezTo>
                  <a:cubicBezTo>
                    <a:pt x="243" y="11"/>
                    <a:pt x="244" y="11"/>
                    <a:pt x="244" y="11"/>
                  </a:cubicBezTo>
                  <a:cubicBezTo>
                    <a:pt x="246" y="11"/>
                    <a:pt x="246" y="13"/>
                    <a:pt x="248" y="13"/>
                  </a:cubicBezTo>
                  <a:cubicBezTo>
                    <a:pt x="248" y="13"/>
                    <a:pt x="249" y="13"/>
                    <a:pt x="249" y="13"/>
                  </a:cubicBezTo>
                  <a:cubicBezTo>
                    <a:pt x="250" y="13"/>
                    <a:pt x="252" y="13"/>
                    <a:pt x="252" y="14"/>
                  </a:cubicBezTo>
                  <a:cubicBezTo>
                    <a:pt x="253" y="15"/>
                    <a:pt x="251" y="17"/>
                    <a:pt x="250" y="18"/>
                  </a:cubicBezTo>
                  <a:cubicBezTo>
                    <a:pt x="249" y="19"/>
                    <a:pt x="248" y="20"/>
                    <a:pt x="247" y="21"/>
                  </a:cubicBezTo>
                  <a:cubicBezTo>
                    <a:pt x="247" y="22"/>
                    <a:pt x="246" y="23"/>
                    <a:pt x="246" y="23"/>
                  </a:cubicBezTo>
                  <a:cubicBezTo>
                    <a:pt x="246" y="24"/>
                    <a:pt x="246" y="25"/>
                    <a:pt x="246" y="26"/>
                  </a:cubicBezTo>
                  <a:cubicBezTo>
                    <a:pt x="245" y="27"/>
                    <a:pt x="244" y="27"/>
                    <a:pt x="243" y="26"/>
                  </a:cubicBezTo>
                  <a:cubicBezTo>
                    <a:pt x="241" y="25"/>
                    <a:pt x="242" y="23"/>
                    <a:pt x="242" y="21"/>
                  </a:cubicBezTo>
                  <a:cubicBezTo>
                    <a:pt x="241" y="21"/>
                    <a:pt x="241" y="21"/>
                    <a:pt x="241" y="21"/>
                  </a:cubicBezTo>
                  <a:cubicBezTo>
                    <a:pt x="241" y="20"/>
                    <a:pt x="243" y="19"/>
                    <a:pt x="243" y="18"/>
                  </a:cubicBezTo>
                  <a:cubicBezTo>
                    <a:pt x="244" y="15"/>
                    <a:pt x="241" y="16"/>
                    <a:pt x="240" y="15"/>
                  </a:cubicBezTo>
                  <a:cubicBezTo>
                    <a:pt x="238" y="14"/>
                    <a:pt x="239" y="13"/>
                    <a:pt x="237" y="13"/>
                  </a:cubicBezTo>
                  <a:cubicBezTo>
                    <a:pt x="235" y="12"/>
                    <a:pt x="233" y="14"/>
                    <a:pt x="233" y="16"/>
                  </a:cubicBezTo>
                  <a:cubicBezTo>
                    <a:pt x="233" y="16"/>
                    <a:pt x="233" y="17"/>
                    <a:pt x="233" y="18"/>
                  </a:cubicBezTo>
                  <a:cubicBezTo>
                    <a:pt x="234" y="19"/>
                    <a:pt x="235" y="18"/>
                    <a:pt x="236" y="19"/>
                  </a:cubicBezTo>
                  <a:cubicBezTo>
                    <a:pt x="236" y="19"/>
                    <a:pt x="236" y="22"/>
                    <a:pt x="236" y="22"/>
                  </a:cubicBezTo>
                  <a:cubicBezTo>
                    <a:pt x="235" y="24"/>
                    <a:pt x="234" y="24"/>
                    <a:pt x="233" y="24"/>
                  </a:cubicBezTo>
                  <a:cubicBezTo>
                    <a:pt x="232" y="24"/>
                    <a:pt x="231" y="24"/>
                    <a:pt x="230" y="24"/>
                  </a:cubicBezTo>
                  <a:cubicBezTo>
                    <a:pt x="229" y="24"/>
                    <a:pt x="229" y="24"/>
                    <a:pt x="229" y="24"/>
                  </a:cubicBezTo>
                  <a:cubicBezTo>
                    <a:pt x="227" y="25"/>
                    <a:pt x="227" y="24"/>
                    <a:pt x="226" y="24"/>
                  </a:cubicBezTo>
                  <a:cubicBezTo>
                    <a:pt x="225" y="24"/>
                    <a:pt x="225" y="24"/>
                    <a:pt x="224" y="24"/>
                  </a:cubicBezTo>
                  <a:cubicBezTo>
                    <a:pt x="224" y="24"/>
                    <a:pt x="223" y="24"/>
                    <a:pt x="223" y="24"/>
                  </a:cubicBezTo>
                  <a:cubicBezTo>
                    <a:pt x="222" y="24"/>
                    <a:pt x="222" y="24"/>
                    <a:pt x="221" y="24"/>
                  </a:cubicBezTo>
                  <a:cubicBezTo>
                    <a:pt x="220" y="24"/>
                    <a:pt x="219" y="24"/>
                    <a:pt x="218" y="24"/>
                  </a:cubicBezTo>
                  <a:cubicBezTo>
                    <a:pt x="217" y="24"/>
                    <a:pt x="217" y="23"/>
                    <a:pt x="216" y="23"/>
                  </a:cubicBezTo>
                  <a:cubicBezTo>
                    <a:pt x="215" y="23"/>
                    <a:pt x="214" y="23"/>
                    <a:pt x="214" y="23"/>
                  </a:cubicBezTo>
                  <a:cubicBezTo>
                    <a:pt x="213" y="23"/>
                    <a:pt x="213" y="23"/>
                    <a:pt x="212" y="22"/>
                  </a:cubicBezTo>
                  <a:cubicBezTo>
                    <a:pt x="211" y="22"/>
                    <a:pt x="210" y="21"/>
                    <a:pt x="208" y="22"/>
                  </a:cubicBezTo>
                  <a:cubicBezTo>
                    <a:pt x="208" y="22"/>
                    <a:pt x="204" y="23"/>
                    <a:pt x="204" y="23"/>
                  </a:cubicBezTo>
                  <a:cubicBezTo>
                    <a:pt x="203" y="24"/>
                    <a:pt x="205" y="27"/>
                    <a:pt x="205" y="28"/>
                  </a:cubicBezTo>
                  <a:cubicBezTo>
                    <a:pt x="205" y="28"/>
                    <a:pt x="205" y="29"/>
                    <a:pt x="205" y="30"/>
                  </a:cubicBezTo>
                  <a:cubicBezTo>
                    <a:pt x="202" y="30"/>
                    <a:pt x="202" y="29"/>
                    <a:pt x="202" y="27"/>
                  </a:cubicBezTo>
                  <a:cubicBezTo>
                    <a:pt x="201" y="25"/>
                    <a:pt x="199" y="25"/>
                    <a:pt x="198" y="25"/>
                  </a:cubicBezTo>
                  <a:cubicBezTo>
                    <a:pt x="197" y="25"/>
                    <a:pt x="196" y="25"/>
                    <a:pt x="196" y="25"/>
                  </a:cubicBezTo>
                  <a:cubicBezTo>
                    <a:pt x="195" y="25"/>
                    <a:pt x="194" y="24"/>
                    <a:pt x="193" y="24"/>
                  </a:cubicBezTo>
                  <a:cubicBezTo>
                    <a:pt x="191" y="23"/>
                    <a:pt x="189" y="24"/>
                    <a:pt x="187" y="25"/>
                  </a:cubicBezTo>
                  <a:cubicBezTo>
                    <a:pt x="186" y="25"/>
                    <a:pt x="186" y="25"/>
                    <a:pt x="185" y="25"/>
                  </a:cubicBezTo>
                  <a:cubicBezTo>
                    <a:pt x="184" y="25"/>
                    <a:pt x="184" y="24"/>
                    <a:pt x="184" y="24"/>
                  </a:cubicBezTo>
                  <a:cubicBezTo>
                    <a:pt x="183" y="24"/>
                    <a:pt x="181" y="25"/>
                    <a:pt x="180" y="25"/>
                  </a:cubicBezTo>
                  <a:cubicBezTo>
                    <a:pt x="180" y="25"/>
                    <a:pt x="176" y="24"/>
                    <a:pt x="178" y="23"/>
                  </a:cubicBezTo>
                  <a:cubicBezTo>
                    <a:pt x="178" y="23"/>
                    <a:pt x="179" y="23"/>
                    <a:pt x="179" y="23"/>
                  </a:cubicBezTo>
                  <a:cubicBezTo>
                    <a:pt x="179" y="23"/>
                    <a:pt x="180" y="23"/>
                    <a:pt x="180" y="23"/>
                  </a:cubicBezTo>
                  <a:cubicBezTo>
                    <a:pt x="180" y="22"/>
                    <a:pt x="180" y="20"/>
                    <a:pt x="180" y="20"/>
                  </a:cubicBezTo>
                  <a:cubicBezTo>
                    <a:pt x="180" y="18"/>
                    <a:pt x="179" y="18"/>
                    <a:pt x="177" y="18"/>
                  </a:cubicBezTo>
                  <a:cubicBezTo>
                    <a:pt x="174" y="18"/>
                    <a:pt x="171" y="18"/>
                    <a:pt x="168" y="17"/>
                  </a:cubicBezTo>
                  <a:cubicBezTo>
                    <a:pt x="167" y="17"/>
                    <a:pt x="165" y="16"/>
                    <a:pt x="164" y="16"/>
                  </a:cubicBezTo>
                  <a:cubicBezTo>
                    <a:pt x="163" y="15"/>
                    <a:pt x="162" y="15"/>
                    <a:pt x="162" y="14"/>
                  </a:cubicBezTo>
                  <a:cubicBezTo>
                    <a:pt x="161" y="14"/>
                    <a:pt x="161" y="13"/>
                    <a:pt x="161" y="13"/>
                  </a:cubicBezTo>
                  <a:cubicBezTo>
                    <a:pt x="160" y="12"/>
                    <a:pt x="158" y="13"/>
                    <a:pt x="157" y="12"/>
                  </a:cubicBezTo>
                  <a:cubicBezTo>
                    <a:pt x="156" y="12"/>
                    <a:pt x="156" y="11"/>
                    <a:pt x="155" y="12"/>
                  </a:cubicBezTo>
                  <a:cubicBezTo>
                    <a:pt x="154" y="12"/>
                    <a:pt x="153" y="12"/>
                    <a:pt x="153" y="13"/>
                  </a:cubicBezTo>
                  <a:cubicBezTo>
                    <a:pt x="152" y="13"/>
                    <a:pt x="151" y="14"/>
                    <a:pt x="150" y="14"/>
                  </a:cubicBezTo>
                  <a:cubicBezTo>
                    <a:pt x="149" y="15"/>
                    <a:pt x="148" y="15"/>
                    <a:pt x="148" y="15"/>
                  </a:cubicBezTo>
                  <a:cubicBezTo>
                    <a:pt x="147" y="15"/>
                    <a:pt x="147" y="16"/>
                    <a:pt x="146" y="16"/>
                  </a:cubicBezTo>
                  <a:cubicBezTo>
                    <a:pt x="146" y="14"/>
                    <a:pt x="147" y="12"/>
                    <a:pt x="144" y="13"/>
                  </a:cubicBezTo>
                  <a:cubicBezTo>
                    <a:pt x="143" y="13"/>
                    <a:pt x="142" y="15"/>
                    <a:pt x="141" y="14"/>
                  </a:cubicBezTo>
                  <a:cubicBezTo>
                    <a:pt x="139" y="14"/>
                    <a:pt x="139" y="10"/>
                    <a:pt x="137" y="9"/>
                  </a:cubicBezTo>
                  <a:cubicBezTo>
                    <a:pt x="137" y="9"/>
                    <a:pt x="136" y="9"/>
                    <a:pt x="135" y="9"/>
                  </a:cubicBezTo>
                  <a:cubicBezTo>
                    <a:pt x="134" y="8"/>
                    <a:pt x="134" y="8"/>
                    <a:pt x="134" y="8"/>
                  </a:cubicBezTo>
                  <a:cubicBezTo>
                    <a:pt x="133" y="10"/>
                    <a:pt x="134" y="11"/>
                    <a:pt x="132" y="12"/>
                  </a:cubicBezTo>
                  <a:cubicBezTo>
                    <a:pt x="131" y="13"/>
                    <a:pt x="130" y="12"/>
                    <a:pt x="128" y="13"/>
                  </a:cubicBezTo>
                  <a:cubicBezTo>
                    <a:pt x="127" y="14"/>
                    <a:pt x="126" y="15"/>
                    <a:pt x="124" y="15"/>
                  </a:cubicBezTo>
                  <a:cubicBezTo>
                    <a:pt x="122" y="16"/>
                    <a:pt x="121" y="16"/>
                    <a:pt x="120" y="17"/>
                  </a:cubicBezTo>
                  <a:cubicBezTo>
                    <a:pt x="118" y="19"/>
                    <a:pt x="117" y="18"/>
                    <a:pt x="115" y="16"/>
                  </a:cubicBezTo>
                  <a:cubicBezTo>
                    <a:pt x="113" y="15"/>
                    <a:pt x="111" y="15"/>
                    <a:pt x="108" y="15"/>
                  </a:cubicBezTo>
                  <a:cubicBezTo>
                    <a:pt x="108" y="16"/>
                    <a:pt x="108" y="17"/>
                    <a:pt x="108" y="18"/>
                  </a:cubicBezTo>
                  <a:cubicBezTo>
                    <a:pt x="106" y="18"/>
                    <a:pt x="104" y="17"/>
                    <a:pt x="102" y="17"/>
                  </a:cubicBezTo>
                  <a:cubicBezTo>
                    <a:pt x="100" y="17"/>
                    <a:pt x="99" y="17"/>
                    <a:pt x="97" y="16"/>
                  </a:cubicBezTo>
                  <a:cubicBezTo>
                    <a:pt x="96" y="15"/>
                    <a:pt x="95" y="15"/>
                    <a:pt x="95" y="14"/>
                  </a:cubicBezTo>
                  <a:cubicBezTo>
                    <a:pt x="94" y="14"/>
                    <a:pt x="93" y="14"/>
                    <a:pt x="92" y="14"/>
                  </a:cubicBezTo>
                  <a:cubicBezTo>
                    <a:pt x="92" y="14"/>
                    <a:pt x="91" y="14"/>
                    <a:pt x="91" y="14"/>
                  </a:cubicBezTo>
                  <a:cubicBezTo>
                    <a:pt x="89" y="14"/>
                    <a:pt x="89" y="13"/>
                    <a:pt x="88" y="12"/>
                  </a:cubicBezTo>
                  <a:cubicBezTo>
                    <a:pt x="87" y="11"/>
                    <a:pt x="85" y="10"/>
                    <a:pt x="84" y="10"/>
                  </a:cubicBezTo>
                  <a:cubicBezTo>
                    <a:pt x="82" y="10"/>
                    <a:pt x="81" y="10"/>
                    <a:pt x="80" y="10"/>
                  </a:cubicBezTo>
                  <a:cubicBezTo>
                    <a:pt x="78" y="10"/>
                    <a:pt x="77" y="10"/>
                    <a:pt x="75" y="10"/>
                  </a:cubicBezTo>
                  <a:cubicBezTo>
                    <a:pt x="73" y="10"/>
                    <a:pt x="70" y="9"/>
                    <a:pt x="67" y="9"/>
                  </a:cubicBezTo>
                  <a:cubicBezTo>
                    <a:pt x="66" y="9"/>
                    <a:pt x="65" y="8"/>
                    <a:pt x="63" y="8"/>
                  </a:cubicBezTo>
                  <a:cubicBezTo>
                    <a:pt x="61" y="8"/>
                    <a:pt x="60" y="8"/>
                    <a:pt x="58" y="8"/>
                  </a:cubicBezTo>
                  <a:cubicBezTo>
                    <a:pt x="57" y="8"/>
                    <a:pt x="57" y="8"/>
                    <a:pt x="55" y="7"/>
                  </a:cubicBezTo>
                  <a:cubicBezTo>
                    <a:pt x="55" y="7"/>
                    <a:pt x="54" y="6"/>
                    <a:pt x="53" y="6"/>
                  </a:cubicBezTo>
                  <a:cubicBezTo>
                    <a:pt x="53" y="5"/>
                    <a:pt x="51" y="5"/>
                    <a:pt x="50" y="5"/>
                  </a:cubicBezTo>
                  <a:cubicBezTo>
                    <a:pt x="48" y="4"/>
                    <a:pt x="47" y="5"/>
                    <a:pt x="46" y="6"/>
                  </a:cubicBezTo>
                  <a:cubicBezTo>
                    <a:pt x="45" y="6"/>
                    <a:pt x="42" y="6"/>
                    <a:pt x="42" y="7"/>
                  </a:cubicBezTo>
                  <a:cubicBezTo>
                    <a:pt x="42" y="7"/>
                    <a:pt x="42" y="7"/>
                    <a:pt x="42" y="7"/>
                  </a:cubicBezTo>
                  <a:cubicBezTo>
                    <a:pt x="41" y="6"/>
                    <a:pt x="41" y="4"/>
                    <a:pt x="40" y="3"/>
                  </a:cubicBezTo>
                  <a:cubicBezTo>
                    <a:pt x="40" y="2"/>
                    <a:pt x="37" y="2"/>
                    <a:pt x="36" y="2"/>
                  </a:cubicBezTo>
                  <a:cubicBezTo>
                    <a:pt x="34" y="3"/>
                    <a:pt x="35" y="3"/>
                    <a:pt x="34" y="4"/>
                  </a:cubicBezTo>
                  <a:cubicBezTo>
                    <a:pt x="33" y="6"/>
                    <a:pt x="31" y="6"/>
                    <a:pt x="29" y="6"/>
                  </a:cubicBezTo>
                  <a:cubicBezTo>
                    <a:pt x="26" y="7"/>
                    <a:pt x="26" y="7"/>
                    <a:pt x="26" y="10"/>
                  </a:cubicBezTo>
                  <a:cubicBezTo>
                    <a:pt x="25" y="10"/>
                    <a:pt x="24" y="10"/>
                    <a:pt x="23" y="10"/>
                  </a:cubicBezTo>
                  <a:cubicBezTo>
                    <a:pt x="21" y="10"/>
                    <a:pt x="18" y="10"/>
                    <a:pt x="17" y="11"/>
                  </a:cubicBezTo>
                  <a:cubicBezTo>
                    <a:pt x="15" y="14"/>
                    <a:pt x="16" y="16"/>
                    <a:pt x="13" y="17"/>
                  </a:cubicBezTo>
                  <a:cubicBezTo>
                    <a:pt x="11" y="17"/>
                    <a:pt x="2" y="17"/>
                    <a:pt x="4" y="21"/>
                  </a:cubicBezTo>
                  <a:cubicBezTo>
                    <a:pt x="5" y="22"/>
                    <a:pt x="7" y="21"/>
                    <a:pt x="7" y="22"/>
                  </a:cubicBezTo>
                  <a:cubicBezTo>
                    <a:pt x="9" y="22"/>
                    <a:pt x="9" y="23"/>
                    <a:pt x="9" y="23"/>
                  </a:cubicBezTo>
                  <a:cubicBezTo>
                    <a:pt x="11" y="24"/>
                    <a:pt x="10" y="24"/>
                    <a:pt x="12" y="25"/>
                  </a:cubicBezTo>
                  <a:cubicBezTo>
                    <a:pt x="14" y="25"/>
                    <a:pt x="14" y="26"/>
                    <a:pt x="15" y="27"/>
                  </a:cubicBezTo>
                  <a:cubicBezTo>
                    <a:pt x="17" y="28"/>
                    <a:pt x="20" y="27"/>
                    <a:pt x="22" y="28"/>
                  </a:cubicBezTo>
                  <a:cubicBezTo>
                    <a:pt x="23" y="29"/>
                    <a:pt x="25" y="30"/>
                    <a:pt x="26" y="30"/>
                  </a:cubicBezTo>
                  <a:cubicBezTo>
                    <a:pt x="24" y="33"/>
                    <a:pt x="20" y="32"/>
                    <a:pt x="18" y="32"/>
                  </a:cubicBezTo>
                  <a:cubicBezTo>
                    <a:pt x="17" y="32"/>
                    <a:pt x="17" y="32"/>
                    <a:pt x="16" y="32"/>
                  </a:cubicBezTo>
                  <a:cubicBezTo>
                    <a:pt x="15" y="32"/>
                    <a:pt x="13" y="33"/>
                    <a:pt x="13" y="30"/>
                  </a:cubicBezTo>
                  <a:cubicBezTo>
                    <a:pt x="13" y="30"/>
                    <a:pt x="11" y="30"/>
                    <a:pt x="11" y="30"/>
                  </a:cubicBezTo>
                  <a:cubicBezTo>
                    <a:pt x="10" y="30"/>
                    <a:pt x="9" y="32"/>
                    <a:pt x="9" y="32"/>
                  </a:cubicBezTo>
                  <a:cubicBezTo>
                    <a:pt x="8" y="32"/>
                    <a:pt x="7" y="32"/>
                    <a:pt x="6" y="32"/>
                  </a:cubicBezTo>
                  <a:cubicBezTo>
                    <a:pt x="5" y="32"/>
                    <a:pt x="4" y="32"/>
                    <a:pt x="4" y="33"/>
                  </a:cubicBezTo>
                  <a:cubicBezTo>
                    <a:pt x="0" y="35"/>
                    <a:pt x="4" y="42"/>
                    <a:pt x="8" y="41"/>
                  </a:cubicBezTo>
                  <a:cubicBezTo>
                    <a:pt x="9" y="41"/>
                    <a:pt x="12" y="39"/>
                    <a:pt x="13" y="40"/>
                  </a:cubicBezTo>
                  <a:cubicBezTo>
                    <a:pt x="15" y="40"/>
                    <a:pt x="16" y="41"/>
                    <a:pt x="17" y="40"/>
                  </a:cubicBezTo>
                  <a:cubicBezTo>
                    <a:pt x="20" y="40"/>
                    <a:pt x="24" y="37"/>
                    <a:pt x="24" y="42"/>
                  </a:cubicBezTo>
                  <a:cubicBezTo>
                    <a:pt x="24" y="45"/>
                    <a:pt x="21" y="45"/>
                    <a:pt x="19" y="46"/>
                  </a:cubicBezTo>
                  <a:cubicBezTo>
                    <a:pt x="17" y="46"/>
                    <a:pt x="16" y="47"/>
                    <a:pt x="14" y="48"/>
                  </a:cubicBezTo>
                  <a:cubicBezTo>
                    <a:pt x="13" y="49"/>
                    <a:pt x="11" y="49"/>
                    <a:pt x="11" y="52"/>
                  </a:cubicBezTo>
                  <a:cubicBezTo>
                    <a:pt x="11" y="52"/>
                    <a:pt x="11" y="53"/>
                    <a:pt x="11" y="54"/>
                  </a:cubicBezTo>
                  <a:cubicBezTo>
                    <a:pt x="10" y="55"/>
                    <a:pt x="9" y="56"/>
                    <a:pt x="9" y="57"/>
                  </a:cubicBezTo>
                  <a:cubicBezTo>
                    <a:pt x="8" y="63"/>
                    <a:pt x="17" y="61"/>
                    <a:pt x="19" y="63"/>
                  </a:cubicBezTo>
                  <a:cubicBezTo>
                    <a:pt x="20" y="65"/>
                    <a:pt x="19" y="67"/>
                    <a:pt x="22" y="68"/>
                  </a:cubicBezTo>
                  <a:cubicBezTo>
                    <a:pt x="23" y="68"/>
                    <a:pt x="24" y="68"/>
                    <a:pt x="25" y="68"/>
                  </a:cubicBezTo>
                  <a:cubicBezTo>
                    <a:pt x="26" y="68"/>
                    <a:pt x="28" y="68"/>
                    <a:pt x="29" y="68"/>
                  </a:cubicBezTo>
                  <a:cubicBezTo>
                    <a:pt x="30" y="69"/>
                    <a:pt x="31" y="70"/>
                    <a:pt x="33" y="70"/>
                  </a:cubicBezTo>
                  <a:cubicBezTo>
                    <a:pt x="33" y="70"/>
                    <a:pt x="34" y="70"/>
                    <a:pt x="34" y="70"/>
                  </a:cubicBezTo>
                  <a:cubicBezTo>
                    <a:pt x="35" y="70"/>
                    <a:pt x="35" y="70"/>
                    <a:pt x="35" y="71"/>
                  </a:cubicBezTo>
                  <a:cubicBezTo>
                    <a:pt x="36" y="72"/>
                    <a:pt x="35" y="75"/>
                    <a:pt x="34" y="75"/>
                  </a:cubicBezTo>
                  <a:cubicBezTo>
                    <a:pt x="33" y="76"/>
                    <a:pt x="33" y="76"/>
                    <a:pt x="32" y="77"/>
                  </a:cubicBezTo>
                  <a:cubicBezTo>
                    <a:pt x="31" y="77"/>
                    <a:pt x="31" y="78"/>
                    <a:pt x="30" y="79"/>
                  </a:cubicBezTo>
                  <a:cubicBezTo>
                    <a:pt x="28" y="80"/>
                    <a:pt x="25" y="80"/>
                    <a:pt x="22" y="81"/>
                  </a:cubicBezTo>
                  <a:cubicBezTo>
                    <a:pt x="20" y="82"/>
                    <a:pt x="19" y="84"/>
                    <a:pt x="17" y="84"/>
                  </a:cubicBezTo>
                  <a:cubicBezTo>
                    <a:pt x="16" y="85"/>
                    <a:pt x="14" y="84"/>
                    <a:pt x="13" y="86"/>
                  </a:cubicBezTo>
                  <a:cubicBezTo>
                    <a:pt x="12" y="87"/>
                    <a:pt x="12" y="88"/>
                    <a:pt x="12" y="89"/>
                  </a:cubicBezTo>
                  <a:cubicBezTo>
                    <a:pt x="14" y="90"/>
                    <a:pt x="15" y="88"/>
                    <a:pt x="16" y="87"/>
                  </a:cubicBezTo>
                  <a:cubicBezTo>
                    <a:pt x="17" y="86"/>
                    <a:pt x="19" y="86"/>
                    <a:pt x="20" y="86"/>
                  </a:cubicBezTo>
                  <a:cubicBezTo>
                    <a:pt x="22" y="86"/>
                    <a:pt x="23" y="86"/>
                    <a:pt x="24" y="85"/>
                  </a:cubicBezTo>
                  <a:cubicBezTo>
                    <a:pt x="26" y="84"/>
                    <a:pt x="27" y="81"/>
                    <a:pt x="29" y="81"/>
                  </a:cubicBezTo>
                  <a:cubicBezTo>
                    <a:pt x="30" y="80"/>
                    <a:pt x="31" y="80"/>
                    <a:pt x="32" y="80"/>
                  </a:cubicBezTo>
                  <a:cubicBezTo>
                    <a:pt x="34" y="79"/>
                    <a:pt x="35" y="78"/>
                    <a:pt x="37" y="77"/>
                  </a:cubicBezTo>
                  <a:cubicBezTo>
                    <a:pt x="40" y="75"/>
                    <a:pt x="43" y="74"/>
                    <a:pt x="46" y="73"/>
                  </a:cubicBezTo>
                  <a:cubicBezTo>
                    <a:pt x="49" y="71"/>
                    <a:pt x="47" y="70"/>
                    <a:pt x="47" y="67"/>
                  </a:cubicBezTo>
                  <a:cubicBezTo>
                    <a:pt x="46" y="64"/>
                    <a:pt x="51" y="63"/>
                    <a:pt x="52" y="61"/>
                  </a:cubicBezTo>
                  <a:cubicBezTo>
                    <a:pt x="53" y="60"/>
                    <a:pt x="55" y="57"/>
                    <a:pt x="56" y="59"/>
                  </a:cubicBezTo>
                  <a:cubicBezTo>
                    <a:pt x="59" y="60"/>
                    <a:pt x="54" y="63"/>
                    <a:pt x="54" y="65"/>
                  </a:cubicBezTo>
                  <a:cubicBezTo>
                    <a:pt x="55" y="65"/>
                    <a:pt x="56" y="66"/>
                    <a:pt x="56" y="67"/>
                  </a:cubicBezTo>
                  <a:cubicBezTo>
                    <a:pt x="60" y="67"/>
                    <a:pt x="63" y="65"/>
                    <a:pt x="65" y="61"/>
                  </a:cubicBezTo>
                  <a:cubicBezTo>
                    <a:pt x="65" y="60"/>
                    <a:pt x="65" y="58"/>
                    <a:pt x="67" y="59"/>
                  </a:cubicBezTo>
                  <a:cubicBezTo>
                    <a:pt x="69" y="59"/>
                    <a:pt x="69" y="60"/>
                    <a:pt x="70" y="60"/>
                  </a:cubicBezTo>
                  <a:cubicBezTo>
                    <a:pt x="70" y="61"/>
                    <a:pt x="75" y="61"/>
                    <a:pt x="72" y="62"/>
                  </a:cubicBezTo>
                  <a:cubicBezTo>
                    <a:pt x="74" y="64"/>
                    <a:pt x="78" y="64"/>
                    <a:pt x="80" y="64"/>
                  </a:cubicBezTo>
                  <a:cubicBezTo>
                    <a:pt x="83" y="64"/>
                    <a:pt x="86" y="63"/>
                    <a:pt x="88" y="64"/>
                  </a:cubicBezTo>
                  <a:cubicBezTo>
                    <a:pt x="89" y="65"/>
                    <a:pt x="89" y="65"/>
                    <a:pt x="90" y="65"/>
                  </a:cubicBezTo>
                  <a:cubicBezTo>
                    <a:pt x="91" y="65"/>
                    <a:pt x="92" y="64"/>
                    <a:pt x="92" y="65"/>
                  </a:cubicBezTo>
                  <a:cubicBezTo>
                    <a:pt x="93" y="65"/>
                    <a:pt x="93" y="66"/>
                    <a:pt x="93" y="66"/>
                  </a:cubicBezTo>
                  <a:cubicBezTo>
                    <a:pt x="94" y="66"/>
                    <a:pt x="96" y="66"/>
                    <a:pt x="97" y="67"/>
                  </a:cubicBezTo>
                  <a:cubicBezTo>
                    <a:pt x="99" y="68"/>
                    <a:pt x="102" y="71"/>
                    <a:pt x="105" y="71"/>
                  </a:cubicBezTo>
                  <a:cubicBezTo>
                    <a:pt x="105" y="71"/>
                    <a:pt x="107" y="71"/>
                    <a:pt x="108" y="70"/>
                  </a:cubicBezTo>
                  <a:cubicBezTo>
                    <a:pt x="110" y="69"/>
                    <a:pt x="112" y="68"/>
                    <a:pt x="113" y="70"/>
                  </a:cubicBezTo>
                  <a:cubicBezTo>
                    <a:pt x="114" y="70"/>
                    <a:pt x="113" y="72"/>
                    <a:pt x="114" y="73"/>
                  </a:cubicBezTo>
                  <a:cubicBezTo>
                    <a:pt x="115" y="74"/>
                    <a:pt x="116" y="73"/>
                    <a:pt x="117" y="74"/>
                  </a:cubicBezTo>
                  <a:cubicBezTo>
                    <a:pt x="118" y="74"/>
                    <a:pt x="118" y="75"/>
                    <a:pt x="119" y="76"/>
                  </a:cubicBezTo>
                  <a:cubicBezTo>
                    <a:pt x="119" y="77"/>
                    <a:pt x="119" y="77"/>
                    <a:pt x="120" y="78"/>
                  </a:cubicBezTo>
                  <a:cubicBezTo>
                    <a:pt x="121" y="79"/>
                    <a:pt x="121" y="80"/>
                    <a:pt x="122" y="80"/>
                  </a:cubicBezTo>
                  <a:cubicBezTo>
                    <a:pt x="122" y="81"/>
                    <a:pt x="124" y="81"/>
                    <a:pt x="124" y="81"/>
                  </a:cubicBezTo>
                  <a:cubicBezTo>
                    <a:pt x="125" y="82"/>
                    <a:pt x="125" y="85"/>
                    <a:pt x="126" y="86"/>
                  </a:cubicBezTo>
                  <a:cubicBezTo>
                    <a:pt x="127" y="87"/>
                    <a:pt x="128" y="88"/>
                    <a:pt x="129" y="89"/>
                  </a:cubicBezTo>
                  <a:cubicBezTo>
                    <a:pt x="130" y="91"/>
                    <a:pt x="130" y="92"/>
                    <a:pt x="131" y="93"/>
                  </a:cubicBezTo>
                  <a:cubicBezTo>
                    <a:pt x="133" y="94"/>
                    <a:pt x="135" y="95"/>
                    <a:pt x="135" y="97"/>
                  </a:cubicBezTo>
                  <a:cubicBezTo>
                    <a:pt x="135" y="99"/>
                    <a:pt x="135" y="102"/>
                    <a:pt x="136" y="103"/>
                  </a:cubicBezTo>
                  <a:cubicBezTo>
                    <a:pt x="137" y="103"/>
                    <a:pt x="139" y="104"/>
                    <a:pt x="140" y="104"/>
                  </a:cubicBezTo>
                  <a:cubicBezTo>
                    <a:pt x="141" y="104"/>
                    <a:pt x="142" y="105"/>
                    <a:pt x="143" y="105"/>
                  </a:cubicBezTo>
                  <a:cubicBezTo>
                    <a:pt x="144" y="105"/>
                    <a:pt x="146" y="105"/>
                    <a:pt x="147" y="106"/>
                  </a:cubicBezTo>
                  <a:cubicBezTo>
                    <a:pt x="147" y="106"/>
                    <a:pt x="148" y="107"/>
                    <a:pt x="149" y="108"/>
                  </a:cubicBezTo>
                  <a:cubicBezTo>
                    <a:pt x="149" y="108"/>
                    <a:pt x="150" y="109"/>
                    <a:pt x="151" y="109"/>
                  </a:cubicBezTo>
                  <a:cubicBezTo>
                    <a:pt x="152" y="110"/>
                    <a:pt x="152" y="112"/>
                    <a:pt x="153" y="113"/>
                  </a:cubicBezTo>
                  <a:cubicBezTo>
                    <a:pt x="154" y="114"/>
                    <a:pt x="155" y="114"/>
                    <a:pt x="155" y="116"/>
                  </a:cubicBezTo>
                  <a:cubicBezTo>
                    <a:pt x="155" y="119"/>
                    <a:pt x="152" y="118"/>
                    <a:pt x="151" y="116"/>
                  </a:cubicBezTo>
                  <a:cubicBezTo>
                    <a:pt x="150" y="116"/>
                    <a:pt x="150" y="115"/>
                    <a:pt x="150" y="115"/>
                  </a:cubicBezTo>
                  <a:cubicBezTo>
                    <a:pt x="149" y="114"/>
                    <a:pt x="149" y="114"/>
                    <a:pt x="148" y="114"/>
                  </a:cubicBezTo>
                  <a:cubicBezTo>
                    <a:pt x="146" y="113"/>
                    <a:pt x="146" y="112"/>
                    <a:pt x="144" y="112"/>
                  </a:cubicBezTo>
                  <a:cubicBezTo>
                    <a:pt x="141" y="111"/>
                    <a:pt x="141" y="111"/>
                    <a:pt x="140" y="109"/>
                  </a:cubicBezTo>
                  <a:cubicBezTo>
                    <a:pt x="139" y="108"/>
                    <a:pt x="136" y="106"/>
                    <a:pt x="134" y="107"/>
                  </a:cubicBezTo>
                  <a:cubicBezTo>
                    <a:pt x="133" y="107"/>
                    <a:pt x="133" y="108"/>
                    <a:pt x="134" y="109"/>
                  </a:cubicBezTo>
                  <a:cubicBezTo>
                    <a:pt x="135" y="109"/>
                    <a:pt x="136" y="110"/>
                    <a:pt x="137" y="110"/>
                  </a:cubicBezTo>
                  <a:cubicBezTo>
                    <a:pt x="138" y="111"/>
                    <a:pt x="139" y="112"/>
                    <a:pt x="140" y="113"/>
                  </a:cubicBezTo>
                  <a:cubicBezTo>
                    <a:pt x="141" y="115"/>
                    <a:pt x="143" y="115"/>
                    <a:pt x="145" y="116"/>
                  </a:cubicBezTo>
                  <a:cubicBezTo>
                    <a:pt x="146" y="117"/>
                    <a:pt x="147" y="120"/>
                    <a:pt x="148" y="121"/>
                  </a:cubicBezTo>
                  <a:cubicBezTo>
                    <a:pt x="149" y="122"/>
                    <a:pt x="148" y="122"/>
                    <a:pt x="148" y="124"/>
                  </a:cubicBezTo>
                  <a:cubicBezTo>
                    <a:pt x="147" y="126"/>
                    <a:pt x="147" y="128"/>
                    <a:pt x="147" y="130"/>
                  </a:cubicBezTo>
                  <a:cubicBezTo>
                    <a:pt x="147" y="132"/>
                    <a:pt x="147" y="134"/>
                    <a:pt x="147" y="136"/>
                  </a:cubicBezTo>
                  <a:cubicBezTo>
                    <a:pt x="147" y="137"/>
                    <a:pt x="148" y="138"/>
                    <a:pt x="148" y="139"/>
                  </a:cubicBezTo>
                  <a:cubicBezTo>
                    <a:pt x="148" y="141"/>
                    <a:pt x="147" y="141"/>
                    <a:pt x="147" y="142"/>
                  </a:cubicBezTo>
                  <a:cubicBezTo>
                    <a:pt x="147" y="143"/>
                    <a:pt x="148" y="144"/>
                    <a:pt x="148" y="145"/>
                  </a:cubicBezTo>
                  <a:cubicBezTo>
                    <a:pt x="149" y="146"/>
                    <a:pt x="149" y="147"/>
                    <a:pt x="149" y="148"/>
                  </a:cubicBezTo>
                  <a:cubicBezTo>
                    <a:pt x="150" y="151"/>
                    <a:pt x="150" y="153"/>
                    <a:pt x="151" y="155"/>
                  </a:cubicBezTo>
                  <a:cubicBezTo>
                    <a:pt x="153" y="158"/>
                    <a:pt x="155" y="160"/>
                    <a:pt x="157" y="162"/>
                  </a:cubicBezTo>
                  <a:cubicBezTo>
                    <a:pt x="158" y="163"/>
                    <a:pt x="158" y="163"/>
                    <a:pt x="159" y="163"/>
                  </a:cubicBezTo>
                  <a:cubicBezTo>
                    <a:pt x="160" y="165"/>
                    <a:pt x="160" y="167"/>
                    <a:pt x="161" y="168"/>
                  </a:cubicBezTo>
                  <a:cubicBezTo>
                    <a:pt x="162" y="170"/>
                    <a:pt x="163" y="171"/>
                    <a:pt x="165" y="172"/>
                  </a:cubicBezTo>
                  <a:cubicBezTo>
                    <a:pt x="166" y="172"/>
                    <a:pt x="166" y="173"/>
                    <a:pt x="167" y="173"/>
                  </a:cubicBezTo>
                  <a:cubicBezTo>
                    <a:pt x="167" y="173"/>
                    <a:pt x="167" y="173"/>
                    <a:pt x="168" y="173"/>
                  </a:cubicBezTo>
                  <a:cubicBezTo>
                    <a:pt x="168" y="173"/>
                    <a:pt x="168" y="173"/>
                    <a:pt x="169" y="173"/>
                  </a:cubicBezTo>
                  <a:cubicBezTo>
                    <a:pt x="170" y="174"/>
                    <a:pt x="171" y="176"/>
                    <a:pt x="171" y="178"/>
                  </a:cubicBezTo>
                  <a:cubicBezTo>
                    <a:pt x="172" y="179"/>
                    <a:pt x="174" y="180"/>
                    <a:pt x="175" y="182"/>
                  </a:cubicBezTo>
                  <a:cubicBezTo>
                    <a:pt x="176" y="184"/>
                    <a:pt x="177" y="185"/>
                    <a:pt x="179" y="187"/>
                  </a:cubicBezTo>
                  <a:cubicBezTo>
                    <a:pt x="180" y="189"/>
                    <a:pt x="182" y="191"/>
                    <a:pt x="181" y="193"/>
                  </a:cubicBezTo>
                  <a:cubicBezTo>
                    <a:pt x="181" y="196"/>
                    <a:pt x="179" y="195"/>
                    <a:pt x="182" y="196"/>
                  </a:cubicBezTo>
                  <a:cubicBezTo>
                    <a:pt x="184" y="198"/>
                    <a:pt x="186" y="199"/>
                    <a:pt x="188" y="200"/>
                  </a:cubicBezTo>
                  <a:cubicBezTo>
                    <a:pt x="189" y="202"/>
                    <a:pt x="190" y="203"/>
                    <a:pt x="191" y="204"/>
                  </a:cubicBezTo>
                  <a:cubicBezTo>
                    <a:pt x="192" y="205"/>
                    <a:pt x="193" y="207"/>
                    <a:pt x="193" y="208"/>
                  </a:cubicBezTo>
                  <a:cubicBezTo>
                    <a:pt x="194" y="208"/>
                    <a:pt x="194" y="208"/>
                    <a:pt x="194" y="208"/>
                  </a:cubicBezTo>
                  <a:cubicBezTo>
                    <a:pt x="195" y="206"/>
                    <a:pt x="195" y="204"/>
                    <a:pt x="195" y="202"/>
                  </a:cubicBezTo>
                  <a:cubicBezTo>
                    <a:pt x="194" y="199"/>
                    <a:pt x="191" y="199"/>
                    <a:pt x="190" y="196"/>
                  </a:cubicBezTo>
                  <a:cubicBezTo>
                    <a:pt x="189" y="195"/>
                    <a:pt x="189" y="194"/>
                    <a:pt x="188" y="193"/>
                  </a:cubicBezTo>
                  <a:cubicBezTo>
                    <a:pt x="188" y="192"/>
                    <a:pt x="187" y="193"/>
                    <a:pt x="187" y="192"/>
                  </a:cubicBezTo>
                  <a:cubicBezTo>
                    <a:pt x="186" y="191"/>
                    <a:pt x="186" y="190"/>
                    <a:pt x="185" y="189"/>
                  </a:cubicBezTo>
                  <a:cubicBezTo>
                    <a:pt x="184" y="188"/>
                    <a:pt x="183" y="189"/>
                    <a:pt x="181" y="188"/>
                  </a:cubicBezTo>
                  <a:cubicBezTo>
                    <a:pt x="181" y="187"/>
                    <a:pt x="180" y="184"/>
                    <a:pt x="179" y="183"/>
                  </a:cubicBezTo>
                  <a:cubicBezTo>
                    <a:pt x="179" y="182"/>
                    <a:pt x="177" y="179"/>
                    <a:pt x="179" y="178"/>
                  </a:cubicBezTo>
                  <a:cubicBezTo>
                    <a:pt x="179" y="178"/>
                    <a:pt x="182" y="178"/>
                    <a:pt x="182" y="178"/>
                  </a:cubicBezTo>
                  <a:cubicBezTo>
                    <a:pt x="184" y="179"/>
                    <a:pt x="185" y="181"/>
                    <a:pt x="187" y="183"/>
                  </a:cubicBezTo>
                  <a:cubicBezTo>
                    <a:pt x="189" y="186"/>
                    <a:pt x="190" y="188"/>
                    <a:pt x="192" y="191"/>
                  </a:cubicBezTo>
                  <a:cubicBezTo>
                    <a:pt x="193" y="193"/>
                    <a:pt x="194" y="194"/>
                    <a:pt x="195" y="195"/>
                  </a:cubicBezTo>
                  <a:cubicBezTo>
                    <a:pt x="196" y="196"/>
                    <a:pt x="197" y="196"/>
                    <a:pt x="198" y="197"/>
                  </a:cubicBezTo>
                  <a:cubicBezTo>
                    <a:pt x="198" y="198"/>
                    <a:pt x="199" y="199"/>
                    <a:pt x="200" y="199"/>
                  </a:cubicBezTo>
                  <a:cubicBezTo>
                    <a:pt x="200" y="199"/>
                    <a:pt x="202" y="199"/>
                    <a:pt x="202" y="200"/>
                  </a:cubicBezTo>
                  <a:cubicBezTo>
                    <a:pt x="203" y="200"/>
                    <a:pt x="203" y="202"/>
                    <a:pt x="203" y="203"/>
                  </a:cubicBezTo>
                  <a:cubicBezTo>
                    <a:pt x="204" y="204"/>
                    <a:pt x="207" y="206"/>
                    <a:pt x="208" y="207"/>
                  </a:cubicBezTo>
                  <a:cubicBezTo>
                    <a:pt x="209" y="208"/>
                    <a:pt x="210" y="211"/>
                    <a:pt x="210" y="212"/>
                  </a:cubicBezTo>
                  <a:cubicBezTo>
                    <a:pt x="210" y="215"/>
                    <a:pt x="210" y="216"/>
                    <a:pt x="211" y="218"/>
                  </a:cubicBezTo>
                  <a:cubicBezTo>
                    <a:pt x="212" y="219"/>
                    <a:pt x="212" y="219"/>
                    <a:pt x="212" y="220"/>
                  </a:cubicBezTo>
                  <a:cubicBezTo>
                    <a:pt x="213" y="221"/>
                    <a:pt x="212" y="222"/>
                    <a:pt x="213" y="223"/>
                  </a:cubicBezTo>
                  <a:cubicBezTo>
                    <a:pt x="214" y="224"/>
                    <a:pt x="218" y="224"/>
                    <a:pt x="219" y="225"/>
                  </a:cubicBezTo>
                  <a:cubicBezTo>
                    <a:pt x="221" y="226"/>
                    <a:pt x="224" y="228"/>
                    <a:pt x="226" y="229"/>
                  </a:cubicBezTo>
                  <a:cubicBezTo>
                    <a:pt x="227" y="229"/>
                    <a:pt x="228" y="229"/>
                    <a:pt x="229" y="229"/>
                  </a:cubicBezTo>
                  <a:cubicBezTo>
                    <a:pt x="231" y="229"/>
                    <a:pt x="231" y="231"/>
                    <a:pt x="233" y="231"/>
                  </a:cubicBezTo>
                  <a:cubicBezTo>
                    <a:pt x="236" y="233"/>
                    <a:pt x="240" y="232"/>
                    <a:pt x="242" y="232"/>
                  </a:cubicBezTo>
                  <a:cubicBezTo>
                    <a:pt x="243" y="232"/>
                    <a:pt x="244" y="232"/>
                    <a:pt x="245" y="232"/>
                  </a:cubicBezTo>
                  <a:cubicBezTo>
                    <a:pt x="246" y="232"/>
                    <a:pt x="247" y="232"/>
                    <a:pt x="248" y="232"/>
                  </a:cubicBezTo>
                  <a:cubicBezTo>
                    <a:pt x="249" y="232"/>
                    <a:pt x="249" y="231"/>
                    <a:pt x="251" y="231"/>
                  </a:cubicBezTo>
                  <a:cubicBezTo>
                    <a:pt x="252" y="232"/>
                    <a:pt x="253" y="234"/>
                    <a:pt x="254" y="235"/>
                  </a:cubicBezTo>
                  <a:cubicBezTo>
                    <a:pt x="255" y="236"/>
                    <a:pt x="256" y="236"/>
                    <a:pt x="257" y="237"/>
                  </a:cubicBezTo>
                  <a:cubicBezTo>
                    <a:pt x="257" y="237"/>
                    <a:pt x="258" y="239"/>
                    <a:pt x="259" y="239"/>
                  </a:cubicBezTo>
                  <a:cubicBezTo>
                    <a:pt x="259" y="239"/>
                    <a:pt x="260" y="239"/>
                    <a:pt x="261" y="239"/>
                  </a:cubicBezTo>
                  <a:cubicBezTo>
                    <a:pt x="262" y="239"/>
                    <a:pt x="263" y="239"/>
                    <a:pt x="263" y="239"/>
                  </a:cubicBezTo>
                  <a:cubicBezTo>
                    <a:pt x="265" y="240"/>
                    <a:pt x="267" y="240"/>
                    <a:pt x="269" y="240"/>
                  </a:cubicBezTo>
                  <a:cubicBezTo>
                    <a:pt x="272" y="240"/>
                    <a:pt x="271" y="241"/>
                    <a:pt x="272" y="243"/>
                  </a:cubicBezTo>
                  <a:cubicBezTo>
                    <a:pt x="272" y="245"/>
                    <a:pt x="274" y="246"/>
                    <a:pt x="275" y="247"/>
                  </a:cubicBezTo>
                  <a:cubicBezTo>
                    <a:pt x="276" y="248"/>
                    <a:pt x="275" y="249"/>
                    <a:pt x="276" y="249"/>
                  </a:cubicBezTo>
                  <a:cubicBezTo>
                    <a:pt x="278" y="249"/>
                    <a:pt x="278" y="249"/>
                    <a:pt x="278" y="249"/>
                  </a:cubicBezTo>
                  <a:cubicBezTo>
                    <a:pt x="279" y="250"/>
                    <a:pt x="278" y="250"/>
                    <a:pt x="279" y="252"/>
                  </a:cubicBezTo>
                  <a:cubicBezTo>
                    <a:pt x="280" y="254"/>
                    <a:pt x="283" y="253"/>
                    <a:pt x="285" y="25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75"/>
            <p:cNvSpPr/>
            <p:nvPr/>
          </p:nvSpPr>
          <p:spPr bwMode="auto">
            <a:xfrm>
              <a:off x="4185444" y="-1409699"/>
              <a:ext cx="42863" cy="25400"/>
            </a:xfrm>
            <a:custGeom>
              <a:avLst/>
              <a:gdLst>
                <a:gd name="T0" fmla="*/ 6 w 10"/>
                <a:gd name="T1" fmla="*/ 0 h 6"/>
                <a:gd name="T2" fmla="*/ 7 w 10"/>
                <a:gd name="T3" fmla="*/ 0 h 6"/>
                <a:gd name="T4" fmla="*/ 5 w 10"/>
                <a:gd name="T5" fmla="*/ 1 h 6"/>
                <a:gd name="T6" fmla="*/ 3 w 10"/>
                <a:gd name="T7" fmla="*/ 2 h 6"/>
                <a:gd name="T8" fmla="*/ 1 w 10"/>
                <a:gd name="T9" fmla="*/ 4 h 6"/>
                <a:gd name="T10" fmla="*/ 1 w 10"/>
                <a:gd name="T11" fmla="*/ 6 h 6"/>
                <a:gd name="T12" fmla="*/ 4 w 10"/>
                <a:gd name="T13" fmla="*/ 4 h 6"/>
                <a:gd name="T14" fmla="*/ 8 w 10"/>
                <a:gd name="T15" fmla="*/ 3 h 6"/>
                <a:gd name="T16" fmla="*/ 6 w 10"/>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6">
                  <a:moveTo>
                    <a:pt x="6" y="0"/>
                  </a:moveTo>
                  <a:cubicBezTo>
                    <a:pt x="7" y="0"/>
                    <a:pt x="7" y="0"/>
                    <a:pt x="7" y="0"/>
                  </a:cubicBezTo>
                  <a:cubicBezTo>
                    <a:pt x="6" y="0"/>
                    <a:pt x="6" y="1"/>
                    <a:pt x="5" y="1"/>
                  </a:cubicBezTo>
                  <a:cubicBezTo>
                    <a:pt x="4" y="2"/>
                    <a:pt x="3" y="2"/>
                    <a:pt x="3" y="2"/>
                  </a:cubicBezTo>
                  <a:cubicBezTo>
                    <a:pt x="1" y="4"/>
                    <a:pt x="1" y="4"/>
                    <a:pt x="1" y="4"/>
                  </a:cubicBezTo>
                  <a:cubicBezTo>
                    <a:pt x="1" y="4"/>
                    <a:pt x="0" y="5"/>
                    <a:pt x="1" y="6"/>
                  </a:cubicBezTo>
                  <a:cubicBezTo>
                    <a:pt x="3" y="6"/>
                    <a:pt x="3" y="4"/>
                    <a:pt x="4" y="4"/>
                  </a:cubicBezTo>
                  <a:cubicBezTo>
                    <a:pt x="5" y="3"/>
                    <a:pt x="7" y="4"/>
                    <a:pt x="8" y="3"/>
                  </a:cubicBezTo>
                  <a:cubicBezTo>
                    <a:pt x="10" y="2"/>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76"/>
            <p:cNvSpPr/>
            <p:nvPr/>
          </p:nvSpPr>
          <p:spPr bwMode="auto">
            <a:xfrm>
              <a:off x="3991769" y="-1341437"/>
              <a:ext cx="33338" cy="25400"/>
            </a:xfrm>
            <a:custGeom>
              <a:avLst/>
              <a:gdLst>
                <a:gd name="T0" fmla="*/ 7 w 8"/>
                <a:gd name="T1" fmla="*/ 2 h 6"/>
                <a:gd name="T2" fmla="*/ 6 w 8"/>
                <a:gd name="T3" fmla="*/ 0 h 6"/>
                <a:gd name="T4" fmla="*/ 5 w 8"/>
                <a:gd name="T5" fmla="*/ 1 h 6"/>
                <a:gd name="T6" fmla="*/ 6 w 8"/>
                <a:gd name="T7" fmla="*/ 1 h 6"/>
                <a:gd name="T8" fmla="*/ 5 w 8"/>
                <a:gd name="T9" fmla="*/ 3 h 6"/>
                <a:gd name="T10" fmla="*/ 3 w 8"/>
                <a:gd name="T11" fmla="*/ 3 h 6"/>
                <a:gd name="T12" fmla="*/ 1 w 8"/>
                <a:gd name="T13" fmla="*/ 5 h 6"/>
                <a:gd name="T14" fmla="*/ 5 w 8"/>
                <a:gd name="T15" fmla="*/ 6 h 6"/>
                <a:gd name="T16" fmla="*/ 8 w 8"/>
                <a:gd name="T17" fmla="*/ 2 h 6"/>
                <a:gd name="T18" fmla="*/ 7 w 8"/>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
                  <a:moveTo>
                    <a:pt x="7" y="2"/>
                  </a:moveTo>
                  <a:cubicBezTo>
                    <a:pt x="6" y="1"/>
                    <a:pt x="6" y="1"/>
                    <a:pt x="6" y="0"/>
                  </a:cubicBezTo>
                  <a:cubicBezTo>
                    <a:pt x="5" y="1"/>
                    <a:pt x="5" y="1"/>
                    <a:pt x="5" y="1"/>
                  </a:cubicBezTo>
                  <a:cubicBezTo>
                    <a:pt x="6" y="1"/>
                    <a:pt x="6" y="1"/>
                    <a:pt x="6" y="1"/>
                  </a:cubicBezTo>
                  <a:cubicBezTo>
                    <a:pt x="6" y="2"/>
                    <a:pt x="5" y="3"/>
                    <a:pt x="5" y="3"/>
                  </a:cubicBezTo>
                  <a:cubicBezTo>
                    <a:pt x="4" y="3"/>
                    <a:pt x="4" y="3"/>
                    <a:pt x="3" y="3"/>
                  </a:cubicBezTo>
                  <a:cubicBezTo>
                    <a:pt x="2" y="3"/>
                    <a:pt x="0" y="4"/>
                    <a:pt x="1" y="5"/>
                  </a:cubicBezTo>
                  <a:cubicBezTo>
                    <a:pt x="1" y="6"/>
                    <a:pt x="4" y="6"/>
                    <a:pt x="5" y="6"/>
                  </a:cubicBezTo>
                  <a:cubicBezTo>
                    <a:pt x="7" y="5"/>
                    <a:pt x="8" y="4"/>
                    <a:pt x="8" y="2"/>
                  </a:cubicBez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77"/>
            <p:cNvSpPr/>
            <p:nvPr/>
          </p:nvSpPr>
          <p:spPr bwMode="auto">
            <a:xfrm>
              <a:off x="4448969" y="-1414462"/>
              <a:ext cx="30163" cy="34925"/>
            </a:xfrm>
            <a:custGeom>
              <a:avLst/>
              <a:gdLst>
                <a:gd name="T0" fmla="*/ 5 w 7"/>
                <a:gd name="T1" fmla="*/ 3 h 8"/>
                <a:gd name="T2" fmla="*/ 4 w 7"/>
                <a:gd name="T3" fmla="*/ 1 h 8"/>
                <a:gd name="T4" fmla="*/ 0 w 7"/>
                <a:gd name="T5" fmla="*/ 1 h 8"/>
                <a:gd name="T6" fmla="*/ 0 w 7"/>
                <a:gd name="T7" fmla="*/ 1 h 8"/>
                <a:gd name="T8" fmla="*/ 2 w 7"/>
                <a:gd name="T9" fmla="*/ 3 h 8"/>
                <a:gd name="T10" fmla="*/ 3 w 7"/>
                <a:gd name="T11" fmla="*/ 6 h 8"/>
                <a:gd name="T12" fmla="*/ 6 w 7"/>
                <a:gd name="T13" fmla="*/ 5 h 8"/>
                <a:gd name="T14" fmla="*/ 5 w 7"/>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8">
                  <a:moveTo>
                    <a:pt x="5" y="3"/>
                  </a:moveTo>
                  <a:cubicBezTo>
                    <a:pt x="4" y="2"/>
                    <a:pt x="5" y="2"/>
                    <a:pt x="4" y="1"/>
                  </a:cubicBezTo>
                  <a:cubicBezTo>
                    <a:pt x="2" y="0"/>
                    <a:pt x="2" y="0"/>
                    <a:pt x="0" y="1"/>
                  </a:cubicBezTo>
                  <a:cubicBezTo>
                    <a:pt x="0" y="1"/>
                    <a:pt x="0" y="1"/>
                    <a:pt x="0" y="1"/>
                  </a:cubicBezTo>
                  <a:cubicBezTo>
                    <a:pt x="1" y="2"/>
                    <a:pt x="1" y="2"/>
                    <a:pt x="2" y="3"/>
                  </a:cubicBezTo>
                  <a:cubicBezTo>
                    <a:pt x="2" y="4"/>
                    <a:pt x="2" y="5"/>
                    <a:pt x="3" y="6"/>
                  </a:cubicBezTo>
                  <a:cubicBezTo>
                    <a:pt x="4" y="8"/>
                    <a:pt x="7" y="7"/>
                    <a:pt x="6" y="5"/>
                  </a:cubicBezTo>
                  <a:cubicBezTo>
                    <a:pt x="6" y="4"/>
                    <a:pt x="5" y="4"/>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78"/>
            <p:cNvSpPr/>
            <p:nvPr/>
          </p:nvSpPr>
          <p:spPr bwMode="auto">
            <a:xfrm>
              <a:off x="4496594" y="-1376362"/>
              <a:ext cx="15875" cy="30163"/>
            </a:xfrm>
            <a:custGeom>
              <a:avLst/>
              <a:gdLst>
                <a:gd name="T0" fmla="*/ 2 w 4"/>
                <a:gd name="T1" fmla="*/ 6 h 7"/>
                <a:gd name="T2" fmla="*/ 3 w 4"/>
                <a:gd name="T3" fmla="*/ 4 h 7"/>
                <a:gd name="T4" fmla="*/ 3 w 4"/>
                <a:gd name="T5" fmla="*/ 3 h 7"/>
                <a:gd name="T6" fmla="*/ 2 w 4"/>
                <a:gd name="T7" fmla="*/ 2 h 7"/>
                <a:gd name="T8" fmla="*/ 0 w 4"/>
                <a:gd name="T9" fmla="*/ 0 h 7"/>
                <a:gd name="T10" fmla="*/ 0 w 4"/>
                <a:gd name="T11" fmla="*/ 0 h 7"/>
                <a:gd name="T12" fmla="*/ 0 w 4"/>
                <a:gd name="T13" fmla="*/ 0 h 7"/>
                <a:gd name="T14" fmla="*/ 1 w 4"/>
                <a:gd name="T15" fmla="*/ 3 h 7"/>
                <a:gd name="T16" fmla="*/ 2 w 4"/>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7">
                  <a:moveTo>
                    <a:pt x="2" y="6"/>
                  </a:moveTo>
                  <a:cubicBezTo>
                    <a:pt x="3" y="7"/>
                    <a:pt x="4" y="6"/>
                    <a:pt x="3" y="4"/>
                  </a:cubicBezTo>
                  <a:cubicBezTo>
                    <a:pt x="3" y="4"/>
                    <a:pt x="3" y="4"/>
                    <a:pt x="3" y="3"/>
                  </a:cubicBezTo>
                  <a:cubicBezTo>
                    <a:pt x="2" y="3"/>
                    <a:pt x="2" y="2"/>
                    <a:pt x="2" y="2"/>
                  </a:cubicBezTo>
                  <a:cubicBezTo>
                    <a:pt x="2" y="1"/>
                    <a:pt x="1" y="1"/>
                    <a:pt x="0" y="0"/>
                  </a:cubicBezTo>
                  <a:cubicBezTo>
                    <a:pt x="0" y="0"/>
                    <a:pt x="0" y="0"/>
                    <a:pt x="0" y="0"/>
                  </a:cubicBezTo>
                  <a:cubicBezTo>
                    <a:pt x="0" y="0"/>
                    <a:pt x="0" y="0"/>
                    <a:pt x="0" y="0"/>
                  </a:cubicBezTo>
                  <a:cubicBezTo>
                    <a:pt x="0" y="1"/>
                    <a:pt x="0" y="2"/>
                    <a:pt x="1" y="3"/>
                  </a:cubicBezTo>
                  <a:cubicBezTo>
                    <a:pt x="1" y="4"/>
                    <a:pt x="1" y="5"/>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79"/>
            <p:cNvSpPr/>
            <p:nvPr/>
          </p:nvSpPr>
          <p:spPr bwMode="auto">
            <a:xfrm>
              <a:off x="4499769" y="-1338262"/>
              <a:ext cx="22225" cy="25400"/>
            </a:xfrm>
            <a:custGeom>
              <a:avLst/>
              <a:gdLst>
                <a:gd name="T0" fmla="*/ 1 w 5"/>
                <a:gd name="T1" fmla="*/ 0 h 6"/>
                <a:gd name="T2" fmla="*/ 4 w 5"/>
                <a:gd name="T3" fmla="*/ 4 h 6"/>
                <a:gd name="T4" fmla="*/ 1 w 5"/>
                <a:gd name="T5" fmla="*/ 0 h 6"/>
              </a:gdLst>
              <a:ahLst/>
              <a:cxnLst>
                <a:cxn ang="0">
                  <a:pos x="T0" y="T1"/>
                </a:cxn>
                <a:cxn ang="0">
                  <a:pos x="T2" y="T3"/>
                </a:cxn>
                <a:cxn ang="0">
                  <a:pos x="T4" y="T5"/>
                </a:cxn>
              </a:cxnLst>
              <a:rect l="0" t="0" r="r" b="b"/>
              <a:pathLst>
                <a:path w="5" h="6">
                  <a:moveTo>
                    <a:pt x="1" y="0"/>
                  </a:moveTo>
                  <a:cubicBezTo>
                    <a:pt x="0" y="2"/>
                    <a:pt x="3" y="6"/>
                    <a:pt x="4" y="4"/>
                  </a:cubicBezTo>
                  <a:cubicBezTo>
                    <a:pt x="5" y="2"/>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80"/>
            <p:cNvSpPr/>
            <p:nvPr/>
          </p:nvSpPr>
          <p:spPr bwMode="auto">
            <a:xfrm>
              <a:off x="4499769" y="-1338262"/>
              <a:ext cx="4763" cy="4763"/>
            </a:xfrm>
            <a:custGeom>
              <a:avLst/>
              <a:gdLst>
                <a:gd name="T0" fmla="*/ 0 w 3"/>
                <a:gd name="T1" fmla="*/ 3 h 3"/>
                <a:gd name="T2" fmla="*/ 3 w 3"/>
                <a:gd name="T3" fmla="*/ 0 h 3"/>
                <a:gd name="T4" fmla="*/ 3 w 3"/>
                <a:gd name="T5" fmla="*/ 0 h 3"/>
                <a:gd name="T6" fmla="*/ 0 w 3"/>
                <a:gd name="T7" fmla="*/ 3 h 3"/>
              </a:gdLst>
              <a:ahLst/>
              <a:cxnLst>
                <a:cxn ang="0">
                  <a:pos x="T0" y="T1"/>
                </a:cxn>
                <a:cxn ang="0">
                  <a:pos x="T2" y="T3"/>
                </a:cxn>
                <a:cxn ang="0">
                  <a:pos x="T4" y="T5"/>
                </a:cxn>
                <a:cxn ang="0">
                  <a:pos x="T6" y="T7"/>
                </a:cxn>
              </a:cxnLst>
              <a:rect l="0" t="0" r="r" b="b"/>
              <a:pathLst>
                <a:path w="3" h="3">
                  <a:moveTo>
                    <a:pt x="0" y="3"/>
                  </a:moveTo>
                  <a:lnTo>
                    <a:pt x="3" y="0"/>
                  </a:lnTo>
                  <a:lnTo>
                    <a:pt x="3"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Rectangle 81"/>
            <p:cNvSpPr>
              <a:spLocks noChangeArrowheads="1"/>
            </p:cNvSpPr>
            <p:nvPr/>
          </p:nvSpPr>
          <p:spPr bwMode="auto">
            <a:xfrm>
              <a:off x="4504532" y="-1338262"/>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8" name="Freeform 82"/>
            <p:cNvSpPr/>
            <p:nvPr/>
          </p:nvSpPr>
          <p:spPr bwMode="auto">
            <a:xfrm>
              <a:off x="5187157" y="-841374"/>
              <a:ext cx="149225" cy="42863"/>
            </a:xfrm>
            <a:custGeom>
              <a:avLst/>
              <a:gdLst>
                <a:gd name="T0" fmla="*/ 33 w 35"/>
                <a:gd name="T1" fmla="*/ 10 h 10"/>
                <a:gd name="T2" fmla="*/ 29 w 35"/>
                <a:gd name="T3" fmla="*/ 6 h 10"/>
                <a:gd name="T4" fmla="*/ 16 w 35"/>
                <a:gd name="T5" fmla="*/ 0 h 10"/>
                <a:gd name="T6" fmla="*/ 17 w 35"/>
                <a:gd name="T7" fmla="*/ 1 h 10"/>
                <a:gd name="T8" fmla="*/ 11 w 35"/>
                <a:gd name="T9" fmla="*/ 0 h 10"/>
                <a:gd name="T10" fmla="*/ 7 w 35"/>
                <a:gd name="T11" fmla="*/ 0 h 10"/>
                <a:gd name="T12" fmla="*/ 0 w 35"/>
                <a:gd name="T13" fmla="*/ 3 h 10"/>
                <a:gd name="T14" fmla="*/ 9 w 35"/>
                <a:gd name="T15" fmla="*/ 3 h 10"/>
                <a:gd name="T16" fmla="*/ 19 w 35"/>
                <a:gd name="T17" fmla="*/ 6 h 10"/>
                <a:gd name="T18" fmla="*/ 25 w 35"/>
                <a:gd name="T19" fmla="*/ 8 h 10"/>
                <a:gd name="T20" fmla="*/ 25 w 35"/>
                <a:gd name="T21" fmla="*/ 9 h 10"/>
                <a:gd name="T22" fmla="*/ 27 w 35"/>
                <a:gd name="T23" fmla="*/ 9 h 10"/>
                <a:gd name="T24" fmla="*/ 30 w 35"/>
                <a:gd name="T25" fmla="*/ 10 h 10"/>
                <a:gd name="T26" fmla="*/ 33 w 35"/>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0">
                  <a:moveTo>
                    <a:pt x="33" y="10"/>
                  </a:moveTo>
                  <a:cubicBezTo>
                    <a:pt x="35" y="7"/>
                    <a:pt x="30" y="6"/>
                    <a:pt x="29" y="6"/>
                  </a:cubicBezTo>
                  <a:cubicBezTo>
                    <a:pt x="24" y="4"/>
                    <a:pt x="20" y="2"/>
                    <a:pt x="16" y="0"/>
                  </a:cubicBezTo>
                  <a:cubicBezTo>
                    <a:pt x="17" y="1"/>
                    <a:pt x="17" y="1"/>
                    <a:pt x="17" y="1"/>
                  </a:cubicBezTo>
                  <a:cubicBezTo>
                    <a:pt x="15" y="0"/>
                    <a:pt x="13" y="0"/>
                    <a:pt x="11" y="0"/>
                  </a:cubicBezTo>
                  <a:cubicBezTo>
                    <a:pt x="10" y="0"/>
                    <a:pt x="9" y="0"/>
                    <a:pt x="7" y="0"/>
                  </a:cubicBezTo>
                  <a:cubicBezTo>
                    <a:pt x="5" y="0"/>
                    <a:pt x="0" y="0"/>
                    <a:pt x="0" y="3"/>
                  </a:cubicBezTo>
                  <a:cubicBezTo>
                    <a:pt x="0" y="6"/>
                    <a:pt x="7" y="3"/>
                    <a:pt x="9" y="3"/>
                  </a:cubicBezTo>
                  <a:cubicBezTo>
                    <a:pt x="13" y="3"/>
                    <a:pt x="16" y="3"/>
                    <a:pt x="19" y="6"/>
                  </a:cubicBezTo>
                  <a:cubicBezTo>
                    <a:pt x="21" y="8"/>
                    <a:pt x="23" y="7"/>
                    <a:pt x="25" y="8"/>
                  </a:cubicBezTo>
                  <a:cubicBezTo>
                    <a:pt x="25" y="9"/>
                    <a:pt x="25" y="9"/>
                    <a:pt x="25" y="9"/>
                  </a:cubicBezTo>
                  <a:cubicBezTo>
                    <a:pt x="26" y="9"/>
                    <a:pt x="27" y="9"/>
                    <a:pt x="27" y="9"/>
                  </a:cubicBezTo>
                  <a:cubicBezTo>
                    <a:pt x="28" y="10"/>
                    <a:pt x="29" y="10"/>
                    <a:pt x="30" y="10"/>
                  </a:cubicBezTo>
                  <a:cubicBezTo>
                    <a:pt x="31" y="10"/>
                    <a:pt x="33" y="10"/>
                    <a:pt x="3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83"/>
            <p:cNvSpPr/>
            <p:nvPr/>
          </p:nvSpPr>
          <p:spPr bwMode="auto">
            <a:xfrm>
              <a:off x="5301457" y="-777874"/>
              <a:ext cx="0" cy="4763"/>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84"/>
            <p:cNvSpPr/>
            <p:nvPr/>
          </p:nvSpPr>
          <p:spPr bwMode="auto">
            <a:xfrm>
              <a:off x="5276057" y="-777874"/>
              <a:ext cx="30163" cy="17463"/>
            </a:xfrm>
            <a:custGeom>
              <a:avLst/>
              <a:gdLst>
                <a:gd name="T0" fmla="*/ 2 w 7"/>
                <a:gd name="T1" fmla="*/ 0 h 4"/>
                <a:gd name="T2" fmla="*/ 0 w 7"/>
                <a:gd name="T3" fmla="*/ 3 h 4"/>
                <a:gd name="T4" fmla="*/ 5 w 7"/>
                <a:gd name="T5" fmla="*/ 2 h 4"/>
                <a:gd name="T6" fmla="*/ 7 w 7"/>
                <a:gd name="T7" fmla="*/ 1 h 4"/>
                <a:gd name="T8" fmla="*/ 2 w 7"/>
                <a:gd name="T9" fmla="*/ 0 h 4"/>
              </a:gdLst>
              <a:ahLst/>
              <a:cxnLst>
                <a:cxn ang="0">
                  <a:pos x="T0" y="T1"/>
                </a:cxn>
                <a:cxn ang="0">
                  <a:pos x="T2" y="T3"/>
                </a:cxn>
                <a:cxn ang="0">
                  <a:pos x="T4" y="T5"/>
                </a:cxn>
                <a:cxn ang="0">
                  <a:pos x="T6" y="T7"/>
                </a:cxn>
                <a:cxn ang="0">
                  <a:pos x="T8" y="T9"/>
                </a:cxn>
              </a:cxnLst>
              <a:rect l="0" t="0" r="r" b="b"/>
              <a:pathLst>
                <a:path w="7" h="4">
                  <a:moveTo>
                    <a:pt x="2" y="0"/>
                  </a:moveTo>
                  <a:cubicBezTo>
                    <a:pt x="2" y="1"/>
                    <a:pt x="0" y="2"/>
                    <a:pt x="0" y="3"/>
                  </a:cubicBezTo>
                  <a:cubicBezTo>
                    <a:pt x="1" y="4"/>
                    <a:pt x="4" y="2"/>
                    <a:pt x="5" y="2"/>
                  </a:cubicBezTo>
                  <a:cubicBezTo>
                    <a:pt x="6" y="2"/>
                    <a:pt x="7" y="2"/>
                    <a:pt x="7" y="1"/>
                  </a:cubicBezTo>
                  <a:cubicBezTo>
                    <a:pt x="5" y="0"/>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Rectangle 85"/>
            <p:cNvSpPr>
              <a:spLocks noChangeArrowheads="1"/>
            </p:cNvSpPr>
            <p:nvPr/>
          </p:nvSpPr>
          <p:spPr bwMode="auto">
            <a:xfrm>
              <a:off x="5301457" y="-773112"/>
              <a:ext cx="4763"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2" name="Freeform 86"/>
            <p:cNvSpPr/>
            <p:nvPr/>
          </p:nvSpPr>
          <p:spPr bwMode="auto">
            <a:xfrm>
              <a:off x="5326857" y="-793749"/>
              <a:ext cx="93663" cy="38100"/>
            </a:xfrm>
            <a:custGeom>
              <a:avLst/>
              <a:gdLst>
                <a:gd name="T0" fmla="*/ 3 w 22"/>
                <a:gd name="T1" fmla="*/ 7 h 9"/>
                <a:gd name="T2" fmla="*/ 11 w 22"/>
                <a:gd name="T3" fmla="*/ 5 h 9"/>
                <a:gd name="T4" fmla="*/ 14 w 22"/>
                <a:gd name="T5" fmla="*/ 7 h 9"/>
                <a:gd name="T6" fmla="*/ 19 w 22"/>
                <a:gd name="T7" fmla="*/ 6 h 9"/>
                <a:gd name="T8" fmla="*/ 22 w 22"/>
                <a:gd name="T9" fmla="*/ 5 h 9"/>
                <a:gd name="T10" fmla="*/ 18 w 22"/>
                <a:gd name="T11" fmla="*/ 2 h 9"/>
                <a:gd name="T12" fmla="*/ 16 w 22"/>
                <a:gd name="T13" fmla="*/ 1 h 9"/>
                <a:gd name="T14" fmla="*/ 16 w 22"/>
                <a:gd name="T15" fmla="*/ 1 h 9"/>
                <a:gd name="T16" fmla="*/ 12 w 22"/>
                <a:gd name="T17" fmla="*/ 0 h 9"/>
                <a:gd name="T18" fmla="*/ 6 w 22"/>
                <a:gd name="T19" fmla="*/ 1 h 9"/>
                <a:gd name="T20" fmla="*/ 6 w 22"/>
                <a:gd name="T21" fmla="*/ 4 h 9"/>
                <a:gd name="T22" fmla="*/ 3 w 22"/>
                <a:gd name="T2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9">
                  <a:moveTo>
                    <a:pt x="3" y="7"/>
                  </a:moveTo>
                  <a:cubicBezTo>
                    <a:pt x="6" y="9"/>
                    <a:pt x="9" y="4"/>
                    <a:pt x="11" y="5"/>
                  </a:cubicBezTo>
                  <a:cubicBezTo>
                    <a:pt x="12" y="6"/>
                    <a:pt x="12" y="7"/>
                    <a:pt x="14" y="7"/>
                  </a:cubicBezTo>
                  <a:cubicBezTo>
                    <a:pt x="15" y="7"/>
                    <a:pt x="17" y="6"/>
                    <a:pt x="19" y="6"/>
                  </a:cubicBezTo>
                  <a:cubicBezTo>
                    <a:pt x="20" y="6"/>
                    <a:pt x="22" y="6"/>
                    <a:pt x="22" y="5"/>
                  </a:cubicBezTo>
                  <a:cubicBezTo>
                    <a:pt x="22" y="4"/>
                    <a:pt x="19" y="2"/>
                    <a:pt x="18" y="2"/>
                  </a:cubicBezTo>
                  <a:cubicBezTo>
                    <a:pt x="17" y="2"/>
                    <a:pt x="16" y="2"/>
                    <a:pt x="16" y="1"/>
                  </a:cubicBezTo>
                  <a:cubicBezTo>
                    <a:pt x="16" y="1"/>
                    <a:pt x="16" y="1"/>
                    <a:pt x="16" y="1"/>
                  </a:cubicBezTo>
                  <a:cubicBezTo>
                    <a:pt x="17" y="0"/>
                    <a:pt x="13" y="0"/>
                    <a:pt x="12" y="0"/>
                  </a:cubicBezTo>
                  <a:cubicBezTo>
                    <a:pt x="10" y="1"/>
                    <a:pt x="8" y="1"/>
                    <a:pt x="6" y="1"/>
                  </a:cubicBezTo>
                  <a:cubicBezTo>
                    <a:pt x="6" y="2"/>
                    <a:pt x="6" y="3"/>
                    <a:pt x="6" y="4"/>
                  </a:cubicBezTo>
                  <a:cubicBezTo>
                    <a:pt x="5" y="4"/>
                    <a:pt x="0" y="5"/>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Rectangle 87"/>
            <p:cNvSpPr>
              <a:spLocks noChangeArrowheads="1"/>
            </p:cNvSpPr>
            <p:nvPr/>
          </p:nvSpPr>
          <p:spPr bwMode="auto">
            <a:xfrm>
              <a:off x="5453857" y="-777874"/>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4" name="Freeform 88"/>
            <p:cNvSpPr/>
            <p:nvPr/>
          </p:nvSpPr>
          <p:spPr bwMode="auto">
            <a:xfrm>
              <a:off x="5437982" y="-781049"/>
              <a:ext cx="25400" cy="25400"/>
            </a:xfrm>
            <a:custGeom>
              <a:avLst/>
              <a:gdLst>
                <a:gd name="T0" fmla="*/ 1 w 6"/>
                <a:gd name="T1" fmla="*/ 2 h 6"/>
                <a:gd name="T2" fmla="*/ 1 w 6"/>
                <a:gd name="T3" fmla="*/ 4 h 6"/>
                <a:gd name="T4" fmla="*/ 4 w 6"/>
                <a:gd name="T5" fmla="*/ 1 h 6"/>
                <a:gd name="T6" fmla="*/ 1 w 6"/>
                <a:gd name="T7" fmla="*/ 2 h 6"/>
              </a:gdLst>
              <a:ahLst/>
              <a:cxnLst>
                <a:cxn ang="0">
                  <a:pos x="T0" y="T1"/>
                </a:cxn>
                <a:cxn ang="0">
                  <a:pos x="T2" y="T3"/>
                </a:cxn>
                <a:cxn ang="0">
                  <a:pos x="T4" y="T5"/>
                </a:cxn>
                <a:cxn ang="0">
                  <a:pos x="T6" y="T7"/>
                </a:cxn>
              </a:cxnLst>
              <a:rect l="0" t="0" r="r" b="b"/>
              <a:pathLst>
                <a:path w="6" h="6">
                  <a:moveTo>
                    <a:pt x="1" y="2"/>
                  </a:moveTo>
                  <a:cubicBezTo>
                    <a:pt x="0" y="2"/>
                    <a:pt x="1" y="4"/>
                    <a:pt x="1" y="4"/>
                  </a:cubicBezTo>
                  <a:cubicBezTo>
                    <a:pt x="3" y="6"/>
                    <a:pt x="6" y="2"/>
                    <a:pt x="4" y="1"/>
                  </a:cubicBezTo>
                  <a:cubicBezTo>
                    <a:pt x="3" y="1"/>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89"/>
            <p:cNvSpPr/>
            <p:nvPr/>
          </p:nvSpPr>
          <p:spPr bwMode="auto">
            <a:xfrm>
              <a:off x="5179219" y="-636587"/>
              <a:ext cx="657225" cy="1001713"/>
            </a:xfrm>
            <a:custGeom>
              <a:avLst/>
              <a:gdLst>
                <a:gd name="T0" fmla="*/ 146 w 155"/>
                <a:gd name="T1" fmla="*/ 52 h 236"/>
                <a:gd name="T2" fmla="*/ 140 w 155"/>
                <a:gd name="T3" fmla="*/ 48 h 236"/>
                <a:gd name="T4" fmla="*/ 127 w 155"/>
                <a:gd name="T5" fmla="*/ 45 h 236"/>
                <a:gd name="T6" fmla="*/ 119 w 155"/>
                <a:gd name="T7" fmla="*/ 42 h 236"/>
                <a:gd name="T8" fmla="*/ 111 w 155"/>
                <a:gd name="T9" fmla="*/ 41 h 236"/>
                <a:gd name="T10" fmla="*/ 103 w 155"/>
                <a:gd name="T11" fmla="*/ 38 h 236"/>
                <a:gd name="T12" fmla="*/ 100 w 155"/>
                <a:gd name="T13" fmla="*/ 39 h 236"/>
                <a:gd name="T14" fmla="*/ 102 w 155"/>
                <a:gd name="T15" fmla="*/ 30 h 236"/>
                <a:gd name="T16" fmla="*/ 96 w 155"/>
                <a:gd name="T17" fmla="*/ 22 h 236"/>
                <a:gd name="T18" fmla="*/ 78 w 155"/>
                <a:gd name="T19" fmla="*/ 18 h 236"/>
                <a:gd name="T20" fmla="*/ 71 w 155"/>
                <a:gd name="T21" fmla="*/ 11 h 236"/>
                <a:gd name="T22" fmla="*/ 61 w 155"/>
                <a:gd name="T23" fmla="*/ 5 h 236"/>
                <a:gd name="T24" fmla="*/ 50 w 155"/>
                <a:gd name="T25" fmla="*/ 5 h 236"/>
                <a:gd name="T26" fmla="*/ 44 w 155"/>
                <a:gd name="T27" fmla="*/ 3 h 236"/>
                <a:gd name="T28" fmla="*/ 33 w 155"/>
                <a:gd name="T29" fmla="*/ 9 h 236"/>
                <a:gd name="T30" fmla="*/ 26 w 155"/>
                <a:gd name="T31" fmla="*/ 2 h 236"/>
                <a:gd name="T32" fmla="*/ 15 w 155"/>
                <a:gd name="T33" fmla="*/ 11 h 236"/>
                <a:gd name="T34" fmla="*/ 12 w 155"/>
                <a:gd name="T35" fmla="*/ 27 h 236"/>
                <a:gd name="T36" fmla="*/ 2 w 155"/>
                <a:gd name="T37" fmla="*/ 40 h 236"/>
                <a:gd name="T38" fmla="*/ 4 w 155"/>
                <a:gd name="T39" fmla="*/ 48 h 236"/>
                <a:gd name="T40" fmla="*/ 3 w 155"/>
                <a:gd name="T41" fmla="*/ 59 h 236"/>
                <a:gd name="T42" fmla="*/ 16 w 155"/>
                <a:gd name="T43" fmla="*/ 82 h 236"/>
                <a:gd name="T44" fmla="*/ 26 w 155"/>
                <a:gd name="T45" fmla="*/ 91 h 236"/>
                <a:gd name="T46" fmla="*/ 37 w 155"/>
                <a:gd name="T47" fmla="*/ 99 h 236"/>
                <a:gd name="T48" fmla="*/ 34 w 155"/>
                <a:gd name="T49" fmla="*/ 123 h 236"/>
                <a:gd name="T50" fmla="*/ 30 w 155"/>
                <a:gd name="T51" fmla="*/ 151 h 236"/>
                <a:gd name="T52" fmla="*/ 27 w 155"/>
                <a:gd name="T53" fmla="*/ 162 h 236"/>
                <a:gd name="T54" fmla="*/ 24 w 155"/>
                <a:gd name="T55" fmla="*/ 177 h 236"/>
                <a:gd name="T56" fmla="*/ 28 w 155"/>
                <a:gd name="T57" fmla="*/ 188 h 236"/>
                <a:gd name="T58" fmla="*/ 21 w 155"/>
                <a:gd name="T59" fmla="*/ 196 h 236"/>
                <a:gd name="T60" fmla="*/ 23 w 155"/>
                <a:gd name="T61" fmla="*/ 206 h 236"/>
                <a:gd name="T62" fmla="*/ 23 w 155"/>
                <a:gd name="T63" fmla="*/ 215 h 236"/>
                <a:gd name="T64" fmla="*/ 29 w 155"/>
                <a:gd name="T65" fmla="*/ 227 h 236"/>
                <a:gd name="T66" fmla="*/ 36 w 155"/>
                <a:gd name="T67" fmla="*/ 227 h 236"/>
                <a:gd name="T68" fmla="*/ 39 w 155"/>
                <a:gd name="T69" fmla="*/ 234 h 236"/>
                <a:gd name="T70" fmla="*/ 50 w 155"/>
                <a:gd name="T71" fmla="*/ 232 h 236"/>
                <a:gd name="T72" fmla="*/ 41 w 155"/>
                <a:gd name="T73" fmla="*/ 223 h 236"/>
                <a:gd name="T74" fmla="*/ 42 w 155"/>
                <a:gd name="T75" fmla="*/ 214 h 236"/>
                <a:gd name="T76" fmla="*/ 50 w 155"/>
                <a:gd name="T77" fmla="*/ 205 h 236"/>
                <a:gd name="T78" fmla="*/ 49 w 155"/>
                <a:gd name="T79" fmla="*/ 194 h 236"/>
                <a:gd name="T80" fmla="*/ 55 w 155"/>
                <a:gd name="T81" fmla="*/ 185 h 236"/>
                <a:gd name="T82" fmla="*/ 56 w 155"/>
                <a:gd name="T83" fmla="*/ 175 h 236"/>
                <a:gd name="T84" fmla="*/ 63 w 155"/>
                <a:gd name="T85" fmla="*/ 170 h 236"/>
                <a:gd name="T86" fmla="*/ 79 w 155"/>
                <a:gd name="T87" fmla="*/ 165 h 236"/>
                <a:gd name="T88" fmla="*/ 80 w 155"/>
                <a:gd name="T89" fmla="*/ 153 h 236"/>
                <a:gd name="T90" fmla="*/ 95 w 155"/>
                <a:gd name="T91" fmla="*/ 146 h 236"/>
                <a:gd name="T92" fmla="*/ 106 w 155"/>
                <a:gd name="T93" fmla="*/ 135 h 236"/>
                <a:gd name="T94" fmla="*/ 110 w 155"/>
                <a:gd name="T95" fmla="*/ 124 h 236"/>
                <a:gd name="T96" fmla="*/ 119 w 155"/>
                <a:gd name="T97" fmla="*/ 114 h 236"/>
                <a:gd name="T98" fmla="*/ 126 w 155"/>
                <a:gd name="T99" fmla="*/ 113 h 236"/>
                <a:gd name="T100" fmla="*/ 137 w 155"/>
                <a:gd name="T101" fmla="*/ 104 h 236"/>
                <a:gd name="T102" fmla="*/ 141 w 155"/>
                <a:gd name="T103" fmla="*/ 85 h 236"/>
                <a:gd name="T104" fmla="*/ 153 w 155"/>
                <a:gd name="T105" fmla="*/ 69 h 236"/>
                <a:gd name="T106" fmla="*/ 155 w 155"/>
                <a:gd name="T107" fmla="*/ 6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5" h="236">
                  <a:moveTo>
                    <a:pt x="152" y="54"/>
                  </a:moveTo>
                  <a:cubicBezTo>
                    <a:pt x="151" y="53"/>
                    <a:pt x="149" y="54"/>
                    <a:pt x="147" y="54"/>
                  </a:cubicBezTo>
                  <a:cubicBezTo>
                    <a:pt x="147" y="54"/>
                    <a:pt x="147" y="53"/>
                    <a:pt x="146" y="52"/>
                  </a:cubicBezTo>
                  <a:cubicBezTo>
                    <a:pt x="146" y="52"/>
                    <a:pt x="145" y="52"/>
                    <a:pt x="145" y="52"/>
                  </a:cubicBezTo>
                  <a:cubicBezTo>
                    <a:pt x="145" y="52"/>
                    <a:pt x="145" y="51"/>
                    <a:pt x="145" y="51"/>
                  </a:cubicBezTo>
                  <a:cubicBezTo>
                    <a:pt x="144" y="49"/>
                    <a:pt x="142" y="49"/>
                    <a:pt x="140" y="48"/>
                  </a:cubicBezTo>
                  <a:cubicBezTo>
                    <a:pt x="138" y="48"/>
                    <a:pt x="137" y="46"/>
                    <a:pt x="134" y="46"/>
                  </a:cubicBezTo>
                  <a:cubicBezTo>
                    <a:pt x="133" y="47"/>
                    <a:pt x="132" y="47"/>
                    <a:pt x="130" y="46"/>
                  </a:cubicBezTo>
                  <a:cubicBezTo>
                    <a:pt x="129" y="46"/>
                    <a:pt x="129" y="45"/>
                    <a:pt x="127" y="45"/>
                  </a:cubicBezTo>
                  <a:cubicBezTo>
                    <a:pt x="126" y="45"/>
                    <a:pt x="125" y="48"/>
                    <a:pt x="123" y="46"/>
                  </a:cubicBezTo>
                  <a:cubicBezTo>
                    <a:pt x="122" y="45"/>
                    <a:pt x="123" y="43"/>
                    <a:pt x="123" y="42"/>
                  </a:cubicBezTo>
                  <a:cubicBezTo>
                    <a:pt x="122" y="41"/>
                    <a:pt x="120" y="42"/>
                    <a:pt x="119" y="42"/>
                  </a:cubicBezTo>
                  <a:cubicBezTo>
                    <a:pt x="118" y="41"/>
                    <a:pt x="118" y="40"/>
                    <a:pt x="117" y="40"/>
                  </a:cubicBezTo>
                  <a:cubicBezTo>
                    <a:pt x="117" y="40"/>
                    <a:pt x="115" y="40"/>
                    <a:pt x="115" y="40"/>
                  </a:cubicBezTo>
                  <a:cubicBezTo>
                    <a:pt x="113" y="40"/>
                    <a:pt x="112" y="40"/>
                    <a:pt x="111" y="41"/>
                  </a:cubicBezTo>
                  <a:cubicBezTo>
                    <a:pt x="111" y="41"/>
                    <a:pt x="110" y="44"/>
                    <a:pt x="108" y="43"/>
                  </a:cubicBezTo>
                  <a:cubicBezTo>
                    <a:pt x="108" y="41"/>
                    <a:pt x="110" y="38"/>
                    <a:pt x="107" y="38"/>
                  </a:cubicBezTo>
                  <a:cubicBezTo>
                    <a:pt x="106" y="38"/>
                    <a:pt x="105" y="38"/>
                    <a:pt x="103" y="38"/>
                  </a:cubicBezTo>
                  <a:cubicBezTo>
                    <a:pt x="101" y="39"/>
                    <a:pt x="102" y="40"/>
                    <a:pt x="102" y="42"/>
                  </a:cubicBezTo>
                  <a:cubicBezTo>
                    <a:pt x="101" y="43"/>
                    <a:pt x="99" y="44"/>
                    <a:pt x="98" y="43"/>
                  </a:cubicBezTo>
                  <a:cubicBezTo>
                    <a:pt x="96" y="42"/>
                    <a:pt x="99" y="40"/>
                    <a:pt x="100" y="39"/>
                  </a:cubicBezTo>
                  <a:cubicBezTo>
                    <a:pt x="101" y="38"/>
                    <a:pt x="103" y="37"/>
                    <a:pt x="103" y="35"/>
                  </a:cubicBezTo>
                  <a:cubicBezTo>
                    <a:pt x="103" y="34"/>
                    <a:pt x="102" y="33"/>
                    <a:pt x="102" y="32"/>
                  </a:cubicBezTo>
                  <a:cubicBezTo>
                    <a:pt x="102" y="31"/>
                    <a:pt x="102" y="30"/>
                    <a:pt x="102" y="30"/>
                  </a:cubicBezTo>
                  <a:cubicBezTo>
                    <a:pt x="101" y="30"/>
                    <a:pt x="101" y="30"/>
                    <a:pt x="101" y="30"/>
                  </a:cubicBezTo>
                  <a:cubicBezTo>
                    <a:pt x="101" y="29"/>
                    <a:pt x="101" y="28"/>
                    <a:pt x="101" y="27"/>
                  </a:cubicBezTo>
                  <a:cubicBezTo>
                    <a:pt x="100" y="25"/>
                    <a:pt x="98" y="23"/>
                    <a:pt x="96" y="22"/>
                  </a:cubicBezTo>
                  <a:cubicBezTo>
                    <a:pt x="93" y="21"/>
                    <a:pt x="89" y="23"/>
                    <a:pt x="86" y="21"/>
                  </a:cubicBezTo>
                  <a:cubicBezTo>
                    <a:pt x="85" y="20"/>
                    <a:pt x="84" y="18"/>
                    <a:pt x="82" y="17"/>
                  </a:cubicBezTo>
                  <a:cubicBezTo>
                    <a:pt x="80" y="17"/>
                    <a:pt x="79" y="18"/>
                    <a:pt x="78" y="18"/>
                  </a:cubicBezTo>
                  <a:cubicBezTo>
                    <a:pt x="75" y="18"/>
                    <a:pt x="76" y="15"/>
                    <a:pt x="75" y="14"/>
                  </a:cubicBezTo>
                  <a:cubicBezTo>
                    <a:pt x="74" y="13"/>
                    <a:pt x="74" y="13"/>
                    <a:pt x="73" y="12"/>
                  </a:cubicBezTo>
                  <a:cubicBezTo>
                    <a:pt x="72" y="12"/>
                    <a:pt x="72" y="11"/>
                    <a:pt x="71" y="11"/>
                  </a:cubicBezTo>
                  <a:cubicBezTo>
                    <a:pt x="69" y="11"/>
                    <a:pt x="67" y="12"/>
                    <a:pt x="67" y="10"/>
                  </a:cubicBezTo>
                  <a:cubicBezTo>
                    <a:pt x="66" y="8"/>
                    <a:pt x="68" y="7"/>
                    <a:pt x="65" y="6"/>
                  </a:cubicBezTo>
                  <a:cubicBezTo>
                    <a:pt x="64" y="6"/>
                    <a:pt x="62" y="5"/>
                    <a:pt x="61" y="5"/>
                  </a:cubicBezTo>
                  <a:cubicBezTo>
                    <a:pt x="59" y="4"/>
                    <a:pt x="58" y="6"/>
                    <a:pt x="56" y="6"/>
                  </a:cubicBezTo>
                  <a:cubicBezTo>
                    <a:pt x="54" y="6"/>
                    <a:pt x="53" y="5"/>
                    <a:pt x="51" y="5"/>
                  </a:cubicBezTo>
                  <a:cubicBezTo>
                    <a:pt x="51" y="5"/>
                    <a:pt x="50" y="5"/>
                    <a:pt x="50" y="5"/>
                  </a:cubicBezTo>
                  <a:cubicBezTo>
                    <a:pt x="49" y="5"/>
                    <a:pt x="49" y="5"/>
                    <a:pt x="49" y="5"/>
                  </a:cubicBezTo>
                  <a:cubicBezTo>
                    <a:pt x="48" y="4"/>
                    <a:pt x="48" y="4"/>
                    <a:pt x="48" y="4"/>
                  </a:cubicBezTo>
                  <a:cubicBezTo>
                    <a:pt x="47" y="3"/>
                    <a:pt x="46" y="3"/>
                    <a:pt x="44" y="3"/>
                  </a:cubicBezTo>
                  <a:cubicBezTo>
                    <a:pt x="43" y="3"/>
                    <a:pt x="42" y="3"/>
                    <a:pt x="41" y="2"/>
                  </a:cubicBezTo>
                  <a:cubicBezTo>
                    <a:pt x="39" y="0"/>
                    <a:pt x="36" y="0"/>
                    <a:pt x="34" y="3"/>
                  </a:cubicBezTo>
                  <a:cubicBezTo>
                    <a:pt x="33" y="4"/>
                    <a:pt x="35" y="10"/>
                    <a:pt x="33" y="9"/>
                  </a:cubicBezTo>
                  <a:cubicBezTo>
                    <a:pt x="32" y="9"/>
                    <a:pt x="32" y="7"/>
                    <a:pt x="31" y="6"/>
                  </a:cubicBezTo>
                  <a:cubicBezTo>
                    <a:pt x="31" y="4"/>
                    <a:pt x="31" y="3"/>
                    <a:pt x="29" y="2"/>
                  </a:cubicBezTo>
                  <a:cubicBezTo>
                    <a:pt x="28" y="2"/>
                    <a:pt x="27" y="2"/>
                    <a:pt x="26" y="2"/>
                  </a:cubicBezTo>
                  <a:cubicBezTo>
                    <a:pt x="25" y="2"/>
                    <a:pt x="22" y="2"/>
                    <a:pt x="21" y="3"/>
                  </a:cubicBezTo>
                  <a:cubicBezTo>
                    <a:pt x="20" y="4"/>
                    <a:pt x="20" y="7"/>
                    <a:pt x="18" y="8"/>
                  </a:cubicBezTo>
                  <a:cubicBezTo>
                    <a:pt x="17" y="9"/>
                    <a:pt x="16" y="10"/>
                    <a:pt x="15" y="11"/>
                  </a:cubicBezTo>
                  <a:cubicBezTo>
                    <a:pt x="13" y="12"/>
                    <a:pt x="11" y="14"/>
                    <a:pt x="11" y="16"/>
                  </a:cubicBezTo>
                  <a:cubicBezTo>
                    <a:pt x="11" y="18"/>
                    <a:pt x="13" y="19"/>
                    <a:pt x="13" y="21"/>
                  </a:cubicBezTo>
                  <a:cubicBezTo>
                    <a:pt x="13" y="23"/>
                    <a:pt x="12" y="25"/>
                    <a:pt x="12" y="27"/>
                  </a:cubicBezTo>
                  <a:cubicBezTo>
                    <a:pt x="11" y="29"/>
                    <a:pt x="9" y="31"/>
                    <a:pt x="8" y="33"/>
                  </a:cubicBezTo>
                  <a:cubicBezTo>
                    <a:pt x="6" y="34"/>
                    <a:pt x="4" y="35"/>
                    <a:pt x="3" y="37"/>
                  </a:cubicBezTo>
                  <a:cubicBezTo>
                    <a:pt x="3" y="38"/>
                    <a:pt x="3" y="39"/>
                    <a:pt x="2" y="40"/>
                  </a:cubicBezTo>
                  <a:cubicBezTo>
                    <a:pt x="2" y="41"/>
                    <a:pt x="1" y="41"/>
                    <a:pt x="1" y="42"/>
                  </a:cubicBezTo>
                  <a:cubicBezTo>
                    <a:pt x="0" y="44"/>
                    <a:pt x="0" y="46"/>
                    <a:pt x="2" y="46"/>
                  </a:cubicBezTo>
                  <a:cubicBezTo>
                    <a:pt x="4" y="46"/>
                    <a:pt x="6" y="47"/>
                    <a:pt x="4" y="48"/>
                  </a:cubicBezTo>
                  <a:cubicBezTo>
                    <a:pt x="4" y="49"/>
                    <a:pt x="3" y="49"/>
                    <a:pt x="2" y="50"/>
                  </a:cubicBezTo>
                  <a:cubicBezTo>
                    <a:pt x="1" y="50"/>
                    <a:pt x="1" y="52"/>
                    <a:pt x="1" y="53"/>
                  </a:cubicBezTo>
                  <a:cubicBezTo>
                    <a:pt x="0" y="55"/>
                    <a:pt x="1" y="57"/>
                    <a:pt x="3" y="59"/>
                  </a:cubicBezTo>
                  <a:cubicBezTo>
                    <a:pt x="6" y="61"/>
                    <a:pt x="7" y="64"/>
                    <a:pt x="9" y="68"/>
                  </a:cubicBezTo>
                  <a:cubicBezTo>
                    <a:pt x="10" y="70"/>
                    <a:pt x="11" y="71"/>
                    <a:pt x="13" y="73"/>
                  </a:cubicBezTo>
                  <a:cubicBezTo>
                    <a:pt x="15" y="76"/>
                    <a:pt x="14" y="80"/>
                    <a:pt x="16" y="82"/>
                  </a:cubicBezTo>
                  <a:cubicBezTo>
                    <a:pt x="17" y="84"/>
                    <a:pt x="19" y="85"/>
                    <a:pt x="21" y="87"/>
                  </a:cubicBezTo>
                  <a:cubicBezTo>
                    <a:pt x="22" y="88"/>
                    <a:pt x="22" y="89"/>
                    <a:pt x="23" y="90"/>
                  </a:cubicBezTo>
                  <a:cubicBezTo>
                    <a:pt x="24" y="90"/>
                    <a:pt x="25" y="90"/>
                    <a:pt x="26" y="91"/>
                  </a:cubicBezTo>
                  <a:cubicBezTo>
                    <a:pt x="27" y="92"/>
                    <a:pt x="28" y="92"/>
                    <a:pt x="29" y="92"/>
                  </a:cubicBezTo>
                  <a:cubicBezTo>
                    <a:pt x="31" y="93"/>
                    <a:pt x="32" y="95"/>
                    <a:pt x="33" y="96"/>
                  </a:cubicBezTo>
                  <a:cubicBezTo>
                    <a:pt x="34" y="97"/>
                    <a:pt x="36" y="97"/>
                    <a:pt x="37" y="99"/>
                  </a:cubicBezTo>
                  <a:cubicBezTo>
                    <a:pt x="38" y="101"/>
                    <a:pt x="37" y="104"/>
                    <a:pt x="36" y="106"/>
                  </a:cubicBezTo>
                  <a:cubicBezTo>
                    <a:pt x="36" y="108"/>
                    <a:pt x="36" y="111"/>
                    <a:pt x="36" y="113"/>
                  </a:cubicBezTo>
                  <a:cubicBezTo>
                    <a:pt x="36" y="117"/>
                    <a:pt x="32" y="119"/>
                    <a:pt x="34" y="123"/>
                  </a:cubicBezTo>
                  <a:cubicBezTo>
                    <a:pt x="36" y="127"/>
                    <a:pt x="36" y="132"/>
                    <a:pt x="34" y="136"/>
                  </a:cubicBezTo>
                  <a:cubicBezTo>
                    <a:pt x="32" y="138"/>
                    <a:pt x="32" y="141"/>
                    <a:pt x="31" y="144"/>
                  </a:cubicBezTo>
                  <a:cubicBezTo>
                    <a:pt x="31" y="146"/>
                    <a:pt x="30" y="149"/>
                    <a:pt x="30" y="151"/>
                  </a:cubicBezTo>
                  <a:cubicBezTo>
                    <a:pt x="30" y="153"/>
                    <a:pt x="31" y="155"/>
                    <a:pt x="30" y="156"/>
                  </a:cubicBezTo>
                  <a:cubicBezTo>
                    <a:pt x="30" y="157"/>
                    <a:pt x="28" y="158"/>
                    <a:pt x="28" y="159"/>
                  </a:cubicBezTo>
                  <a:cubicBezTo>
                    <a:pt x="27" y="160"/>
                    <a:pt x="27" y="161"/>
                    <a:pt x="27" y="162"/>
                  </a:cubicBezTo>
                  <a:cubicBezTo>
                    <a:pt x="26" y="165"/>
                    <a:pt x="25" y="169"/>
                    <a:pt x="26" y="173"/>
                  </a:cubicBezTo>
                  <a:cubicBezTo>
                    <a:pt x="26" y="174"/>
                    <a:pt x="26" y="174"/>
                    <a:pt x="25" y="175"/>
                  </a:cubicBezTo>
                  <a:cubicBezTo>
                    <a:pt x="25" y="176"/>
                    <a:pt x="24" y="176"/>
                    <a:pt x="24" y="177"/>
                  </a:cubicBezTo>
                  <a:cubicBezTo>
                    <a:pt x="24" y="179"/>
                    <a:pt x="27" y="178"/>
                    <a:pt x="28" y="179"/>
                  </a:cubicBezTo>
                  <a:cubicBezTo>
                    <a:pt x="30" y="180"/>
                    <a:pt x="29" y="182"/>
                    <a:pt x="28" y="183"/>
                  </a:cubicBezTo>
                  <a:cubicBezTo>
                    <a:pt x="27" y="186"/>
                    <a:pt x="28" y="186"/>
                    <a:pt x="28" y="188"/>
                  </a:cubicBezTo>
                  <a:cubicBezTo>
                    <a:pt x="29" y="190"/>
                    <a:pt x="27" y="191"/>
                    <a:pt x="26" y="192"/>
                  </a:cubicBezTo>
                  <a:cubicBezTo>
                    <a:pt x="25" y="194"/>
                    <a:pt x="25" y="196"/>
                    <a:pt x="24" y="197"/>
                  </a:cubicBezTo>
                  <a:cubicBezTo>
                    <a:pt x="22" y="197"/>
                    <a:pt x="22" y="195"/>
                    <a:pt x="21" y="196"/>
                  </a:cubicBezTo>
                  <a:cubicBezTo>
                    <a:pt x="20" y="196"/>
                    <a:pt x="20" y="198"/>
                    <a:pt x="20" y="199"/>
                  </a:cubicBezTo>
                  <a:cubicBezTo>
                    <a:pt x="20" y="200"/>
                    <a:pt x="20" y="199"/>
                    <a:pt x="21" y="200"/>
                  </a:cubicBezTo>
                  <a:cubicBezTo>
                    <a:pt x="23" y="202"/>
                    <a:pt x="22" y="203"/>
                    <a:pt x="23" y="206"/>
                  </a:cubicBezTo>
                  <a:cubicBezTo>
                    <a:pt x="23" y="207"/>
                    <a:pt x="23" y="207"/>
                    <a:pt x="23" y="208"/>
                  </a:cubicBezTo>
                  <a:cubicBezTo>
                    <a:pt x="24" y="209"/>
                    <a:pt x="24" y="210"/>
                    <a:pt x="23" y="212"/>
                  </a:cubicBezTo>
                  <a:cubicBezTo>
                    <a:pt x="23" y="213"/>
                    <a:pt x="23" y="214"/>
                    <a:pt x="23" y="215"/>
                  </a:cubicBezTo>
                  <a:cubicBezTo>
                    <a:pt x="23" y="217"/>
                    <a:pt x="25" y="217"/>
                    <a:pt x="26" y="218"/>
                  </a:cubicBezTo>
                  <a:cubicBezTo>
                    <a:pt x="27" y="219"/>
                    <a:pt x="27" y="221"/>
                    <a:pt x="27" y="223"/>
                  </a:cubicBezTo>
                  <a:cubicBezTo>
                    <a:pt x="27" y="225"/>
                    <a:pt x="27" y="226"/>
                    <a:pt x="29" y="227"/>
                  </a:cubicBezTo>
                  <a:cubicBezTo>
                    <a:pt x="30" y="227"/>
                    <a:pt x="31" y="228"/>
                    <a:pt x="32" y="228"/>
                  </a:cubicBezTo>
                  <a:cubicBezTo>
                    <a:pt x="33" y="229"/>
                    <a:pt x="33" y="230"/>
                    <a:pt x="33" y="230"/>
                  </a:cubicBezTo>
                  <a:cubicBezTo>
                    <a:pt x="34" y="229"/>
                    <a:pt x="35" y="227"/>
                    <a:pt x="36" y="227"/>
                  </a:cubicBezTo>
                  <a:cubicBezTo>
                    <a:pt x="38" y="227"/>
                    <a:pt x="39" y="230"/>
                    <a:pt x="39" y="231"/>
                  </a:cubicBezTo>
                  <a:cubicBezTo>
                    <a:pt x="38" y="231"/>
                    <a:pt x="36" y="231"/>
                    <a:pt x="36" y="233"/>
                  </a:cubicBezTo>
                  <a:cubicBezTo>
                    <a:pt x="36" y="234"/>
                    <a:pt x="38" y="234"/>
                    <a:pt x="39" y="234"/>
                  </a:cubicBezTo>
                  <a:cubicBezTo>
                    <a:pt x="42" y="234"/>
                    <a:pt x="45" y="236"/>
                    <a:pt x="48" y="236"/>
                  </a:cubicBezTo>
                  <a:cubicBezTo>
                    <a:pt x="49" y="236"/>
                    <a:pt x="51" y="235"/>
                    <a:pt x="52" y="235"/>
                  </a:cubicBezTo>
                  <a:cubicBezTo>
                    <a:pt x="54" y="233"/>
                    <a:pt x="51" y="232"/>
                    <a:pt x="50" y="232"/>
                  </a:cubicBezTo>
                  <a:cubicBezTo>
                    <a:pt x="47" y="231"/>
                    <a:pt x="45" y="230"/>
                    <a:pt x="43" y="228"/>
                  </a:cubicBezTo>
                  <a:cubicBezTo>
                    <a:pt x="43" y="227"/>
                    <a:pt x="42" y="227"/>
                    <a:pt x="41" y="226"/>
                  </a:cubicBezTo>
                  <a:cubicBezTo>
                    <a:pt x="41" y="225"/>
                    <a:pt x="42" y="224"/>
                    <a:pt x="41" y="223"/>
                  </a:cubicBezTo>
                  <a:cubicBezTo>
                    <a:pt x="41" y="222"/>
                    <a:pt x="40" y="222"/>
                    <a:pt x="40" y="221"/>
                  </a:cubicBezTo>
                  <a:cubicBezTo>
                    <a:pt x="39" y="220"/>
                    <a:pt x="40" y="218"/>
                    <a:pt x="40" y="218"/>
                  </a:cubicBezTo>
                  <a:cubicBezTo>
                    <a:pt x="40" y="216"/>
                    <a:pt x="41" y="215"/>
                    <a:pt x="42" y="214"/>
                  </a:cubicBezTo>
                  <a:cubicBezTo>
                    <a:pt x="43" y="214"/>
                    <a:pt x="43" y="214"/>
                    <a:pt x="43" y="214"/>
                  </a:cubicBezTo>
                  <a:cubicBezTo>
                    <a:pt x="45" y="214"/>
                    <a:pt x="45" y="210"/>
                    <a:pt x="45" y="209"/>
                  </a:cubicBezTo>
                  <a:cubicBezTo>
                    <a:pt x="46" y="208"/>
                    <a:pt x="48" y="205"/>
                    <a:pt x="50" y="205"/>
                  </a:cubicBezTo>
                  <a:cubicBezTo>
                    <a:pt x="51" y="204"/>
                    <a:pt x="52" y="205"/>
                    <a:pt x="52" y="204"/>
                  </a:cubicBezTo>
                  <a:cubicBezTo>
                    <a:pt x="53" y="199"/>
                    <a:pt x="43" y="200"/>
                    <a:pt x="45" y="195"/>
                  </a:cubicBezTo>
                  <a:cubicBezTo>
                    <a:pt x="46" y="195"/>
                    <a:pt x="47" y="194"/>
                    <a:pt x="49" y="194"/>
                  </a:cubicBezTo>
                  <a:cubicBezTo>
                    <a:pt x="50" y="193"/>
                    <a:pt x="50" y="194"/>
                    <a:pt x="51" y="193"/>
                  </a:cubicBezTo>
                  <a:cubicBezTo>
                    <a:pt x="51" y="192"/>
                    <a:pt x="51" y="191"/>
                    <a:pt x="52" y="190"/>
                  </a:cubicBezTo>
                  <a:cubicBezTo>
                    <a:pt x="52" y="188"/>
                    <a:pt x="53" y="186"/>
                    <a:pt x="55" y="185"/>
                  </a:cubicBezTo>
                  <a:cubicBezTo>
                    <a:pt x="55" y="184"/>
                    <a:pt x="57" y="184"/>
                    <a:pt x="57" y="183"/>
                  </a:cubicBezTo>
                  <a:cubicBezTo>
                    <a:pt x="59" y="181"/>
                    <a:pt x="54" y="181"/>
                    <a:pt x="53" y="179"/>
                  </a:cubicBezTo>
                  <a:cubicBezTo>
                    <a:pt x="52" y="178"/>
                    <a:pt x="55" y="175"/>
                    <a:pt x="56" y="175"/>
                  </a:cubicBezTo>
                  <a:cubicBezTo>
                    <a:pt x="57" y="176"/>
                    <a:pt x="58" y="176"/>
                    <a:pt x="59" y="177"/>
                  </a:cubicBezTo>
                  <a:cubicBezTo>
                    <a:pt x="60" y="177"/>
                    <a:pt x="61" y="177"/>
                    <a:pt x="62" y="176"/>
                  </a:cubicBezTo>
                  <a:cubicBezTo>
                    <a:pt x="64" y="175"/>
                    <a:pt x="65" y="172"/>
                    <a:pt x="63" y="170"/>
                  </a:cubicBezTo>
                  <a:cubicBezTo>
                    <a:pt x="64" y="169"/>
                    <a:pt x="66" y="170"/>
                    <a:pt x="67" y="170"/>
                  </a:cubicBezTo>
                  <a:cubicBezTo>
                    <a:pt x="69" y="170"/>
                    <a:pt x="70" y="171"/>
                    <a:pt x="72" y="170"/>
                  </a:cubicBezTo>
                  <a:cubicBezTo>
                    <a:pt x="75" y="168"/>
                    <a:pt x="77" y="167"/>
                    <a:pt x="79" y="165"/>
                  </a:cubicBezTo>
                  <a:cubicBezTo>
                    <a:pt x="80" y="164"/>
                    <a:pt x="82" y="163"/>
                    <a:pt x="81" y="161"/>
                  </a:cubicBezTo>
                  <a:cubicBezTo>
                    <a:pt x="81" y="160"/>
                    <a:pt x="80" y="159"/>
                    <a:pt x="79" y="158"/>
                  </a:cubicBezTo>
                  <a:cubicBezTo>
                    <a:pt x="79" y="157"/>
                    <a:pt x="80" y="155"/>
                    <a:pt x="80" y="153"/>
                  </a:cubicBezTo>
                  <a:cubicBezTo>
                    <a:pt x="79" y="153"/>
                    <a:pt x="78" y="153"/>
                    <a:pt x="78" y="152"/>
                  </a:cubicBezTo>
                  <a:cubicBezTo>
                    <a:pt x="83" y="148"/>
                    <a:pt x="90" y="157"/>
                    <a:pt x="93" y="150"/>
                  </a:cubicBezTo>
                  <a:cubicBezTo>
                    <a:pt x="94" y="149"/>
                    <a:pt x="94" y="148"/>
                    <a:pt x="95" y="146"/>
                  </a:cubicBezTo>
                  <a:cubicBezTo>
                    <a:pt x="96" y="145"/>
                    <a:pt x="96" y="145"/>
                    <a:pt x="98" y="144"/>
                  </a:cubicBezTo>
                  <a:cubicBezTo>
                    <a:pt x="99" y="142"/>
                    <a:pt x="101" y="142"/>
                    <a:pt x="103" y="140"/>
                  </a:cubicBezTo>
                  <a:cubicBezTo>
                    <a:pt x="105" y="139"/>
                    <a:pt x="106" y="138"/>
                    <a:pt x="106" y="135"/>
                  </a:cubicBezTo>
                  <a:cubicBezTo>
                    <a:pt x="106" y="134"/>
                    <a:pt x="106" y="133"/>
                    <a:pt x="106" y="132"/>
                  </a:cubicBezTo>
                  <a:cubicBezTo>
                    <a:pt x="107" y="131"/>
                    <a:pt x="108" y="130"/>
                    <a:pt x="109" y="129"/>
                  </a:cubicBezTo>
                  <a:cubicBezTo>
                    <a:pt x="110" y="128"/>
                    <a:pt x="111" y="126"/>
                    <a:pt x="110" y="124"/>
                  </a:cubicBezTo>
                  <a:cubicBezTo>
                    <a:pt x="110" y="122"/>
                    <a:pt x="110" y="121"/>
                    <a:pt x="111" y="119"/>
                  </a:cubicBezTo>
                  <a:cubicBezTo>
                    <a:pt x="113" y="118"/>
                    <a:pt x="114" y="117"/>
                    <a:pt x="115" y="116"/>
                  </a:cubicBezTo>
                  <a:cubicBezTo>
                    <a:pt x="116" y="115"/>
                    <a:pt x="117" y="114"/>
                    <a:pt x="119" y="114"/>
                  </a:cubicBezTo>
                  <a:cubicBezTo>
                    <a:pt x="120" y="114"/>
                    <a:pt x="120" y="114"/>
                    <a:pt x="120" y="114"/>
                  </a:cubicBezTo>
                  <a:cubicBezTo>
                    <a:pt x="120" y="114"/>
                    <a:pt x="121" y="114"/>
                    <a:pt x="122" y="113"/>
                  </a:cubicBezTo>
                  <a:cubicBezTo>
                    <a:pt x="123" y="113"/>
                    <a:pt x="125" y="113"/>
                    <a:pt x="126" y="113"/>
                  </a:cubicBezTo>
                  <a:cubicBezTo>
                    <a:pt x="127" y="113"/>
                    <a:pt x="129" y="113"/>
                    <a:pt x="130" y="113"/>
                  </a:cubicBezTo>
                  <a:cubicBezTo>
                    <a:pt x="132" y="113"/>
                    <a:pt x="133" y="110"/>
                    <a:pt x="133" y="109"/>
                  </a:cubicBezTo>
                  <a:cubicBezTo>
                    <a:pt x="135" y="107"/>
                    <a:pt x="135" y="105"/>
                    <a:pt x="137" y="104"/>
                  </a:cubicBezTo>
                  <a:cubicBezTo>
                    <a:pt x="138" y="102"/>
                    <a:pt x="139" y="101"/>
                    <a:pt x="140" y="99"/>
                  </a:cubicBezTo>
                  <a:cubicBezTo>
                    <a:pt x="142" y="97"/>
                    <a:pt x="141" y="93"/>
                    <a:pt x="141" y="91"/>
                  </a:cubicBezTo>
                  <a:cubicBezTo>
                    <a:pt x="141" y="89"/>
                    <a:pt x="140" y="87"/>
                    <a:pt x="141" y="85"/>
                  </a:cubicBezTo>
                  <a:cubicBezTo>
                    <a:pt x="142" y="83"/>
                    <a:pt x="143" y="81"/>
                    <a:pt x="144" y="80"/>
                  </a:cubicBezTo>
                  <a:cubicBezTo>
                    <a:pt x="145" y="77"/>
                    <a:pt x="147" y="75"/>
                    <a:pt x="149" y="73"/>
                  </a:cubicBezTo>
                  <a:cubicBezTo>
                    <a:pt x="150" y="71"/>
                    <a:pt x="153" y="70"/>
                    <a:pt x="153" y="69"/>
                  </a:cubicBezTo>
                  <a:cubicBezTo>
                    <a:pt x="153" y="68"/>
                    <a:pt x="153" y="67"/>
                    <a:pt x="153" y="65"/>
                  </a:cubicBezTo>
                  <a:cubicBezTo>
                    <a:pt x="154" y="65"/>
                    <a:pt x="154" y="64"/>
                    <a:pt x="155" y="63"/>
                  </a:cubicBezTo>
                  <a:cubicBezTo>
                    <a:pt x="155" y="63"/>
                    <a:pt x="155" y="61"/>
                    <a:pt x="155" y="61"/>
                  </a:cubicBezTo>
                  <a:cubicBezTo>
                    <a:pt x="155" y="60"/>
                    <a:pt x="155" y="60"/>
                    <a:pt x="155" y="59"/>
                  </a:cubicBezTo>
                  <a:cubicBezTo>
                    <a:pt x="154" y="58"/>
                    <a:pt x="153" y="55"/>
                    <a:pt x="15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Rectangle 90"/>
            <p:cNvSpPr>
              <a:spLocks noChangeArrowheads="1"/>
            </p:cNvSpPr>
            <p:nvPr/>
          </p:nvSpPr>
          <p:spPr bwMode="auto">
            <a:xfrm>
              <a:off x="5268119" y="144464"/>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7" name="Freeform 91"/>
            <p:cNvSpPr/>
            <p:nvPr/>
          </p:nvSpPr>
          <p:spPr bwMode="auto">
            <a:xfrm>
              <a:off x="5263357" y="144464"/>
              <a:ext cx="12700" cy="33338"/>
            </a:xfrm>
            <a:custGeom>
              <a:avLst/>
              <a:gdLst>
                <a:gd name="T0" fmla="*/ 0 w 3"/>
                <a:gd name="T1" fmla="*/ 5 h 8"/>
                <a:gd name="T2" fmla="*/ 0 w 3"/>
                <a:gd name="T3" fmla="*/ 8 h 8"/>
                <a:gd name="T4" fmla="*/ 1 w 3"/>
                <a:gd name="T5" fmla="*/ 0 h 8"/>
                <a:gd name="T6" fmla="*/ 1 w 3"/>
                <a:gd name="T7" fmla="*/ 0 h 8"/>
                <a:gd name="T8" fmla="*/ 1 w 3"/>
                <a:gd name="T9" fmla="*/ 2 h 8"/>
                <a:gd name="T10" fmla="*/ 0 w 3"/>
                <a:gd name="T11" fmla="*/ 4 h 8"/>
                <a:gd name="T12" fmla="*/ 0 w 3"/>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3" h="8">
                  <a:moveTo>
                    <a:pt x="0" y="5"/>
                  </a:moveTo>
                  <a:cubicBezTo>
                    <a:pt x="0" y="6"/>
                    <a:pt x="0" y="7"/>
                    <a:pt x="0" y="8"/>
                  </a:cubicBezTo>
                  <a:cubicBezTo>
                    <a:pt x="3" y="8"/>
                    <a:pt x="3" y="1"/>
                    <a:pt x="1" y="0"/>
                  </a:cubicBezTo>
                  <a:cubicBezTo>
                    <a:pt x="1" y="0"/>
                    <a:pt x="1" y="0"/>
                    <a:pt x="1" y="0"/>
                  </a:cubicBezTo>
                  <a:cubicBezTo>
                    <a:pt x="0" y="1"/>
                    <a:pt x="1" y="2"/>
                    <a:pt x="1" y="2"/>
                  </a:cubicBezTo>
                  <a:cubicBezTo>
                    <a:pt x="0" y="3"/>
                    <a:pt x="0" y="4"/>
                    <a:pt x="0" y="4"/>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Rectangle 177"/>
            <p:cNvSpPr>
              <a:spLocks noChangeArrowheads="1"/>
            </p:cNvSpPr>
            <p:nvPr/>
          </p:nvSpPr>
          <p:spPr bwMode="auto">
            <a:xfrm>
              <a:off x="5445919" y="-1239837"/>
              <a:ext cx="18732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 name="Rectangle 181"/>
            <p:cNvSpPr>
              <a:spLocks noChangeArrowheads="1"/>
            </p:cNvSpPr>
            <p:nvPr/>
          </p:nvSpPr>
          <p:spPr bwMode="auto">
            <a:xfrm>
              <a:off x="5458619" y="-1219199"/>
              <a:ext cx="161925" cy="169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9" name="Freeform 500"/>
          <p:cNvSpPr/>
          <p:nvPr/>
        </p:nvSpPr>
        <p:spPr bwMode="auto">
          <a:xfrm>
            <a:off x="4198345" y="1128996"/>
            <a:ext cx="3794593" cy="3749223"/>
          </a:xfrm>
          <a:custGeom>
            <a:avLst/>
            <a:gdLst>
              <a:gd name="T0" fmla="*/ 1171 w 1171"/>
              <a:gd name="T1" fmla="*/ 577 h 1157"/>
              <a:gd name="T2" fmla="*/ 586 w 1171"/>
              <a:gd name="T3" fmla="*/ 1157 h 1157"/>
              <a:gd name="T4" fmla="*/ 0 w 1171"/>
              <a:gd name="T5" fmla="*/ 577 h 1157"/>
              <a:gd name="T6" fmla="*/ 586 w 1171"/>
              <a:gd name="T7" fmla="*/ 0 h 1157"/>
              <a:gd name="T8" fmla="*/ 1171 w 1171"/>
              <a:gd name="T9" fmla="*/ 577 h 1157"/>
            </a:gdLst>
            <a:ahLst/>
            <a:cxnLst>
              <a:cxn ang="0">
                <a:pos x="T0" y="T1"/>
              </a:cxn>
              <a:cxn ang="0">
                <a:pos x="T2" y="T3"/>
              </a:cxn>
              <a:cxn ang="0">
                <a:pos x="T4" y="T5"/>
              </a:cxn>
              <a:cxn ang="0">
                <a:pos x="T6" y="T7"/>
              </a:cxn>
              <a:cxn ang="0">
                <a:pos x="T8" y="T9"/>
              </a:cxn>
            </a:cxnLst>
            <a:rect l="0" t="0" r="r" b="b"/>
            <a:pathLst>
              <a:path w="1171" h="1157">
                <a:moveTo>
                  <a:pt x="1171" y="577"/>
                </a:moveTo>
                <a:lnTo>
                  <a:pt x="586" y="1157"/>
                </a:lnTo>
                <a:lnTo>
                  <a:pt x="0" y="577"/>
                </a:lnTo>
                <a:lnTo>
                  <a:pt x="586" y="0"/>
                </a:lnTo>
                <a:lnTo>
                  <a:pt x="1171" y="577"/>
                </a:lnTo>
                <a:close/>
              </a:path>
            </a:pathLst>
          </a:custGeom>
          <a:noFill/>
          <a:ln w="15875" cap="flat">
            <a:solidFill>
              <a:srgbClr val="7C797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Rectangle 12"/>
          <p:cNvSpPr>
            <a:spLocks noChangeArrowheads="1"/>
          </p:cNvSpPr>
          <p:nvPr/>
        </p:nvSpPr>
        <p:spPr bwMode="auto">
          <a:xfrm>
            <a:off x="3675114" y="4090644"/>
            <a:ext cx="4862027" cy="869110"/>
          </a:xfrm>
          <a:prstGeom prst="rect">
            <a:avLst/>
          </a:prstGeom>
          <a:solidFill>
            <a:srgbClr val="FFC000"/>
          </a:solidFill>
          <a:ln>
            <a:noFill/>
          </a:ln>
        </p:spPr>
        <p:txBody>
          <a:bodyPr vert="horz" wrap="square" lIns="91440" tIns="45720" rIns="91440" bIns="45720" numCol="1" anchor="t" anchorCtr="0" compatLnSpc="1"/>
          <a:lstStyle/>
          <a:p>
            <a:endParaRPr lang="zh-CN" altLang="en-US">
              <a:solidFill>
                <a:srgbClr val="282E3A"/>
              </a:solidFill>
            </a:endParaRPr>
          </a:p>
        </p:txBody>
      </p:sp>
      <p:sp>
        <p:nvSpPr>
          <p:cNvPr id="19" name="MH_Entry_1"/>
          <p:cNvSpPr/>
          <p:nvPr>
            <p:custDataLst>
              <p:tags r:id="rId1"/>
            </p:custDataLst>
          </p:nvPr>
        </p:nvSpPr>
        <p:spPr>
          <a:xfrm>
            <a:off x="4111259" y="4219231"/>
            <a:ext cx="3976468" cy="603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7500"/>
          </a:bodyPr>
          <a:lstStyle/>
          <a:p>
            <a:pPr algn="dist">
              <a:lnSpc>
                <a:spcPct val="110000"/>
              </a:lnSpc>
            </a:pPr>
            <a:r>
              <a:rPr lang="zh-CN" altLang="en-US" sz="3200" spc="200" dirty="0">
                <a:solidFill>
                  <a:schemeClr val="bg2">
                    <a:lumMod val="25000"/>
                  </a:schemeClr>
                </a:solidFill>
                <a:latin typeface="微软雅黑" panose="020B0503020204020204" pitchFamily="34" charset="-122"/>
                <a:ea typeface="微软雅黑" panose="020B0503020204020204" pitchFamily="34" charset="-122"/>
              </a:rPr>
              <a:t>技术原理</a:t>
            </a:r>
            <a:endParaRPr lang="zh-CN" altLang="en-US" sz="3200" spc="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620770" y="5026660"/>
            <a:ext cx="5340985" cy="460375"/>
          </a:xfrm>
          <a:prstGeom prst="rect">
            <a:avLst/>
          </a:prstGeom>
          <a:noFill/>
        </p:spPr>
        <p:txBody>
          <a:bodyPr wrap="square" rtlCol="0">
            <a:spAutoFit/>
          </a:bodyPr>
          <a:lstStyle/>
          <a:p>
            <a:pPr algn="ctr"/>
            <a:r>
              <a:rPr lang="en-US" altLang="zh-CN" sz="2400" b="1">
                <a:latin typeface="Times New Roman" panose="02020603050405020304" charset="0"/>
                <a:cs typeface="Times New Roman" panose="02020603050405020304" charset="0"/>
              </a:rPr>
              <a:t>Technical    principles</a:t>
            </a:r>
            <a:endParaRPr lang="en-US" altLang="zh-CN" sz="2800" b="1"/>
          </a:p>
        </p:txBody>
      </p:sp>
      <p:pic>
        <p:nvPicPr>
          <p:cNvPr id="7" name="图片 6" descr="343435333331383b333635363035343bb5e7c4d4"/>
          <p:cNvPicPr>
            <a:picLocks noChangeAspect="1"/>
          </p:cNvPicPr>
          <p:nvPr/>
        </p:nvPicPr>
        <p:blipFill>
          <a:blip r:embed="rId2"/>
          <a:stretch>
            <a:fillRect/>
          </a:stretch>
        </p:blipFill>
        <p:spPr>
          <a:xfrm>
            <a:off x="5250180" y="2300605"/>
            <a:ext cx="1612265" cy="16122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MH_Entry_1"/>
          <p:cNvSpPr/>
          <p:nvPr>
            <p:custDataLst>
              <p:tags r:id="rId1"/>
            </p:custDataLst>
          </p:nvPr>
        </p:nvSpPr>
        <p:spPr>
          <a:xfrm>
            <a:off x="661335" y="97254"/>
            <a:ext cx="1713162" cy="49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10000"/>
              </a:lnSpc>
            </a:pPr>
            <a:r>
              <a:rPr lang="zh-CN" altLang="en-US" spc="200" dirty="0">
                <a:solidFill>
                  <a:schemeClr val="tx1">
                    <a:lumMod val="75000"/>
                    <a:lumOff val="25000"/>
                  </a:schemeClr>
                </a:solidFill>
                <a:latin typeface="微软雅黑" panose="020B0503020204020204" pitchFamily="34" charset="-122"/>
                <a:ea typeface="微软雅黑" panose="020B0503020204020204" pitchFamily="34" charset="-122"/>
              </a:rPr>
              <a:t>技术路线</a:t>
            </a:r>
            <a:endParaRPr lang="zh-CN" altLang="en-US"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Freeform 500"/>
          <p:cNvSpPr/>
          <p:nvPr/>
        </p:nvSpPr>
        <p:spPr bwMode="auto">
          <a:xfrm>
            <a:off x="53660" y="65346"/>
            <a:ext cx="559398" cy="552710"/>
          </a:xfrm>
          <a:custGeom>
            <a:avLst/>
            <a:gdLst>
              <a:gd name="T0" fmla="*/ 1171 w 1171"/>
              <a:gd name="T1" fmla="*/ 577 h 1157"/>
              <a:gd name="T2" fmla="*/ 586 w 1171"/>
              <a:gd name="T3" fmla="*/ 1157 h 1157"/>
              <a:gd name="T4" fmla="*/ 0 w 1171"/>
              <a:gd name="T5" fmla="*/ 577 h 1157"/>
              <a:gd name="T6" fmla="*/ 586 w 1171"/>
              <a:gd name="T7" fmla="*/ 0 h 1157"/>
              <a:gd name="T8" fmla="*/ 1171 w 1171"/>
              <a:gd name="T9" fmla="*/ 577 h 1157"/>
            </a:gdLst>
            <a:ahLst/>
            <a:cxnLst>
              <a:cxn ang="0">
                <a:pos x="T0" y="T1"/>
              </a:cxn>
              <a:cxn ang="0">
                <a:pos x="T2" y="T3"/>
              </a:cxn>
              <a:cxn ang="0">
                <a:pos x="T4" y="T5"/>
              </a:cxn>
              <a:cxn ang="0">
                <a:pos x="T6" y="T7"/>
              </a:cxn>
              <a:cxn ang="0">
                <a:pos x="T8" y="T9"/>
              </a:cxn>
            </a:cxnLst>
            <a:rect l="0" t="0" r="r" b="b"/>
            <a:pathLst>
              <a:path w="1171" h="1157">
                <a:moveTo>
                  <a:pt x="1171" y="577"/>
                </a:moveTo>
                <a:lnTo>
                  <a:pt x="586" y="1157"/>
                </a:lnTo>
                <a:lnTo>
                  <a:pt x="0" y="577"/>
                </a:lnTo>
                <a:lnTo>
                  <a:pt x="586" y="0"/>
                </a:lnTo>
                <a:lnTo>
                  <a:pt x="1171" y="577"/>
                </a:lnTo>
                <a:close/>
              </a:path>
            </a:pathLst>
          </a:custGeom>
          <a:noFill/>
          <a:ln w="15875" cap="flat">
            <a:solidFill>
              <a:srgbClr val="7C797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32" name="MH_Entry_1"/>
          <p:cNvSpPr/>
          <p:nvPr>
            <p:custDataLst>
              <p:tags r:id="rId2"/>
            </p:custDataLst>
          </p:nvPr>
        </p:nvSpPr>
        <p:spPr>
          <a:xfrm>
            <a:off x="113606" y="92394"/>
            <a:ext cx="485003" cy="49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lnSpc>
                <a:spcPct val="110000"/>
              </a:lnSpc>
            </a:pPr>
            <a:r>
              <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rPr>
              <a:t>4</a:t>
            </a:r>
            <a:endPar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0" y="6735350"/>
            <a:ext cx="1199819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1982626" y="6659723"/>
            <a:ext cx="151253" cy="15125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2E313D"/>
              </a:solidFill>
              <a:latin typeface="微软雅黑" panose="020B0503020204020204" pitchFamily="34" charset="-122"/>
              <a:ea typeface="微软雅黑" panose="020B0503020204020204" pitchFamily="34" charset="-122"/>
            </a:endParaRPr>
          </a:p>
        </p:txBody>
      </p:sp>
      <p:sp>
        <p:nvSpPr>
          <p:cNvPr id="36" name="矩形 35"/>
          <p:cNvSpPr/>
          <p:nvPr/>
        </p:nvSpPr>
        <p:spPr>
          <a:xfrm>
            <a:off x="11857799" y="6659722"/>
            <a:ext cx="401063" cy="151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15DC01DB-9276-43C4-9F6A-26192206E6DF}" type="slidenum">
              <a:rPr lang="en-US" altLang="zh-CN" sz="1000" smtClean="0">
                <a:solidFill>
                  <a:schemeClr val="bg1"/>
                </a:solidFill>
                <a:latin typeface="微软雅黑" panose="020B0503020204020204" pitchFamily="34" charset="-122"/>
                <a:ea typeface="微软雅黑" panose="020B0503020204020204" pitchFamily="34" charset="-122"/>
              </a:rPr>
            </a:fld>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37" name="直接连接符 36"/>
          <p:cNvCxnSpPr/>
          <p:nvPr/>
        </p:nvCxnSpPr>
        <p:spPr>
          <a:xfrm>
            <a:off x="4866291" y="260980"/>
            <a:ext cx="73400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8" name="L 形 37"/>
          <p:cNvSpPr/>
          <p:nvPr/>
        </p:nvSpPr>
        <p:spPr>
          <a:xfrm rot="13509573">
            <a:off x="3604895" y="1463358"/>
            <a:ext cx="674688" cy="665162"/>
          </a:xfrm>
          <a:prstGeom prst="corner">
            <a:avLst>
              <a:gd name="adj1" fmla="val 33246"/>
              <a:gd name="adj2" fmla="val 302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ea typeface="宋体" panose="02010600030101010101" pitchFamily="2" charset="-122"/>
            </a:endParaRPr>
          </a:p>
        </p:txBody>
      </p:sp>
      <p:sp>
        <p:nvSpPr>
          <p:cNvPr id="39" name="L 形 38"/>
          <p:cNvSpPr/>
          <p:nvPr/>
        </p:nvSpPr>
        <p:spPr>
          <a:xfrm rot="13509573">
            <a:off x="7653655" y="1463358"/>
            <a:ext cx="674688" cy="665162"/>
          </a:xfrm>
          <a:prstGeom prst="corner">
            <a:avLst>
              <a:gd name="adj1" fmla="val 33246"/>
              <a:gd name="adj2" fmla="val 302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ea typeface="宋体" panose="02010600030101010101" pitchFamily="2" charset="-122"/>
            </a:endParaRPr>
          </a:p>
        </p:txBody>
      </p:sp>
      <p:sp>
        <p:nvSpPr>
          <p:cNvPr id="40" name="六边形 39"/>
          <p:cNvSpPr/>
          <p:nvPr/>
        </p:nvSpPr>
        <p:spPr bwMode="auto">
          <a:xfrm>
            <a:off x="960755" y="810895"/>
            <a:ext cx="2282825" cy="1970088"/>
          </a:xfrm>
          <a:prstGeom prst="hexagon">
            <a:avLst>
              <a:gd name="adj" fmla="val 25000"/>
              <a:gd name="vf" fmla="val 115470"/>
            </a:avLst>
          </a:prstGeom>
          <a:solidFill>
            <a:schemeClr val="accent1"/>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1" name="矩形 25"/>
          <p:cNvSpPr>
            <a:spLocks noChangeArrowheads="1"/>
          </p:cNvSpPr>
          <p:nvPr/>
        </p:nvSpPr>
        <p:spPr bwMode="auto">
          <a:xfrm>
            <a:off x="1340168" y="2104708"/>
            <a:ext cx="1539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a:latin typeface="Times New Roman" panose="02020603050405020304" charset="0"/>
                <a:cs typeface="Times New Roman" panose="02020603050405020304" charset="0"/>
                <a:sym typeface="+mn-ea"/>
              </a:rPr>
              <a:t>Pyspark</a:t>
            </a:r>
            <a:endParaRPr lang="zh-CN" altLang="en-US" sz="1800" b="1" dirty="0">
              <a:solidFill>
                <a:schemeClr val="bg1"/>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42" name="六边形 41"/>
          <p:cNvSpPr/>
          <p:nvPr/>
        </p:nvSpPr>
        <p:spPr bwMode="auto">
          <a:xfrm>
            <a:off x="4886643" y="810895"/>
            <a:ext cx="2282825" cy="1970088"/>
          </a:xfrm>
          <a:prstGeom prst="hexagon">
            <a:avLst>
              <a:gd name="adj" fmla="val 25000"/>
              <a:gd name="vf" fmla="val 115470"/>
            </a:avLst>
          </a:prstGeom>
          <a:solidFill>
            <a:srgbClr val="FFC000"/>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 name="矩形 42"/>
          <p:cNvSpPr>
            <a:spLocks noChangeArrowheads="1"/>
          </p:cNvSpPr>
          <p:nvPr/>
        </p:nvSpPr>
        <p:spPr bwMode="auto">
          <a:xfrm>
            <a:off x="5258118" y="2104708"/>
            <a:ext cx="1539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a:latin typeface="Times New Roman" panose="02020603050405020304" charset="0"/>
                <a:cs typeface="Times New Roman" panose="02020603050405020304" charset="0"/>
                <a:sym typeface="+mn-ea"/>
              </a:rPr>
              <a:t>Pandas</a:t>
            </a:r>
            <a:endParaRPr lang="en-US" altLang="zh-CN" sz="1800">
              <a:sym typeface="+mn-ea"/>
            </a:endParaRPr>
          </a:p>
        </p:txBody>
      </p:sp>
      <p:sp>
        <p:nvSpPr>
          <p:cNvPr id="44" name="六边形 43"/>
          <p:cNvSpPr/>
          <p:nvPr/>
        </p:nvSpPr>
        <p:spPr bwMode="auto">
          <a:xfrm>
            <a:off x="8812530" y="810895"/>
            <a:ext cx="2282825" cy="1970088"/>
          </a:xfrm>
          <a:prstGeom prst="hexagon">
            <a:avLst>
              <a:gd name="adj" fmla="val 25000"/>
              <a:gd name="vf" fmla="val 115470"/>
            </a:avLst>
          </a:prstGeom>
          <a:solidFill>
            <a:schemeClr val="accent3"/>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5" name="矩形 27"/>
          <p:cNvSpPr>
            <a:spLocks noChangeArrowheads="1"/>
          </p:cNvSpPr>
          <p:nvPr/>
        </p:nvSpPr>
        <p:spPr bwMode="auto">
          <a:xfrm>
            <a:off x="9217343" y="2104708"/>
            <a:ext cx="15382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a:latin typeface="Times New Roman" panose="02020603050405020304" charset="0"/>
                <a:cs typeface="Times New Roman" panose="02020603050405020304" charset="0"/>
                <a:sym typeface="+mn-ea"/>
              </a:rPr>
              <a:t>Flask</a:t>
            </a:r>
            <a:endParaRPr lang="en-US" altLang="zh-CN" sz="1800">
              <a:sym typeface="+mn-ea"/>
            </a:endParaRPr>
          </a:p>
        </p:txBody>
      </p:sp>
      <p:sp>
        <p:nvSpPr>
          <p:cNvPr id="46" name="L 形 45"/>
          <p:cNvSpPr/>
          <p:nvPr/>
        </p:nvSpPr>
        <p:spPr>
          <a:xfrm rot="2829572">
            <a:off x="9678670" y="4455478"/>
            <a:ext cx="674688" cy="665162"/>
          </a:xfrm>
          <a:prstGeom prst="corner">
            <a:avLst>
              <a:gd name="adj1" fmla="val 33246"/>
              <a:gd name="adj2" fmla="val 302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ea typeface="宋体" panose="02010600030101010101" pitchFamily="2" charset="-122"/>
            </a:endParaRPr>
          </a:p>
        </p:txBody>
      </p:sp>
      <p:sp>
        <p:nvSpPr>
          <p:cNvPr id="47" name="六边形 46"/>
          <p:cNvSpPr/>
          <p:nvPr/>
        </p:nvSpPr>
        <p:spPr bwMode="auto">
          <a:xfrm>
            <a:off x="6823710" y="3865880"/>
            <a:ext cx="2282825" cy="1970088"/>
          </a:xfrm>
          <a:prstGeom prst="hexagon">
            <a:avLst>
              <a:gd name="adj" fmla="val 25000"/>
              <a:gd name="vf" fmla="val 115470"/>
            </a:avLst>
          </a:prstGeom>
          <a:solidFill>
            <a:schemeClr val="accent1"/>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48" name="矩形 25"/>
          <p:cNvSpPr>
            <a:spLocks noChangeArrowheads="1"/>
          </p:cNvSpPr>
          <p:nvPr/>
        </p:nvSpPr>
        <p:spPr bwMode="auto">
          <a:xfrm>
            <a:off x="7194868" y="5124133"/>
            <a:ext cx="1539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a:latin typeface="Times New Roman" panose="02020603050405020304" charset="0"/>
                <a:cs typeface="Times New Roman" panose="02020603050405020304" charset="0"/>
                <a:sym typeface="+mn-ea"/>
              </a:rPr>
              <a:t>Vue</a:t>
            </a:r>
            <a:endParaRPr lang="en-US" altLang="zh-CN" sz="1800" b="1" dirty="0">
              <a:solidFill>
                <a:schemeClr val="bg1"/>
              </a:solidFill>
              <a:latin typeface="微软雅黑" panose="020B0503020204020204" pitchFamily="34" charset="-122"/>
              <a:ea typeface="微软雅黑" panose="020B0503020204020204" pitchFamily="34" charset="-122"/>
              <a:sym typeface="+mn-ea"/>
            </a:endParaRPr>
          </a:p>
        </p:txBody>
      </p:sp>
      <p:sp>
        <p:nvSpPr>
          <p:cNvPr id="49" name="L 形 48"/>
          <p:cNvSpPr/>
          <p:nvPr/>
        </p:nvSpPr>
        <p:spPr>
          <a:xfrm rot="2829572">
            <a:off x="5661660" y="4590098"/>
            <a:ext cx="674688" cy="665162"/>
          </a:xfrm>
          <a:prstGeom prst="corner">
            <a:avLst>
              <a:gd name="adj1" fmla="val 33246"/>
              <a:gd name="adj2" fmla="val 302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ea typeface="宋体" panose="02010600030101010101" pitchFamily="2" charset="-122"/>
            </a:endParaRPr>
          </a:p>
        </p:txBody>
      </p:sp>
      <p:sp>
        <p:nvSpPr>
          <p:cNvPr id="50" name="六边形 49"/>
          <p:cNvSpPr/>
          <p:nvPr/>
        </p:nvSpPr>
        <p:spPr bwMode="auto">
          <a:xfrm>
            <a:off x="2857818" y="3937635"/>
            <a:ext cx="2282825" cy="1970088"/>
          </a:xfrm>
          <a:prstGeom prst="hexagon">
            <a:avLst>
              <a:gd name="adj" fmla="val 25000"/>
              <a:gd name="vf" fmla="val 115470"/>
            </a:avLst>
          </a:prstGeom>
          <a:solidFill>
            <a:srgbClr val="FFC000"/>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1" name="矩形 50"/>
          <p:cNvSpPr>
            <a:spLocks noChangeArrowheads="1"/>
          </p:cNvSpPr>
          <p:nvPr/>
        </p:nvSpPr>
        <p:spPr bwMode="auto">
          <a:xfrm>
            <a:off x="3243263" y="5166678"/>
            <a:ext cx="1539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a:latin typeface="Times New Roman" panose="02020603050405020304" charset="0"/>
                <a:cs typeface="Times New Roman" panose="02020603050405020304" charset="0"/>
                <a:sym typeface="+mn-ea"/>
              </a:rPr>
              <a:t>Echarts</a:t>
            </a:r>
            <a:endParaRPr lang="zh-CN" altLang="en-US" sz="1800" b="1">
              <a:solidFill>
                <a:schemeClr val="bg1"/>
              </a:solidFill>
              <a:latin typeface="微软雅黑" panose="020B0503020204020204" pitchFamily="34" charset="-122"/>
              <a:ea typeface="微软雅黑" panose="020B0503020204020204" pitchFamily="34" charset="-122"/>
            </a:endParaRPr>
          </a:p>
        </p:txBody>
      </p:sp>
      <p:pic>
        <p:nvPicPr>
          <p:cNvPr id="52" name="图片 51" descr="2"/>
          <p:cNvPicPr>
            <a:picLocks noChangeAspect="1"/>
          </p:cNvPicPr>
          <p:nvPr/>
        </p:nvPicPr>
        <p:blipFill>
          <a:blip r:embed="rId3"/>
          <a:srcRect l="2599" t="12465" r="40073" b="29820"/>
          <a:stretch>
            <a:fillRect/>
          </a:stretch>
        </p:blipFill>
        <p:spPr>
          <a:xfrm>
            <a:off x="1165225" y="1058545"/>
            <a:ext cx="1831340" cy="1229360"/>
          </a:xfrm>
          <a:prstGeom prst="rect">
            <a:avLst/>
          </a:prstGeom>
          <a:effectLst>
            <a:softEdge rad="127000"/>
          </a:effectLst>
        </p:spPr>
      </p:pic>
      <p:pic>
        <p:nvPicPr>
          <p:cNvPr id="53" name="图片 52" descr="5"/>
          <p:cNvPicPr>
            <a:picLocks noChangeAspect="1"/>
          </p:cNvPicPr>
          <p:nvPr/>
        </p:nvPicPr>
        <p:blipFill>
          <a:blip r:embed="rId4"/>
          <a:srcRect l="14989" t="10739" r="6169" b="19497"/>
          <a:stretch>
            <a:fillRect/>
          </a:stretch>
        </p:blipFill>
        <p:spPr>
          <a:xfrm>
            <a:off x="7111365" y="4256405"/>
            <a:ext cx="1819275" cy="1003935"/>
          </a:xfrm>
          <a:prstGeom prst="rect">
            <a:avLst/>
          </a:prstGeom>
          <a:effectLst>
            <a:softEdge rad="127000"/>
          </a:effectLst>
        </p:spPr>
      </p:pic>
      <p:sp>
        <p:nvSpPr>
          <p:cNvPr id="54" name="文本框 53"/>
          <p:cNvSpPr txBox="1"/>
          <p:nvPr/>
        </p:nvSpPr>
        <p:spPr>
          <a:xfrm>
            <a:off x="811530" y="2882900"/>
            <a:ext cx="2889250" cy="645160"/>
          </a:xfrm>
          <a:prstGeom prst="rect">
            <a:avLst/>
          </a:prstGeom>
          <a:noFill/>
        </p:spPr>
        <p:txBody>
          <a:bodyPr wrap="square" rtlCol="0">
            <a:spAutoFit/>
          </a:bodyPr>
          <a:lstStyle/>
          <a:p>
            <a:r>
              <a:rPr lang="zh-CN" altLang="en-US"/>
              <a:t>对商品数据进行分析处理 异常价格识别模型构建</a:t>
            </a:r>
            <a:endParaRPr lang="zh-CN" altLang="en-US"/>
          </a:p>
        </p:txBody>
      </p:sp>
      <p:sp>
        <p:nvSpPr>
          <p:cNvPr id="55" name="文本框 54"/>
          <p:cNvSpPr txBox="1"/>
          <p:nvPr/>
        </p:nvSpPr>
        <p:spPr>
          <a:xfrm>
            <a:off x="4693285" y="2882900"/>
            <a:ext cx="2889250" cy="645160"/>
          </a:xfrm>
          <a:prstGeom prst="rect">
            <a:avLst/>
          </a:prstGeom>
          <a:noFill/>
        </p:spPr>
        <p:txBody>
          <a:bodyPr wrap="square" rtlCol="0">
            <a:spAutoFit/>
          </a:bodyPr>
          <a:lstStyle/>
          <a:p>
            <a:r>
              <a:rPr lang="zh-CN" altLang="en-US"/>
              <a:t>对小数据进行处理分析</a:t>
            </a:r>
            <a:endParaRPr lang="zh-CN" altLang="en-US"/>
          </a:p>
          <a:p>
            <a:r>
              <a:rPr lang="zh-CN" altLang="en-US"/>
              <a:t>数据可视化的数据处理</a:t>
            </a:r>
            <a:endParaRPr lang="zh-CN" altLang="en-US"/>
          </a:p>
        </p:txBody>
      </p:sp>
      <p:sp>
        <p:nvSpPr>
          <p:cNvPr id="56" name="文本框 55"/>
          <p:cNvSpPr txBox="1"/>
          <p:nvPr/>
        </p:nvSpPr>
        <p:spPr>
          <a:xfrm>
            <a:off x="8812530" y="2830195"/>
            <a:ext cx="2441575" cy="368300"/>
          </a:xfrm>
          <a:prstGeom prst="rect">
            <a:avLst/>
          </a:prstGeom>
          <a:noFill/>
        </p:spPr>
        <p:txBody>
          <a:bodyPr wrap="square" rtlCol="0">
            <a:spAutoFit/>
          </a:bodyPr>
          <a:lstStyle/>
          <a:p>
            <a:r>
              <a:rPr lang="zh-CN" altLang="en-US"/>
              <a:t>构建web端的后端框架</a:t>
            </a:r>
            <a:endParaRPr lang="zh-CN" altLang="en-US"/>
          </a:p>
        </p:txBody>
      </p:sp>
      <p:sp>
        <p:nvSpPr>
          <p:cNvPr id="57" name="文本框 56"/>
          <p:cNvSpPr txBox="1"/>
          <p:nvPr/>
        </p:nvSpPr>
        <p:spPr>
          <a:xfrm>
            <a:off x="6823710" y="5930265"/>
            <a:ext cx="2441575" cy="368300"/>
          </a:xfrm>
          <a:prstGeom prst="rect">
            <a:avLst/>
          </a:prstGeom>
          <a:noFill/>
        </p:spPr>
        <p:txBody>
          <a:bodyPr wrap="square" rtlCol="0">
            <a:spAutoFit/>
          </a:bodyPr>
          <a:lstStyle/>
          <a:p>
            <a:r>
              <a:rPr lang="zh-CN" altLang="en-US"/>
              <a:t>构建web端的前端框架</a:t>
            </a:r>
            <a:endParaRPr lang="zh-CN" altLang="en-US"/>
          </a:p>
        </p:txBody>
      </p:sp>
      <p:sp>
        <p:nvSpPr>
          <p:cNvPr id="58" name="文本框 57"/>
          <p:cNvSpPr txBox="1"/>
          <p:nvPr/>
        </p:nvSpPr>
        <p:spPr>
          <a:xfrm>
            <a:off x="2545080" y="5951220"/>
            <a:ext cx="2980690" cy="368300"/>
          </a:xfrm>
          <a:prstGeom prst="rect">
            <a:avLst/>
          </a:prstGeom>
          <a:noFill/>
        </p:spPr>
        <p:txBody>
          <a:bodyPr wrap="square" rtlCol="0" anchor="t">
            <a:spAutoFit/>
          </a:bodyPr>
          <a:lstStyle/>
          <a:p>
            <a:r>
              <a:rPr lang="zh-CN" altLang="en-US"/>
              <a:t>构建web端可视化图表组件</a:t>
            </a:r>
            <a:endParaRPr lang="zh-CN" altLang="en-US"/>
          </a:p>
        </p:txBody>
      </p:sp>
      <p:pic>
        <p:nvPicPr>
          <p:cNvPr id="59" name="图片 58" descr="LMOZ420LD`R{_(3ZRZB[E67"/>
          <p:cNvPicPr>
            <a:picLocks noChangeAspect="1"/>
          </p:cNvPicPr>
          <p:nvPr/>
        </p:nvPicPr>
        <p:blipFill>
          <a:blip r:embed="rId5"/>
          <a:stretch>
            <a:fillRect/>
          </a:stretch>
        </p:blipFill>
        <p:spPr>
          <a:xfrm>
            <a:off x="5335270" y="959485"/>
            <a:ext cx="1466850" cy="1310005"/>
          </a:xfrm>
          <a:prstGeom prst="rect">
            <a:avLst/>
          </a:prstGeom>
          <a:effectLst>
            <a:softEdge rad="127000"/>
          </a:effectLst>
        </p:spPr>
      </p:pic>
      <p:pic>
        <p:nvPicPr>
          <p:cNvPr id="60" name="图片 59" descr="DZXHWEWLJM)%CV(SQRQFC8M"/>
          <p:cNvPicPr>
            <a:picLocks noChangeAspect="1"/>
          </p:cNvPicPr>
          <p:nvPr/>
        </p:nvPicPr>
        <p:blipFill>
          <a:blip r:embed="rId6"/>
          <a:stretch>
            <a:fillRect/>
          </a:stretch>
        </p:blipFill>
        <p:spPr>
          <a:xfrm>
            <a:off x="8939530" y="1270000"/>
            <a:ext cx="2029460" cy="892175"/>
          </a:xfrm>
          <a:prstGeom prst="rect">
            <a:avLst/>
          </a:prstGeom>
          <a:effectLst>
            <a:softEdge rad="127000"/>
          </a:effectLst>
        </p:spPr>
      </p:pic>
      <p:pic>
        <p:nvPicPr>
          <p:cNvPr id="61" name="图片 60" descr="QBH[(H7F{U~Y0$NK%MGLRZV"/>
          <p:cNvPicPr>
            <a:picLocks noChangeAspect="1"/>
          </p:cNvPicPr>
          <p:nvPr/>
        </p:nvPicPr>
        <p:blipFill>
          <a:blip r:embed="rId7"/>
          <a:stretch>
            <a:fillRect/>
          </a:stretch>
        </p:blipFill>
        <p:spPr>
          <a:xfrm>
            <a:off x="3165475" y="4357370"/>
            <a:ext cx="1697355" cy="802640"/>
          </a:xfrm>
          <a:prstGeom prst="rect">
            <a:avLst/>
          </a:prstGeom>
          <a:effectLst>
            <a:softEdge rad="1270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childTnLst>
                          </p:cTn>
                        </p:par>
                        <p:par>
                          <p:cTn id="15" fill="hold">
                            <p:stCondLst>
                              <p:cond delay="500"/>
                            </p:stCondLst>
                            <p:childTnLst>
                              <p:par>
                                <p:cTn id="16" presetID="12" presetClass="entr" presetSubtype="8"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additive="base">
                                        <p:cTn id="18" dur="500"/>
                                        <p:tgtEl>
                                          <p:spTgt spid="38"/>
                                        </p:tgtEl>
                                        <p:attrNameLst>
                                          <p:attrName>ppt_x</p:attrName>
                                        </p:attrNameLst>
                                      </p:cBhvr>
                                      <p:tavLst>
                                        <p:tav tm="0">
                                          <p:val>
                                            <p:strVal val="#ppt_x-#ppt_w*1.125000"/>
                                          </p:val>
                                        </p:tav>
                                        <p:tav tm="100000">
                                          <p:val>
                                            <p:strVal val="#ppt_x"/>
                                          </p:val>
                                        </p:tav>
                                      </p:tavLst>
                                    </p:anim>
                                    <p:animEffect transition="in" filter="wipe(right)">
                                      <p:cBhvr>
                                        <p:cTn id="19" dur="500"/>
                                        <p:tgtEl>
                                          <p:spTgt spid="38"/>
                                        </p:tgtEl>
                                      </p:cBhvr>
                                    </p:animEffect>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p:cTn id="23" dur="500" fill="hold"/>
                                        <p:tgtEl>
                                          <p:spTgt spid="42"/>
                                        </p:tgtEl>
                                        <p:attrNameLst>
                                          <p:attrName>ppt_w</p:attrName>
                                        </p:attrNameLst>
                                      </p:cBhvr>
                                      <p:tavLst>
                                        <p:tav tm="0">
                                          <p:val>
                                            <p:fltVal val="0"/>
                                          </p:val>
                                        </p:tav>
                                        <p:tav tm="100000">
                                          <p:val>
                                            <p:strVal val="#ppt_w"/>
                                          </p:val>
                                        </p:tav>
                                      </p:tavLst>
                                    </p:anim>
                                    <p:anim calcmode="lin" valueType="num">
                                      <p:cBhvr>
                                        <p:cTn id="24" dur="500" fill="hold"/>
                                        <p:tgtEl>
                                          <p:spTgt spid="42"/>
                                        </p:tgtEl>
                                        <p:attrNameLst>
                                          <p:attrName>ppt_h</p:attrName>
                                        </p:attrNameLst>
                                      </p:cBhvr>
                                      <p:tavLst>
                                        <p:tav tm="0">
                                          <p:val>
                                            <p:fltVal val="0"/>
                                          </p:val>
                                        </p:tav>
                                        <p:tav tm="100000">
                                          <p:val>
                                            <p:strVal val="#ppt_h"/>
                                          </p:val>
                                        </p:tav>
                                      </p:tavLst>
                                    </p:anim>
                                    <p:animEffect transition="in" filter="fade">
                                      <p:cBhvr>
                                        <p:cTn id="25" dur="500"/>
                                        <p:tgtEl>
                                          <p:spTgt spid="4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p:cTn id="28" dur="500" fill="hold"/>
                                        <p:tgtEl>
                                          <p:spTgt spid="43"/>
                                        </p:tgtEl>
                                        <p:attrNameLst>
                                          <p:attrName>ppt_w</p:attrName>
                                        </p:attrNameLst>
                                      </p:cBhvr>
                                      <p:tavLst>
                                        <p:tav tm="0">
                                          <p:val>
                                            <p:fltVal val="0"/>
                                          </p:val>
                                        </p:tav>
                                        <p:tav tm="100000">
                                          <p:val>
                                            <p:strVal val="#ppt_w"/>
                                          </p:val>
                                        </p:tav>
                                      </p:tavLst>
                                    </p:anim>
                                    <p:anim calcmode="lin" valueType="num">
                                      <p:cBhvr>
                                        <p:cTn id="29" dur="500" fill="hold"/>
                                        <p:tgtEl>
                                          <p:spTgt spid="43"/>
                                        </p:tgtEl>
                                        <p:attrNameLst>
                                          <p:attrName>ppt_h</p:attrName>
                                        </p:attrNameLst>
                                      </p:cBhvr>
                                      <p:tavLst>
                                        <p:tav tm="0">
                                          <p:val>
                                            <p:fltVal val="0"/>
                                          </p:val>
                                        </p:tav>
                                        <p:tav tm="100000">
                                          <p:val>
                                            <p:strVal val="#ppt_h"/>
                                          </p:val>
                                        </p:tav>
                                      </p:tavLst>
                                    </p:anim>
                                    <p:animEffect transition="in" filter="fade">
                                      <p:cBhvr>
                                        <p:cTn id="30" dur="500"/>
                                        <p:tgtEl>
                                          <p:spTgt spid="43"/>
                                        </p:tgtEl>
                                      </p:cBhvr>
                                    </p:animEffect>
                                  </p:childTnLst>
                                </p:cTn>
                              </p:par>
                            </p:childTnLst>
                          </p:cTn>
                        </p:par>
                        <p:par>
                          <p:cTn id="31" fill="hold">
                            <p:stCondLst>
                              <p:cond delay="1500"/>
                            </p:stCondLst>
                            <p:childTnLst>
                              <p:par>
                                <p:cTn id="32" presetID="12" presetClass="entr" presetSubtype="8"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500"/>
                                        <p:tgtEl>
                                          <p:spTgt spid="39"/>
                                        </p:tgtEl>
                                        <p:attrNameLst>
                                          <p:attrName>ppt_x</p:attrName>
                                        </p:attrNameLst>
                                      </p:cBhvr>
                                      <p:tavLst>
                                        <p:tav tm="0">
                                          <p:val>
                                            <p:strVal val="#ppt_x-#ppt_w*1.125000"/>
                                          </p:val>
                                        </p:tav>
                                        <p:tav tm="100000">
                                          <p:val>
                                            <p:strVal val="#ppt_x"/>
                                          </p:val>
                                        </p:tav>
                                      </p:tavLst>
                                    </p:anim>
                                    <p:animEffect transition="in" filter="wipe(right)">
                                      <p:cBhvr>
                                        <p:cTn id="35" dur="500"/>
                                        <p:tgtEl>
                                          <p:spTgt spid="39"/>
                                        </p:tgtEl>
                                      </p:cBhvr>
                                    </p:animEffect>
                                  </p:childTnLst>
                                </p:cTn>
                              </p:par>
                            </p:childTnLst>
                          </p:cTn>
                        </p:par>
                        <p:par>
                          <p:cTn id="36" fill="hold">
                            <p:stCondLst>
                              <p:cond delay="2000"/>
                            </p:stCondLst>
                            <p:childTnLst>
                              <p:par>
                                <p:cTn id="37" presetID="53" presetClass="entr" presetSubtype="16" fill="hold" nodeType="after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p:cTn id="39" dur="500" fill="hold"/>
                                        <p:tgtEl>
                                          <p:spTgt spid="44"/>
                                        </p:tgtEl>
                                        <p:attrNameLst>
                                          <p:attrName>ppt_w</p:attrName>
                                        </p:attrNameLst>
                                      </p:cBhvr>
                                      <p:tavLst>
                                        <p:tav tm="0">
                                          <p:val>
                                            <p:fltVal val="0"/>
                                          </p:val>
                                        </p:tav>
                                        <p:tav tm="100000">
                                          <p:val>
                                            <p:strVal val="#ppt_w"/>
                                          </p:val>
                                        </p:tav>
                                      </p:tavLst>
                                    </p:anim>
                                    <p:anim calcmode="lin" valueType="num">
                                      <p:cBhvr>
                                        <p:cTn id="40" dur="500" fill="hold"/>
                                        <p:tgtEl>
                                          <p:spTgt spid="44"/>
                                        </p:tgtEl>
                                        <p:attrNameLst>
                                          <p:attrName>ppt_h</p:attrName>
                                        </p:attrNameLst>
                                      </p:cBhvr>
                                      <p:tavLst>
                                        <p:tav tm="0">
                                          <p:val>
                                            <p:fltVal val="0"/>
                                          </p:val>
                                        </p:tav>
                                        <p:tav tm="100000">
                                          <p:val>
                                            <p:strVal val="#ppt_h"/>
                                          </p:val>
                                        </p:tav>
                                      </p:tavLst>
                                    </p:anim>
                                    <p:animEffect transition="in" filter="fade">
                                      <p:cBhvr>
                                        <p:cTn id="41" dur="500"/>
                                        <p:tgtEl>
                                          <p:spTgt spid="44"/>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 calcmode="lin" valueType="num">
                                      <p:cBhvr>
                                        <p:cTn id="44" dur="500" fill="hold"/>
                                        <p:tgtEl>
                                          <p:spTgt spid="45"/>
                                        </p:tgtEl>
                                        <p:attrNameLst>
                                          <p:attrName>ppt_w</p:attrName>
                                        </p:attrNameLst>
                                      </p:cBhvr>
                                      <p:tavLst>
                                        <p:tav tm="0">
                                          <p:val>
                                            <p:fltVal val="0"/>
                                          </p:val>
                                        </p:tav>
                                        <p:tav tm="100000">
                                          <p:val>
                                            <p:strVal val="#ppt_w"/>
                                          </p:val>
                                        </p:tav>
                                      </p:tavLst>
                                    </p:anim>
                                    <p:anim calcmode="lin" valueType="num">
                                      <p:cBhvr>
                                        <p:cTn id="45" dur="500" fill="hold"/>
                                        <p:tgtEl>
                                          <p:spTgt spid="45"/>
                                        </p:tgtEl>
                                        <p:attrNameLst>
                                          <p:attrName>ppt_h</p:attrName>
                                        </p:attrNameLst>
                                      </p:cBhvr>
                                      <p:tavLst>
                                        <p:tav tm="0">
                                          <p:val>
                                            <p:fltVal val="0"/>
                                          </p:val>
                                        </p:tav>
                                        <p:tav tm="100000">
                                          <p:val>
                                            <p:strVal val="#ppt_h"/>
                                          </p:val>
                                        </p:tav>
                                      </p:tavLst>
                                    </p:anim>
                                    <p:animEffect transition="in" filter="fade">
                                      <p:cBhvr>
                                        <p:cTn id="46" dur="500"/>
                                        <p:tgtEl>
                                          <p:spTgt spid="45"/>
                                        </p:tgtEl>
                                      </p:cBhvr>
                                    </p:animEffect>
                                  </p:childTnLst>
                                </p:cTn>
                              </p:par>
                            </p:childTnLst>
                          </p:cTn>
                        </p:par>
                        <p:par>
                          <p:cTn id="47" fill="hold">
                            <p:stCondLst>
                              <p:cond delay="2500"/>
                            </p:stCondLst>
                            <p:childTnLst>
                              <p:par>
                                <p:cTn id="48" presetID="12" presetClass="entr" presetSubtype="8" fill="hold" grpId="0" nodeType="afterEffect">
                                  <p:stCondLst>
                                    <p:cond delay="0"/>
                                  </p:stCondLst>
                                  <p:childTnLst>
                                    <p:set>
                                      <p:cBhvr>
                                        <p:cTn id="49" dur="1" fill="hold">
                                          <p:stCondLst>
                                            <p:cond delay="0"/>
                                          </p:stCondLst>
                                        </p:cTn>
                                        <p:tgtEl>
                                          <p:spTgt spid="46"/>
                                        </p:tgtEl>
                                        <p:attrNameLst>
                                          <p:attrName>style.visibility</p:attrName>
                                        </p:attrNameLst>
                                      </p:cBhvr>
                                      <p:to>
                                        <p:strVal val="visible"/>
                                      </p:to>
                                    </p:set>
                                    <p:anim calcmode="lin" valueType="num">
                                      <p:cBhvr additive="base">
                                        <p:cTn id="50" dur="500"/>
                                        <p:tgtEl>
                                          <p:spTgt spid="46"/>
                                        </p:tgtEl>
                                        <p:attrNameLst>
                                          <p:attrName>ppt_x</p:attrName>
                                        </p:attrNameLst>
                                      </p:cBhvr>
                                      <p:tavLst>
                                        <p:tav tm="0">
                                          <p:val>
                                            <p:strVal val="#ppt_x-#ppt_w*1.125000"/>
                                          </p:val>
                                        </p:tav>
                                        <p:tav tm="100000">
                                          <p:val>
                                            <p:strVal val="#ppt_x"/>
                                          </p:val>
                                        </p:tav>
                                      </p:tavLst>
                                    </p:anim>
                                    <p:animEffect transition="in" filter="wipe(right)">
                                      <p:cBhvr>
                                        <p:cTn id="51" dur="500"/>
                                        <p:tgtEl>
                                          <p:spTgt spid="46"/>
                                        </p:tgtEl>
                                      </p:cBhvr>
                                    </p:animEffect>
                                  </p:childTnLst>
                                </p:cTn>
                              </p:par>
                            </p:childTnLst>
                          </p:cTn>
                        </p:par>
                        <p:par>
                          <p:cTn id="52" fill="hold">
                            <p:stCondLst>
                              <p:cond delay="3000"/>
                            </p:stCondLst>
                            <p:childTnLst>
                              <p:par>
                                <p:cTn id="53" presetID="53" presetClass="entr" presetSubtype="16" fill="hold" nodeType="after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p:cTn id="55" dur="500" fill="hold"/>
                                        <p:tgtEl>
                                          <p:spTgt spid="47"/>
                                        </p:tgtEl>
                                        <p:attrNameLst>
                                          <p:attrName>ppt_w</p:attrName>
                                        </p:attrNameLst>
                                      </p:cBhvr>
                                      <p:tavLst>
                                        <p:tav tm="0">
                                          <p:val>
                                            <p:fltVal val="0"/>
                                          </p:val>
                                        </p:tav>
                                        <p:tav tm="100000">
                                          <p:val>
                                            <p:strVal val="#ppt_w"/>
                                          </p:val>
                                        </p:tav>
                                      </p:tavLst>
                                    </p:anim>
                                    <p:anim calcmode="lin" valueType="num">
                                      <p:cBhvr>
                                        <p:cTn id="56" dur="500" fill="hold"/>
                                        <p:tgtEl>
                                          <p:spTgt spid="47"/>
                                        </p:tgtEl>
                                        <p:attrNameLst>
                                          <p:attrName>ppt_h</p:attrName>
                                        </p:attrNameLst>
                                      </p:cBhvr>
                                      <p:tavLst>
                                        <p:tav tm="0">
                                          <p:val>
                                            <p:fltVal val="0"/>
                                          </p:val>
                                        </p:tav>
                                        <p:tav tm="100000">
                                          <p:val>
                                            <p:strVal val="#ppt_h"/>
                                          </p:val>
                                        </p:tav>
                                      </p:tavLst>
                                    </p:anim>
                                    <p:animEffect transition="in" filter="fade">
                                      <p:cBhvr>
                                        <p:cTn id="57" dur="500"/>
                                        <p:tgtEl>
                                          <p:spTgt spid="47"/>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 calcmode="lin" valueType="num">
                                      <p:cBhvr>
                                        <p:cTn id="60" dur="500" fill="hold"/>
                                        <p:tgtEl>
                                          <p:spTgt spid="48"/>
                                        </p:tgtEl>
                                        <p:attrNameLst>
                                          <p:attrName>ppt_w</p:attrName>
                                        </p:attrNameLst>
                                      </p:cBhvr>
                                      <p:tavLst>
                                        <p:tav tm="0">
                                          <p:val>
                                            <p:fltVal val="0"/>
                                          </p:val>
                                        </p:tav>
                                        <p:tav tm="100000">
                                          <p:val>
                                            <p:strVal val="#ppt_w"/>
                                          </p:val>
                                        </p:tav>
                                      </p:tavLst>
                                    </p:anim>
                                    <p:anim calcmode="lin" valueType="num">
                                      <p:cBhvr>
                                        <p:cTn id="61" dur="500" fill="hold"/>
                                        <p:tgtEl>
                                          <p:spTgt spid="48"/>
                                        </p:tgtEl>
                                        <p:attrNameLst>
                                          <p:attrName>ppt_h</p:attrName>
                                        </p:attrNameLst>
                                      </p:cBhvr>
                                      <p:tavLst>
                                        <p:tav tm="0">
                                          <p:val>
                                            <p:fltVal val="0"/>
                                          </p:val>
                                        </p:tav>
                                        <p:tav tm="100000">
                                          <p:val>
                                            <p:strVal val="#ppt_h"/>
                                          </p:val>
                                        </p:tav>
                                      </p:tavLst>
                                    </p:anim>
                                    <p:animEffect transition="in" filter="fade">
                                      <p:cBhvr>
                                        <p:cTn id="62" dur="500"/>
                                        <p:tgtEl>
                                          <p:spTgt spid="48"/>
                                        </p:tgtEl>
                                      </p:cBhvr>
                                    </p:animEffect>
                                  </p:childTnLst>
                                </p:cTn>
                              </p:par>
                            </p:childTnLst>
                          </p:cTn>
                        </p:par>
                        <p:par>
                          <p:cTn id="63" fill="hold">
                            <p:stCondLst>
                              <p:cond delay="3500"/>
                            </p:stCondLst>
                            <p:childTnLst>
                              <p:par>
                                <p:cTn id="64" presetID="12" presetClass="entr" presetSubtype="8" fill="hold" grpId="0" nodeType="afterEffect">
                                  <p:stCondLst>
                                    <p:cond delay="0"/>
                                  </p:stCondLst>
                                  <p:childTnLst>
                                    <p:set>
                                      <p:cBhvr>
                                        <p:cTn id="65" dur="1" fill="hold">
                                          <p:stCondLst>
                                            <p:cond delay="0"/>
                                          </p:stCondLst>
                                        </p:cTn>
                                        <p:tgtEl>
                                          <p:spTgt spid="49"/>
                                        </p:tgtEl>
                                        <p:attrNameLst>
                                          <p:attrName>style.visibility</p:attrName>
                                        </p:attrNameLst>
                                      </p:cBhvr>
                                      <p:to>
                                        <p:strVal val="visible"/>
                                      </p:to>
                                    </p:set>
                                    <p:anim calcmode="lin" valueType="num">
                                      <p:cBhvr additive="base">
                                        <p:cTn id="66" dur="500"/>
                                        <p:tgtEl>
                                          <p:spTgt spid="49"/>
                                        </p:tgtEl>
                                        <p:attrNameLst>
                                          <p:attrName>ppt_x</p:attrName>
                                        </p:attrNameLst>
                                      </p:cBhvr>
                                      <p:tavLst>
                                        <p:tav tm="0">
                                          <p:val>
                                            <p:strVal val="#ppt_x-#ppt_w*1.125000"/>
                                          </p:val>
                                        </p:tav>
                                        <p:tav tm="100000">
                                          <p:val>
                                            <p:strVal val="#ppt_x"/>
                                          </p:val>
                                        </p:tav>
                                      </p:tavLst>
                                    </p:anim>
                                    <p:animEffect transition="in" filter="wipe(right)">
                                      <p:cBhvr>
                                        <p:cTn id="67" dur="500"/>
                                        <p:tgtEl>
                                          <p:spTgt spid="49"/>
                                        </p:tgtEl>
                                      </p:cBhvr>
                                    </p:animEffect>
                                  </p:childTnLst>
                                </p:cTn>
                              </p:par>
                            </p:childTnLst>
                          </p:cTn>
                        </p:par>
                        <p:par>
                          <p:cTn id="68" fill="hold">
                            <p:stCondLst>
                              <p:cond delay="4000"/>
                            </p:stCondLst>
                            <p:childTnLst>
                              <p:par>
                                <p:cTn id="69" presetID="53" presetClass="entr" presetSubtype="16"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 calcmode="lin" valueType="num">
                                      <p:cBhvr>
                                        <p:cTn id="71" dur="500" fill="hold"/>
                                        <p:tgtEl>
                                          <p:spTgt spid="50"/>
                                        </p:tgtEl>
                                        <p:attrNameLst>
                                          <p:attrName>ppt_w</p:attrName>
                                        </p:attrNameLst>
                                      </p:cBhvr>
                                      <p:tavLst>
                                        <p:tav tm="0">
                                          <p:val>
                                            <p:fltVal val="0"/>
                                          </p:val>
                                        </p:tav>
                                        <p:tav tm="100000">
                                          <p:val>
                                            <p:strVal val="#ppt_w"/>
                                          </p:val>
                                        </p:tav>
                                      </p:tavLst>
                                    </p:anim>
                                    <p:anim calcmode="lin" valueType="num">
                                      <p:cBhvr>
                                        <p:cTn id="72" dur="500" fill="hold"/>
                                        <p:tgtEl>
                                          <p:spTgt spid="50"/>
                                        </p:tgtEl>
                                        <p:attrNameLst>
                                          <p:attrName>ppt_h</p:attrName>
                                        </p:attrNameLst>
                                      </p:cBhvr>
                                      <p:tavLst>
                                        <p:tav tm="0">
                                          <p:val>
                                            <p:fltVal val="0"/>
                                          </p:val>
                                        </p:tav>
                                        <p:tav tm="100000">
                                          <p:val>
                                            <p:strVal val="#ppt_h"/>
                                          </p:val>
                                        </p:tav>
                                      </p:tavLst>
                                    </p:anim>
                                    <p:animEffect transition="in" filter="fade">
                                      <p:cBhvr>
                                        <p:cTn id="73" dur="500"/>
                                        <p:tgtEl>
                                          <p:spTgt spid="50"/>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 calcmode="lin" valueType="num">
                                      <p:cBhvr>
                                        <p:cTn id="76" dur="500" fill="hold"/>
                                        <p:tgtEl>
                                          <p:spTgt spid="51"/>
                                        </p:tgtEl>
                                        <p:attrNameLst>
                                          <p:attrName>ppt_w</p:attrName>
                                        </p:attrNameLst>
                                      </p:cBhvr>
                                      <p:tavLst>
                                        <p:tav tm="0">
                                          <p:val>
                                            <p:fltVal val="0"/>
                                          </p:val>
                                        </p:tav>
                                        <p:tav tm="100000">
                                          <p:val>
                                            <p:strVal val="#ppt_w"/>
                                          </p:val>
                                        </p:tav>
                                      </p:tavLst>
                                    </p:anim>
                                    <p:anim calcmode="lin" valueType="num">
                                      <p:cBhvr>
                                        <p:cTn id="77" dur="500" fill="hold"/>
                                        <p:tgtEl>
                                          <p:spTgt spid="51"/>
                                        </p:tgtEl>
                                        <p:attrNameLst>
                                          <p:attrName>ppt_h</p:attrName>
                                        </p:attrNameLst>
                                      </p:cBhvr>
                                      <p:tavLst>
                                        <p:tav tm="0">
                                          <p:val>
                                            <p:fltVal val="0"/>
                                          </p:val>
                                        </p:tav>
                                        <p:tav tm="100000">
                                          <p:val>
                                            <p:strVal val="#ppt_h"/>
                                          </p:val>
                                        </p:tav>
                                      </p:tavLst>
                                    </p:anim>
                                    <p:animEffect transition="in" filter="fade">
                                      <p:cBhvr>
                                        <p:cTn id="7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P spid="39" grpId="0" bldLvl="0" animBg="1"/>
      <p:bldP spid="41" grpId="0"/>
      <p:bldP spid="43" grpId="0"/>
      <p:bldP spid="45" grpId="0"/>
      <p:bldP spid="46" grpId="0" bldLvl="0" animBg="1"/>
      <p:bldP spid="48" grpId="0"/>
      <p:bldP spid="49" grpId="0" bldLvl="0" animBg="1"/>
      <p:bldP spid="5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accent3">
                <a:lumMod val="5000"/>
                <a:lumOff val="95000"/>
              </a:schemeClr>
            </a:gs>
            <a:gs pos="78000">
              <a:schemeClr val="accent3">
                <a:alpha val="57000"/>
                <a:lumMod val="0"/>
                <a:lumOff val="100000"/>
              </a:schemeClr>
            </a:gs>
            <a:gs pos="100000">
              <a:schemeClr val="accent3">
                <a:lumMod val="30000"/>
                <a:lumOff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222" name="组合 221"/>
          <p:cNvGrpSpPr/>
          <p:nvPr/>
        </p:nvGrpSpPr>
        <p:grpSpPr>
          <a:xfrm>
            <a:off x="3296939" y="1654312"/>
            <a:ext cx="5374534" cy="2606598"/>
            <a:chOff x="3991769" y="-2097087"/>
            <a:chExt cx="5076826" cy="2462213"/>
          </a:xfrm>
          <a:pattFill prst="smGrid">
            <a:fgClr>
              <a:schemeClr val="bg1"/>
            </a:fgClr>
            <a:bgClr>
              <a:srgbClr val="C2C3C3"/>
            </a:bgClr>
          </a:pattFill>
        </p:grpSpPr>
        <p:sp>
          <p:nvSpPr>
            <p:cNvPr id="223" name="Freeform 7"/>
            <p:cNvSpPr/>
            <p:nvPr/>
          </p:nvSpPr>
          <p:spPr bwMode="auto">
            <a:xfrm>
              <a:off x="6099969" y="-1846262"/>
              <a:ext cx="2824163" cy="1849438"/>
            </a:xfrm>
            <a:custGeom>
              <a:avLst/>
              <a:gdLst>
                <a:gd name="T0" fmla="*/ 620 w 666"/>
                <a:gd name="T1" fmla="*/ 53 h 436"/>
                <a:gd name="T2" fmla="*/ 534 w 666"/>
                <a:gd name="T3" fmla="*/ 33 h 436"/>
                <a:gd name="T4" fmla="*/ 475 w 666"/>
                <a:gd name="T5" fmla="*/ 28 h 436"/>
                <a:gd name="T6" fmla="*/ 399 w 666"/>
                <a:gd name="T7" fmla="*/ 4 h 436"/>
                <a:gd name="T8" fmla="*/ 345 w 666"/>
                <a:gd name="T9" fmla="*/ 25 h 436"/>
                <a:gd name="T10" fmla="*/ 313 w 666"/>
                <a:gd name="T11" fmla="*/ 36 h 436"/>
                <a:gd name="T12" fmla="*/ 319 w 666"/>
                <a:gd name="T13" fmla="*/ 53 h 436"/>
                <a:gd name="T14" fmla="*/ 295 w 666"/>
                <a:gd name="T15" fmla="*/ 69 h 436"/>
                <a:gd name="T16" fmla="*/ 300 w 666"/>
                <a:gd name="T17" fmla="*/ 33 h 436"/>
                <a:gd name="T18" fmla="*/ 285 w 666"/>
                <a:gd name="T19" fmla="*/ 57 h 436"/>
                <a:gd name="T20" fmla="*/ 247 w 666"/>
                <a:gd name="T21" fmla="*/ 58 h 436"/>
                <a:gd name="T22" fmla="*/ 213 w 666"/>
                <a:gd name="T23" fmla="*/ 63 h 436"/>
                <a:gd name="T24" fmla="*/ 195 w 666"/>
                <a:gd name="T25" fmla="*/ 72 h 436"/>
                <a:gd name="T26" fmla="*/ 174 w 666"/>
                <a:gd name="T27" fmla="*/ 68 h 436"/>
                <a:gd name="T28" fmla="*/ 144 w 666"/>
                <a:gd name="T29" fmla="*/ 46 h 436"/>
                <a:gd name="T30" fmla="*/ 90 w 666"/>
                <a:gd name="T31" fmla="*/ 84 h 436"/>
                <a:gd name="T32" fmla="*/ 97 w 666"/>
                <a:gd name="T33" fmla="*/ 110 h 436"/>
                <a:gd name="T34" fmla="*/ 120 w 666"/>
                <a:gd name="T35" fmla="*/ 88 h 436"/>
                <a:gd name="T36" fmla="*/ 131 w 666"/>
                <a:gd name="T37" fmla="*/ 87 h 436"/>
                <a:gd name="T38" fmla="*/ 141 w 666"/>
                <a:gd name="T39" fmla="*/ 103 h 436"/>
                <a:gd name="T40" fmla="*/ 109 w 666"/>
                <a:gd name="T41" fmla="*/ 129 h 436"/>
                <a:gd name="T42" fmla="*/ 87 w 666"/>
                <a:gd name="T43" fmla="*/ 126 h 436"/>
                <a:gd name="T44" fmla="*/ 55 w 666"/>
                <a:gd name="T45" fmla="*/ 148 h 436"/>
                <a:gd name="T46" fmla="*/ 30 w 666"/>
                <a:gd name="T47" fmla="*/ 173 h 436"/>
                <a:gd name="T48" fmla="*/ 47 w 666"/>
                <a:gd name="T49" fmla="*/ 197 h 436"/>
                <a:gd name="T50" fmla="*/ 74 w 666"/>
                <a:gd name="T51" fmla="*/ 173 h 436"/>
                <a:gd name="T52" fmla="*/ 107 w 666"/>
                <a:gd name="T53" fmla="*/ 182 h 436"/>
                <a:gd name="T54" fmla="*/ 111 w 666"/>
                <a:gd name="T55" fmla="*/ 179 h 436"/>
                <a:gd name="T56" fmla="*/ 123 w 666"/>
                <a:gd name="T57" fmla="*/ 179 h 436"/>
                <a:gd name="T58" fmla="*/ 143 w 666"/>
                <a:gd name="T59" fmla="*/ 182 h 436"/>
                <a:gd name="T60" fmla="*/ 178 w 666"/>
                <a:gd name="T61" fmla="*/ 200 h 436"/>
                <a:gd name="T62" fmla="*/ 148 w 666"/>
                <a:gd name="T63" fmla="*/ 216 h 436"/>
                <a:gd name="T64" fmla="*/ 104 w 666"/>
                <a:gd name="T65" fmla="*/ 214 h 436"/>
                <a:gd name="T66" fmla="*/ 71 w 666"/>
                <a:gd name="T67" fmla="*/ 198 h 436"/>
                <a:gd name="T68" fmla="*/ 42 w 666"/>
                <a:gd name="T69" fmla="*/ 200 h 436"/>
                <a:gd name="T70" fmla="*/ 3 w 666"/>
                <a:gd name="T71" fmla="*/ 249 h 436"/>
                <a:gd name="T72" fmla="*/ 18 w 666"/>
                <a:gd name="T73" fmla="*/ 297 h 436"/>
                <a:gd name="T74" fmla="*/ 61 w 666"/>
                <a:gd name="T75" fmla="*/ 302 h 436"/>
                <a:gd name="T76" fmla="*/ 97 w 666"/>
                <a:gd name="T77" fmla="*/ 332 h 436"/>
                <a:gd name="T78" fmla="*/ 103 w 666"/>
                <a:gd name="T79" fmla="*/ 387 h 436"/>
                <a:gd name="T80" fmla="*/ 119 w 666"/>
                <a:gd name="T81" fmla="*/ 425 h 436"/>
                <a:gd name="T82" fmla="*/ 159 w 666"/>
                <a:gd name="T83" fmla="*/ 423 h 436"/>
                <a:gd name="T84" fmla="*/ 184 w 666"/>
                <a:gd name="T85" fmla="*/ 377 h 436"/>
                <a:gd name="T86" fmla="*/ 198 w 666"/>
                <a:gd name="T87" fmla="*/ 326 h 436"/>
                <a:gd name="T88" fmla="*/ 227 w 666"/>
                <a:gd name="T89" fmla="*/ 293 h 436"/>
                <a:gd name="T90" fmla="*/ 193 w 666"/>
                <a:gd name="T91" fmla="*/ 271 h 436"/>
                <a:gd name="T92" fmla="*/ 178 w 666"/>
                <a:gd name="T93" fmla="*/ 230 h 436"/>
                <a:gd name="T94" fmla="*/ 203 w 666"/>
                <a:gd name="T95" fmla="*/ 269 h 436"/>
                <a:gd name="T96" fmla="*/ 259 w 666"/>
                <a:gd name="T97" fmla="*/ 249 h 436"/>
                <a:gd name="T98" fmla="*/ 228 w 666"/>
                <a:gd name="T99" fmla="*/ 233 h 436"/>
                <a:gd name="T100" fmla="*/ 244 w 666"/>
                <a:gd name="T101" fmla="*/ 232 h 436"/>
                <a:gd name="T102" fmla="*/ 305 w 666"/>
                <a:gd name="T103" fmla="*/ 261 h 436"/>
                <a:gd name="T104" fmla="*/ 369 w 666"/>
                <a:gd name="T105" fmla="*/ 256 h 436"/>
                <a:gd name="T106" fmla="*/ 396 w 666"/>
                <a:gd name="T107" fmla="*/ 291 h 436"/>
                <a:gd name="T108" fmla="*/ 443 w 666"/>
                <a:gd name="T109" fmla="*/ 247 h 436"/>
                <a:gd name="T110" fmla="*/ 461 w 666"/>
                <a:gd name="T111" fmla="*/ 182 h 436"/>
                <a:gd name="T112" fmla="*/ 494 w 666"/>
                <a:gd name="T113" fmla="*/ 182 h 436"/>
                <a:gd name="T114" fmla="*/ 518 w 666"/>
                <a:gd name="T115" fmla="*/ 127 h 436"/>
                <a:gd name="T116" fmla="*/ 596 w 666"/>
                <a:gd name="T117" fmla="*/ 90 h 436"/>
                <a:gd name="T118" fmla="*/ 586 w 666"/>
                <a:gd name="T119" fmla="*/ 136 h 436"/>
                <a:gd name="T120" fmla="*/ 660 w 666"/>
                <a:gd name="T121" fmla="*/ 8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6" h="436">
                  <a:moveTo>
                    <a:pt x="660" y="80"/>
                  </a:moveTo>
                  <a:cubicBezTo>
                    <a:pt x="659" y="79"/>
                    <a:pt x="654" y="79"/>
                    <a:pt x="653" y="78"/>
                  </a:cubicBezTo>
                  <a:cubicBezTo>
                    <a:pt x="651" y="76"/>
                    <a:pt x="654" y="76"/>
                    <a:pt x="657" y="77"/>
                  </a:cubicBezTo>
                  <a:cubicBezTo>
                    <a:pt x="660" y="77"/>
                    <a:pt x="664" y="77"/>
                    <a:pt x="665" y="75"/>
                  </a:cubicBezTo>
                  <a:cubicBezTo>
                    <a:pt x="666" y="73"/>
                    <a:pt x="663" y="65"/>
                    <a:pt x="663" y="63"/>
                  </a:cubicBezTo>
                  <a:cubicBezTo>
                    <a:pt x="662" y="59"/>
                    <a:pt x="662" y="54"/>
                    <a:pt x="657" y="52"/>
                  </a:cubicBezTo>
                  <a:cubicBezTo>
                    <a:pt x="653" y="51"/>
                    <a:pt x="649" y="52"/>
                    <a:pt x="645" y="51"/>
                  </a:cubicBezTo>
                  <a:cubicBezTo>
                    <a:pt x="639" y="50"/>
                    <a:pt x="634" y="44"/>
                    <a:pt x="634" y="54"/>
                  </a:cubicBezTo>
                  <a:cubicBezTo>
                    <a:pt x="630" y="55"/>
                    <a:pt x="629" y="54"/>
                    <a:pt x="626" y="53"/>
                  </a:cubicBezTo>
                  <a:cubicBezTo>
                    <a:pt x="623" y="52"/>
                    <a:pt x="623" y="53"/>
                    <a:pt x="620" y="53"/>
                  </a:cubicBezTo>
                  <a:cubicBezTo>
                    <a:pt x="619" y="53"/>
                    <a:pt x="617" y="53"/>
                    <a:pt x="615" y="53"/>
                  </a:cubicBezTo>
                  <a:cubicBezTo>
                    <a:pt x="614" y="53"/>
                    <a:pt x="612" y="53"/>
                    <a:pt x="611" y="53"/>
                  </a:cubicBezTo>
                  <a:cubicBezTo>
                    <a:pt x="607" y="54"/>
                    <a:pt x="604" y="56"/>
                    <a:pt x="601" y="54"/>
                  </a:cubicBezTo>
                  <a:cubicBezTo>
                    <a:pt x="599" y="52"/>
                    <a:pt x="597" y="49"/>
                    <a:pt x="595" y="48"/>
                  </a:cubicBezTo>
                  <a:cubicBezTo>
                    <a:pt x="592" y="44"/>
                    <a:pt x="591" y="44"/>
                    <a:pt x="585" y="44"/>
                  </a:cubicBezTo>
                  <a:cubicBezTo>
                    <a:pt x="582" y="44"/>
                    <a:pt x="579" y="45"/>
                    <a:pt x="576" y="45"/>
                  </a:cubicBezTo>
                  <a:cubicBezTo>
                    <a:pt x="567" y="46"/>
                    <a:pt x="568" y="38"/>
                    <a:pt x="562" y="35"/>
                  </a:cubicBezTo>
                  <a:cubicBezTo>
                    <a:pt x="560" y="34"/>
                    <a:pt x="553" y="34"/>
                    <a:pt x="551" y="34"/>
                  </a:cubicBezTo>
                  <a:cubicBezTo>
                    <a:pt x="548" y="35"/>
                    <a:pt x="547" y="38"/>
                    <a:pt x="544" y="38"/>
                  </a:cubicBezTo>
                  <a:cubicBezTo>
                    <a:pt x="539" y="37"/>
                    <a:pt x="542" y="31"/>
                    <a:pt x="534" y="33"/>
                  </a:cubicBezTo>
                  <a:cubicBezTo>
                    <a:pt x="532" y="34"/>
                    <a:pt x="529" y="35"/>
                    <a:pt x="528" y="36"/>
                  </a:cubicBezTo>
                  <a:cubicBezTo>
                    <a:pt x="526" y="39"/>
                    <a:pt x="528" y="40"/>
                    <a:pt x="525" y="41"/>
                  </a:cubicBezTo>
                  <a:cubicBezTo>
                    <a:pt x="522" y="43"/>
                    <a:pt x="522" y="41"/>
                    <a:pt x="519" y="40"/>
                  </a:cubicBezTo>
                  <a:cubicBezTo>
                    <a:pt x="518" y="40"/>
                    <a:pt x="517" y="40"/>
                    <a:pt x="516" y="40"/>
                  </a:cubicBezTo>
                  <a:cubicBezTo>
                    <a:pt x="515" y="40"/>
                    <a:pt x="514" y="40"/>
                    <a:pt x="513" y="40"/>
                  </a:cubicBezTo>
                  <a:cubicBezTo>
                    <a:pt x="510" y="40"/>
                    <a:pt x="507" y="38"/>
                    <a:pt x="504" y="39"/>
                  </a:cubicBezTo>
                  <a:cubicBezTo>
                    <a:pt x="500" y="41"/>
                    <a:pt x="502" y="42"/>
                    <a:pt x="498" y="42"/>
                  </a:cubicBezTo>
                  <a:cubicBezTo>
                    <a:pt x="496" y="41"/>
                    <a:pt x="492" y="39"/>
                    <a:pt x="490" y="37"/>
                  </a:cubicBezTo>
                  <a:cubicBezTo>
                    <a:pt x="489" y="35"/>
                    <a:pt x="491" y="32"/>
                    <a:pt x="490" y="30"/>
                  </a:cubicBezTo>
                  <a:cubicBezTo>
                    <a:pt x="488" y="26"/>
                    <a:pt x="478" y="26"/>
                    <a:pt x="475" y="28"/>
                  </a:cubicBezTo>
                  <a:cubicBezTo>
                    <a:pt x="473" y="28"/>
                    <a:pt x="472" y="31"/>
                    <a:pt x="470" y="31"/>
                  </a:cubicBezTo>
                  <a:cubicBezTo>
                    <a:pt x="468" y="32"/>
                    <a:pt x="466" y="31"/>
                    <a:pt x="464" y="30"/>
                  </a:cubicBezTo>
                  <a:cubicBezTo>
                    <a:pt x="460" y="29"/>
                    <a:pt x="456" y="27"/>
                    <a:pt x="451" y="27"/>
                  </a:cubicBezTo>
                  <a:cubicBezTo>
                    <a:pt x="449" y="26"/>
                    <a:pt x="448" y="27"/>
                    <a:pt x="447" y="27"/>
                  </a:cubicBezTo>
                  <a:cubicBezTo>
                    <a:pt x="443" y="27"/>
                    <a:pt x="440" y="28"/>
                    <a:pt x="439" y="24"/>
                  </a:cubicBezTo>
                  <a:cubicBezTo>
                    <a:pt x="437" y="20"/>
                    <a:pt x="441" y="14"/>
                    <a:pt x="438" y="11"/>
                  </a:cubicBezTo>
                  <a:cubicBezTo>
                    <a:pt x="435" y="6"/>
                    <a:pt x="428" y="10"/>
                    <a:pt x="424" y="10"/>
                  </a:cubicBezTo>
                  <a:cubicBezTo>
                    <a:pt x="420" y="10"/>
                    <a:pt x="418" y="9"/>
                    <a:pt x="415" y="6"/>
                  </a:cubicBezTo>
                  <a:cubicBezTo>
                    <a:pt x="412" y="2"/>
                    <a:pt x="411" y="0"/>
                    <a:pt x="405" y="1"/>
                  </a:cubicBezTo>
                  <a:cubicBezTo>
                    <a:pt x="403" y="2"/>
                    <a:pt x="400" y="3"/>
                    <a:pt x="399" y="4"/>
                  </a:cubicBezTo>
                  <a:cubicBezTo>
                    <a:pt x="399" y="5"/>
                    <a:pt x="399" y="7"/>
                    <a:pt x="399" y="8"/>
                  </a:cubicBezTo>
                  <a:cubicBezTo>
                    <a:pt x="398" y="8"/>
                    <a:pt x="397" y="8"/>
                    <a:pt x="396" y="9"/>
                  </a:cubicBezTo>
                  <a:cubicBezTo>
                    <a:pt x="393" y="12"/>
                    <a:pt x="391" y="13"/>
                    <a:pt x="385" y="13"/>
                  </a:cubicBezTo>
                  <a:cubicBezTo>
                    <a:pt x="382" y="12"/>
                    <a:pt x="381" y="10"/>
                    <a:pt x="378" y="11"/>
                  </a:cubicBezTo>
                  <a:cubicBezTo>
                    <a:pt x="376" y="11"/>
                    <a:pt x="375" y="12"/>
                    <a:pt x="374" y="12"/>
                  </a:cubicBezTo>
                  <a:cubicBezTo>
                    <a:pt x="372" y="13"/>
                    <a:pt x="370" y="13"/>
                    <a:pt x="369" y="13"/>
                  </a:cubicBezTo>
                  <a:cubicBezTo>
                    <a:pt x="365" y="15"/>
                    <a:pt x="363" y="16"/>
                    <a:pt x="359" y="16"/>
                  </a:cubicBezTo>
                  <a:cubicBezTo>
                    <a:pt x="355" y="17"/>
                    <a:pt x="352" y="18"/>
                    <a:pt x="351" y="22"/>
                  </a:cubicBezTo>
                  <a:cubicBezTo>
                    <a:pt x="351" y="24"/>
                    <a:pt x="352" y="25"/>
                    <a:pt x="351" y="26"/>
                  </a:cubicBezTo>
                  <a:cubicBezTo>
                    <a:pt x="349" y="28"/>
                    <a:pt x="347" y="26"/>
                    <a:pt x="345" y="25"/>
                  </a:cubicBezTo>
                  <a:cubicBezTo>
                    <a:pt x="342" y="25"/>
                    <a:pt x="339" y="26"/>
                    <a:pt x="336" y="27"/>
                  </a:cubicBezTo>
                  <a:cubicBezTo>
                    <a:pt x="333" y="29"/>
                    <a:pt x="328" y="29"/>
                    <a:pt x="330" y="33"/>
                  </a:cubicBezTo>
                  <a:cubicBezTo>
                    <a:pt x="332" y="36"/>
                    <a:pt x="337" y="34"/>
                    <a:pt x="336" y="40"/>
                  </a:cubicBezTo>
                  <a:cubicBezTo>
                    <a:pt x="331" y="40"/>
                    <a:pt x="328" y="37"/>
                    <a:pt x="324" y="37"/>
                  </a:cubicBezTo>
                  <a:cubicBezTo>
                    <a:pt x="323" y="37"/>
                    <a:pt x="319" y="38"/>
                    <a:pt x="318" y="38"/>
                  </a:cubicBezTo>
                  <a:cubicBezTo>
                    <a:pt x="316" y="40"/>
                    <a:pt x="317" y="40"/>
                    <a:pt x="316" y="43"/>
                  </a:cubicBezTo>
                  <a:cubicBezTo>
                    <a:pt x="316" y="43"/>
                    <a:pt x="316" y="43"/>
                    <a:pt x="316" y="43"/>
                  </a:cubicBezTo>
                  <a:cubicBezTo>
                    <a:pt x="315" y="43"/>
                    <a:pt x="314" y="43"/>
                    <a:pt x="313" y="42"/>
                  </a:cubicBezTo>
                  <a:cubicBezTo>
                    <a:pt x="312" y="41"/>
                    <a:pt x="312" y="40"/>
                    <a:pt x="312" y="39"/>
                  </a:cubicBezTo>
                  <a:cubicBezTo>
                    <a:pt x="312" y="38"/>
                    <a:pt x="313" y="37"/>
                    <a:pt x="313" y="36"/>
                  </a:cubicBezTo>
                  <a:cubicBezTo>
                    <a:pt x="313" y="35"/>
                    <a:pt x="313" y="34"/>
                    <a:pt x="312" y="33"/>
                  </a:cubicBezTo>
                  <a:cubicBezTo>
                    <a:pt x="310" y="30"/>
                    <a:pt x="310" y="37"/>
                    <a:pt x="310" y="38"/>
                  </a:cubicBezTo>
                  <a:cubicBezTo>
                    <a:pt x="309" y="38"/>
                    <a:pt x="309" y="38"/>
                    <a:pt x="308" y="38"/>
                  </a:cubicBezTo>
                  <a:cubicBezTo>
                    <a:pt x="308" y="38"/>
                    <a:pt x="307" y="38"/>
                    <a:pt x="307" y="39"/>
                  </a:cubicBezTo>
                  <a:cubicBezTo>
                    <a:pt x="306" y="41"/>
                    <a:pt x="307" y="43"/>
                    <a:pt x="308" y="44"/>
                  </a:cubicBezTo>
                  <a:cubicBezTo>
                    <a:pt x="308" y="45"/>
                    <a:pt x="307" y="46"/>
                    <a:pt x="307" y="46"/>
                  </a:cubicBezTo>
                  <a:cubicBezTo>
                    <a:pt x="307" y="48"/>
                    <a:pt x="308" y="49"/>
                    <a:pt x="309" y="50"/>
                  </a:cubicBezTo>
                  <a:cubicBezTo>
                    <a:pt x="310" y="51"/>
                    <a:pt x="310" y="52"/>
                    <a:pt x="311" y="52"/>
                  </a:cubicBezTo>
                  <a:cubicBezTo>
                    <a:pt x="313" y="53"/>
                    <a:pt x="314" y="53"/>
                    <a:pt x="315" y="53"/>
                  </a:cubicBezTo>
                  <a:cubicBezTo>
                    <a:pt x="317" y="52"/>
                    <a:pt x="318" y="52"/>
                    <a:pt x="319" y="53"/>
                  </a:cubicBezTo>
                  <a:cubicBezTo>
                    <a:pt x="321" y="54"/>
                    <a:pt x="322" y="56"/>
                    <a:pt x="323" y="58"/>
                  </a:cubicBezTo>
                  <a:cubicBezTo>
                    <a:pt x="323" y="58"/>
                    <a:pt x="323" y="60"/>
                    <a:pt x="323" y="60"/>
                  </a:cubicBezTo>
                  <a:cubicBezTo>
                    <a:pt x="323" y="61"/>
                    <a:pt x="321" y="61"/>
                    <a:pt x="320" y="61"/>
                  </a:cubicBezTo>
                  <a:cubicBezTo>
                    <a:pt x="319" y="61"/>
                    <a:pt x="319" y="61"/>
                    <a:pt x="319" y="59"/>
                  </a:cubicBezTo>
                  <a:cubicBezTo>
                    <a:pt x="319" y="58"/>
                    <a:pt x="318" y="57"/>
                    <a:pt x="317" y="57"/>
                  </a:cubicBezTo>
                  <a:cubicBezTo>
                    <a:pt x="315" y="55"/>
                    <a:pt x="310" y="55"/>
                    <a:pt x="309" y="58"/>
                  </a:cubicBezTo>
                  <a:cubicBezTo>
                    <a:pt x="308" y="59"/>
                    <a:pt x="309" y="60"/>
                    <a:pt x="309" y="61"/>
                  </a:cubicBezTo>
                  <a:cubicBezTo>
                    <a:pt x="310" y="62"/>
                    <a:pt x="311" y="64"/>
                    <a:pt x="310" y="65"/>
                  </a:cubicBezTo>
                  <a:cubicBezTo>
                    <a:pt x="309" y="69"/>
                    <a:pt x="303" y="69"/>
                    <a:pt x="300" y="69"/>
                  </a:cubicBezTo>
                  <a:cubicBezTo>
                    <a:pt x="298" y="69"/>
                    <a:pt x="297" y="69"/>
                    <a:pt x="295" y="69"/>
                  </a:cubicBezTo>
                  <a:cubicBezTo>
                    <a:pt x="295" y="66"/>
                    <a:pt x="298" y="66"/>
                    <a:pt x="299" y="65"/>
                  </a:cubicBezTo>
                  <a:cubicBezTo>
                    <a:pt x="301" y="64"/>
                    <a:pt x="302" y="62"/>
                    <a:pt x="303" y="60"/>
                  </a:cubicBezTo>
                  <a:cubicBezTo>
                    <a:pt x="303" y="58"/>
                    <a:pt x="304" y="56"/>
                    <a:pt x="303" y="55"/>
                  </a:cubicBezTo>
                  <a:cubicBezTo>
                    <a:pt x="303" y="54"/>
                    <a:pt x="302" y="54"/>
                    <a:pt x="302" y="53"/>
                  </a:cubicBezTo>
                  <a:cubicBezTo>
                    <a:pt x="301" y="52"/>
                    <a:pt x="302" y="51"/>
                    <a:pt x="302" y="50"/>
                  </a:cubicBezTo>
                  <a:cubicBezTo>
                    <a:pt x="302" y="49"/>
                    <a:pt x="301" y="47"/>
                    <a:pt x="302" y="46"/>
                  </a:cubicBezTo>
                  <a:cubicBezTo>
                    <a:pt x="302" y="45"/>
                    <a:pt x="303" y="43"/>
                    <a:pt x="303" y="42"/>
                  </a:cubicBezTo>
                  <a:cubicBezTo>
                    <a:pt x="302" y="41"/>
                    <a:pt x="302" y="41"/>
                    <a:pt x="301" y="41"/>
                  </a:cubicBezTo>
                  <a:cubicBezTo>
                    <a:pt x="300" y="39"/>
                    <a:pt x="305" y="36"/>
                    <a:pt x="302" y="34"/>
                  </a:cubicBezTo>
                  <a:cubicBezTo>
                    <a:pt x="302" y="33"/>
                    <a:pt x="301" y="34"/>
                    <a:pt x="300" y="33"/>
                  </a:cubicBezTo>
                  <a:cubicBezTo>
                    <a:pt x="300" y="33"/>
                    <a:pt x="299" y="33"/>
                    <a:pt x="298" y="33"/>
                  </a:cubicBezTo>
                  <a:cubicBezTo>
                    <a:pt x="297" y="33"/>
                    <a:pt x="296" y="33"/>
                    <a:pt x="295" y="33"/>
                  </a:cubicBezTo>
                  <a:cubicBezTo>
                    <a:pt x="293" y="34"/>
                    <a:pt x="292" y="35"/>
                    <a:pt x="292" y="37"/>
                  </a:cubicBezTo>
                  <a:cubicBezTo>
                    <a:pt x="291" y="38"/>
                    <a:pt x="291" y="39"/>
                    <a:pt x="290" y="39"/>
                  </a:cubicBezTo>
                  <a:cubicBezTo>
                    <a:pt x="290" y="40"/>
                    <a:pt x="289" y="40"/>
                    <a:pt x="288" y="40"/>
                  </a:cubicBezTo>
                  <a:cubicBezTo>
                    <a:pt x="287" y="42"/>
                    <a:pt x="286" y="44"/>
                    <a:pt x="286" y="46"/>
                  </a:cubicBezTo>
                  <a:cubicBezTo>
                    <a:pt x="287" y="49"/>
                    <a:pt x="289" y="49"/>
                    <a:pt x="291" y="52"/>
                  </a:cubicBezTo>
                  <a:cubicBezTo>
                    <a:pt x="292" y="53"/>
                    <a:pt x="291" y="54"/>
                    <a:pt x="291" y="56"/>
                  </a:cubicBezTo>
                  <a:cubicBezTo>
                    <a:pt x="291" y="57"/>
                    <a:pt x="291" y="57"/>
                    <a:pt x="291" y="58"/>
                  </a:cubicBezTo>
                  <a:cubicBezTo>
                    <a:pt x="291" y="61"/>
                    <a:pt x="286" y="57"/>
                    <a:pt x="285" y="57"/>
                  </a:cubicBezTo>
                  <a:cubicBezTo>
                    <a:pt x="282" y="56"/>
                    <a:pt x="278" y="56"/>
                    <a:pt x="276" y="53"/>
                  </a:cubicBezTo>
                  <a:cubicBezTo>
                    <a:pt x="275" y="53"/>
                    <a:pt x="274" y="50"/>
                    <a:pt x="273" y="50"/>
                  </a:cubicBezTo>
                  <a:cubicBezTo>
                    <a:pt x="272" y="49"/>
                    <a:pt x="270" y="49"/>
                    <a:pt x="269" y="49"/>
                  </a:cubicBezTo>
                  <a:cubicBezTo>
                    <a:pt x="268" y="49"/>
                    <a:pt x="268" y="49"/>
                    <a:pt x="267" y="49"/>
                  </a:cubicBezTo>
                  <a:cubicBezTo>
                    <a:pt x="265" y="49"/>
                    <a:pt x="262" y="49"/>
                    <a:pt x="262" y="51"/>
                  </a:cubicBezTo>
                  <a:cubicBezTo>
                    <a:pt x="261" y="54"/>
                    <a:pt x="267" y="56"/>
                    <a:pt x="262" y="57"/>
                  </a:cubicBezTo>
                  <a:cubicBezTo>
                    <a:pt x="259" y="58"/>
                    <a:pt x="259" y="55"/>
                    <a:pt x="257" y="55"/>
                  </a:cubicBezTo>
                  <a:cubicBezTo>
                    <a:pt x="254" y="55"/>
                    <a:pt x="253" y="57"/>
                    <a:pt x="251" y="58"/>
                  </a:cubicBezTo>
                  <a:cubicBezTo>
                    <a:pt x="250" y="59"/>
                    <a:pt x="249" y="59"/>
                    <a:pt x="248" y="58"/>
                  </a:cubicBezTo>
                  <a:cubicBezTo>
                    <a:pt x="248" y="58"/>
                    <a:pt x="247" y="58"/>
                    <a:pt x="247" y="58"/>
                  </a:cubicBezTo>
                  <a:cubicBezTo>
                    <a:pt x="245" y="59"/>
                    <a:pt x="240" y="60"/>
                    <a:pt x="238" y="59"/>
                  </a:cubicBezTo>
                  <a:cubicBezTo>
                    <a:pt x="237" y="59"/>
                    <a:pt x="239" y="58"/>
                    <a:pt x="238" y="57"/>
                  </a:cubicBezTo>
                  <a:cubicBezTo>
                    <a:pt x="237" y="57"/>
                    <a:pt x="236" y="56"/>
                    <a:pt x="235" y="56"/>
                  </a:cubicBezTo>
                  <a:cubicBezTo>
                    <a:pt x="233" y="56"/>
                    <a:pt x="231" y="57"/>
                    <a:pt x="229" y="58"/>
                  </a:cubicBezTo>
                  <a:cubicBezTo>
                    <a:pt x="228" y="58"/>
                    <a:pt x="227" y="59"/>
                    <a:pt x="226" y="60"/>
                  </a:cubicBezTo>
                  <a:cubicBezTo>
                    <a:pt x="225" y="61"/>
                    <a:pt x="224" y="60"/>
                    <a:pt x="222" y="62"/>
                  </a:cubicBezTo>
                  <a:cubicBezTo>
                    <a:pt x="221" y="63"/>
                    <a:pt x="221" y="66"/>
                    <a:pt x="220" y="67"/>
                  </a:cubicBezTo>
                  <a:cubicBezTo>
                    <a:pt x="218" y="68"/>
                    <a:pt x="215" y="67"/>
                    <a:pt x="214" y="67"/>
                  </a:cubicBezTo>
                  <a:cubicBezTo>
                    <a:pt x="213" y="66"/>
                    <a:pt x="212" y="66"/>
                    <a:pt x="211" y="65"/>
                  </a:cubicBezTo>
                  <a:cubicBezTo>
                    <a:pt x="211" y="62"/>
                    <a:pt x="212" y="63"/>
                    <a:pt x="213" y="63"/>
                  </a:cubicBezTo>
                  <a:cubicBezTo>
                    <a:pt x="215" y="62"/>
                    <a:pt x="215" y="62"/>
                    <a:pt x="215" y="61"/>
                  </a:cubicBezTo>
                  <a:cubicBezTo>
                    <a:pt x="215" y="60"/>
                    <a:pt x="214" y="60"/>
                    <a:pt x="214" y="59"/>
                  </a:cubicBezTo>
                  <a:cubicBezTo>
                    <a:pt x="214" y="58"/>
                    <a:pt x="214" y="58"/>
                    <a:pt x="213" y="57"/>
                  </a:cubicBezTo>
                  <a:cubicBezTo>
                    <a:pt x="212" y="56"/>
                    <a:pt x="210" y="55"/>
                    <a:pt x="209" y="56"/>
                  </a:cubicBezTo>
                  <a:cubicBezTo>
                    <a:pt x="207" y="56"/>
                    <a:pt x="207" y="57"/>
                    <a:pt x="207" y="59"/>
                  </a:cubicBezTo>
                  <a:cubicBezTo>
                    <a:pt x="207" y="61"/>
                    <a:pt x="211" y="67"/>
                    <a:pt x="206" y="68"/>
                  </a:cubicBezTo>
                  <a:cubicBezTo>
                    <a:pt x="206" y="68"/>
                    <a:pt x="205" y="68"/>
                    <a:pt x="205" y="67"/>
                  </a:cubicBezTo>
                  <a:cubicBezTo>
                    <a:pt x="204" y="67"/>
                    <a:pt x="204" y="67"/>
                    <a:pt x="203" y="67"/>
                  </a:cubicBezTo>
                  <a:cubicBezTo>
                    <a:pt x="201" y="67"/>
                    <a:pt x="200" y="70"/>
                    <a:pt x="199" y="71"/>
                  </a:cubicBezTo>
                  <a:cubicBezTo>
                    <a:pt x="197" y="71"/>
                    <a:pt x="196" y="70"/>
                    <a:pt x="195" y="72"/>
                  </a:cubicBezTo>
                  <a:cubicBezTo>
                    <a:pt x="194" y="74"/>
                    <a:pt x="195" y="76"/>
                    <a:pt x="194" y="77"/>
                  </a:cubicBezTo>
                  <a:cubicBezTo>
                    <a:pt x="192" y="79"/>
                    <a:pt x="190" y="78"/>
                    <a:pt x="189" y="77"/>
                  </a:cubicBezTo>
                  <a:cubicBezTo>
                    <a:pt x="188" y="76"/>
                    <a:pt x="187" y="75"/>
                    <a:pt x="185" y="76"/>
                  </a:cubicBezTo>
                  <a:cubicBezTo>
                    <a:pt x="183" y="77"/>
                    <a:pt x="186" y="82"/>
                    <a:pt x="182" y="80"/>
                  </a:cubicBezTo>
                  <a:cubicBezTo>
                    <a:pt x="181" y="79"/>
                    <a:pt x="180" y="78"/>
                    <a:pt x="179" y="78"/>
                  </a:cubicBezTo>
                  <a:cubicBezTo>
                    <a:pt x="178" y="78"/>
                    <a:pt x="177" y="78"/>
                    <a:pt x="177" y="78"/>
                  </a:cubicBezTo>
                  <a:cubicBezTo>
                    <a:pt x="176" y="78"/>
                    <a:pt x="175" y="78"/>
                    <a:pt x="175" y="76"/>
                  </a:cubicBezTo>
                  <a:cubicBezTo>
                    <a:pt x="174" y="74"/>
                    <a:pt x="175" y="72"/>
                    <a:pt x="174" y="70"/>
                  </a:cubicBezTo>
                  <a:cubicBezTo>
                    <a:pt x="172" y="68"/>
                    <a:pt x="166" y="69"/>
                    <a:pt x="166" y="65"/>
                  </a:cubicBezTo>
                  <a:cubicBezTo>
                    <a:pt x="170" y="63"/>
                    <a:pt x="171" y="67"/>
                    <a:pt x="174" y="68"/>
                  </a:cubicBezTo>
                  <a:cubicBezTo>
                    <a:pt x="175" y="68"/>
                    <a:pt x="176" y="68"/>
                    <a:pt x="178" y="68"/>
                  </a:cubicBezTo>
                  <a:cubicBezTo>
                    <a:pt x="179" y="68"/>
                    <a:pt x="180" y="68"/>
                    <a:pt x="181" y="68"/>
                  </a:cubicBezTo>
                  <a:cubicBezTo>
                    <a:pt x="185" y="70"/>
                    <a:pt x="189" y="69"/>
                    <a:pt x="193" y="68"/>
                  </a:cubicBezTo>
                  <a:cubicBezTo>
                    <a:pt x="194" y="68"/>
                    <a:pt x="197" y="67"/>
                    <a:pt x="198" y="65"/>
                  </a:cubicBezTo>
                  <a:cubicBezTo>
                    <a:pt x="198" y="62"/>
                    <a:pt x="194" y="61"/>
                    <a:pt x="192" y="60"/>
                  </a:cubicBezTo>
                  <a:cubicBezTo>
                    <a:pt x="189" y="59"/>
                    <a:pt x="185" y="61"/>
                    <a:pt x="183" y="57"/>
                  </a:cubicBezTo>
                  <a:cubicBezTo>
                    <a:pt x="182" y="54"/>
                    <a:pt x="181" y="54"/>
                    <a:pt x="178" y="53"/>
                  </a:cubicBezTo>
                  <a:cubicBezTo>
                    <a:pt x="171" y="52"/>
                    <a:pt x="165" y="54"/>
                    <a:pt x="161" y="48"/>
                  </a:cubicBezTo>
                  <a:cubicBezTo>
                    <a:pt x="158" y="44"/>
                    <a:pt x="153" y="43"/>
                    <a:pt x="149" y="44"/>
                  </a:cubicBezTo>
                  <a:cubicBezTo>
                    <a:pt x="147" y="44"/>
                    <a:pt x="145" y="45"/>
                    <a:pt x="144" y="46"/>
                  </a:cubicBezTo>
                  <a:cubicBezTo>
                    <a:pt x="142" y="46"/>
                    <a:pt x="141" y="47"/>
                    <a:pt x="140" y="48"/>
                  </a:cubicBezTo>
                  <a:cubicBezTo>
                    <a:pt x="138" y="48"/>
                    <a:pt x="137" y="47"/>
                    <a:pt x="136" y="47"/>
                  </a:cubicBezTo>
                  <a:cubicBezTo>
                    <a:pt x="133" y="47"/>
                    <a:pt x="132" y="49"/>
                    <a:pt x="130" y="51"/>
                  </a:cubicBezTo>
                  <a:cubicBezTo>
                    <a:pt x="128" y="53"/>
                    <a:pt x="126" y="53"/>
                    <a:pt x="123" y="54"/>
                  </a:cubicBezTo>
                  <a:cubicBezTo>
                    <a:pt x="119" y="55"/>
                    <a:pt x="119" y="61"/>
                    <a:pt x="114" y="63"/>
                  </a:cubicBezTo>
                  <a:cubicBezTo>
                    <a:pt x="111" y="64"/>
                    <a:pt x="108" y="68"/>
                    <a:pt x="104" y="69"/>
                  </a:cubicBezTo>
                  <a:cubicBezTo>
                    <a:pt x="101" y="70"/>
                    <a:pt x="98" y="72"/>
                    <a:pt x="97" y="75"/>
                  </a:cubicBezTo>
                  <a:cubicBezTo>
                    <a:pt x="96" y="76"/>
                    <a:pt x="96" y="77"/>
                    <a:pt x="96" y="78"/>
                  </a:cubicBezTo>
                  <a:cubicBezTo>
                    <a:pt x="95" y="80"/>
                    <a:pt x="92" y="80"/>
                    <a:pt x="91" y="81"/>
                  </a:cubicBezTo>
                  <a:cubicBezTo>
                    <a:pt x="91" y="82"/>
                    <a:pt x="91" y="84"/>
                    <a:pt x="90" y="84"/>
                  </a:cubicBezTo>
                  <a:cubicBezTo>
                    <a:pt x="89" y="86"/>
                    <a:pt x="87" y="85"/>
                    <a:pt x="85" y="86"/>
                  </a:cubicBezTo>
                  <a:cubicBezTo>
                    <a:pt x="83" y="87"/>
                    <a:pt x="81" y="89"/>
                    <a:pt x="79" y="90"/>
                  </a:cubicBezTo>
                  <a:cubicBezTo>
                    <a:pt x="77" y="91"/>
                    <a:pt x="76" y="92"/>
                    <a:pt x="76" y="95"/>
                  </a:cubicBezTo>
                  <a:cubicBezTo>
                    <a:pt x="75" y="97"/>
                    <a:pt x="76" y="99"/>
                    <a:pt x="76" y="101"/>
                  </a:cubicBezTo>
                  <a:cubicBezTo>
                    <a:pt x="76" y="103"/>
                    <a:pt x="76" y="102"/>
                    <a:pt x="78" y="104"/>
                  </a:cubicBezTo>
                  <a:cubicBezTo>
                    <a:pt x="79" y="105"/>
                    <a:pt x="79" y="106"/>
                    <a:pt x="80" y="108"/>
                  </a:cubicBezTo>
                  <a:cubicBezTo>
                    <a:pt x="81" y="110"/>
                    <a:pt x="83" y="111"/>
                    <a:pt x="85" y="110"/>
                  </a:cubicBezTo>
                  <a:cubicBezTo>
                    <a:pt x="89" y="109"/>
                    <a:pt x="90" y="105"/>
                    <a:pt x="93" y="103"/>
                  </a:cubicBezTo>
                  <a:cubicBezTo>
                    <a:pt x="96" y="101"/>
                    <a:pt x="96" y="105"/>
                    <a:pt x="97" y="107"/>
                  </a:cubicBezTo>
                  <a:cubicBezTo>
                    <a:pt x="97" y="107"/>
                    <a:pt x="97" y="109"/>
                    <a:pt x="97" y="110"/>
                  </a:cubicBezTo>
                  <a:cubicBezTo>
                    <a:pt x="98" y="111"/>
                    <a:pt x="100" y="111"/>
                    <a:pt x="101" y="113"/>
                  </a:cubicBezTo>
                  <a:cubicBezTo>
                    <a:pt x="102" y="115"/>
                    <a:pt x="101" y="119"/>
                    <a:pt x="102" y="120"/>
                  </a:cubicBezTo>
                  <a:cubicBezTo>
                    <a:pt x="102" y="121"/>
                    <a:pt x="106" y="122"/>
                    <a:pt x="106" y="122"/>
                  </a:cubicBezTo>
                  <a:cubicBezTo>
                    <a:pt x="108" y="122"/>
                    <a:pt x="109" y="121"/>
                    <a:pt x="110" y="120"/>
                  </a:cubicBezTo>
                  <a:cubicBezTo>
                    <a:pt x="111" y="119"/>
                    <a:pt x="112" y="118"/>
                    <a:pt x="113" y="117"/>
                  </a:cubicBezTo>
                  <a:cubicBezTo>
                    <a:pt x="113" y="116"/>
                    <a:pt x="113" y="116"/>
                    <a:pt x="112" y="115"/>
                  </a:cubicBezTo>
                  <a:cubicBezTo>
                    <a:pt x="112" y="111"/>
                    <a:pt x="115" y="110"/>
                    <a:pt x="117" y="108"/>
                  </a:cubicBezTo>
                  <a:cubicBezTo>
                    <a:pt x="118" y="106"/>
                    <a:pt x="120" y="102"/>
                    <a:pt x="119" y="100"/>
                  </a:cubicBezTo>
                  <a:cubicBezTo>
                    <a:pt x="119" y="98"/>
                    <a:pt x="116" y="99"/>
                    <a:pt x="116" y="96"/>
                  </a:cubicBezTo>
                  <a:cubicBezTo>
                    <a:pt x="115" y="92"/>
                    <a:pt x="118" y="89"/>
                    <a:pt x="120" y="88"/>
                  </a:cubicBezTo>
                  <a:cubicBezTo>
                    <a:pt x="122" y="87"/>
                    <a:pt x="123" y="87"/>
                    <a:pt x="124" y="85"/>
                  </a:cubicBezTo>
                  <a:cubicBezTo>
                    <a:pt x="125" y="84"/>
                    <a:pt x="124" y="82"/>
                    <a:pt x="125" y="81"/>
                  </a:cubicBezTo>
                  <a:cubicBezTo>
                    <a:pt x="125" y="79"/>
                    <a:pt x="128" y="79"/>
                    <a:pt x="129" y="78"/>
                  </a:cubicBezTo>
                  <a:cubicBezTo>
                    <a:pt x="130" y="76"/>
                    <a:pt x="130" y="75"/>
                    <a:pt x="131" y="73"/>
                  </a:cubicBezTo>
                  <a:cubicBezTo>
                    <a:pt x="133" y="71"/>
                    <a:pt x="134" y="71"/>
                    <a:pt x="136" y="71"/>
                  </a:cubicBezTo>
                  <a:cubicBezTo>
                    <a:pt x="137" y="71"/>
                    <a:pt x="138" y="71"/>
                    <a:pt x="139" y="71"/>
                  </a:cubicBezTo>
                  <a:cubicBezTo>
                    <a:pt x="139" y="72"/>
                    <a:pt x="140" y="73"/>
                    <a:pt x="140" y="73"/>
                  </a:cubicBezTo>
                  <a:cubicBezTo>
                    <a:pt x="141" y="74"/>
                    <a:pt x="142" y="73"/>
                    <a:pt x="143" y="74"/>
                  </a:cubicBezTo>
                  <a:cubicBezTo>
                    <a:pt x="148" y="77"/>
                    <a:pt x="138" y="81"/>
                    <a:pt x="137" y="82"/>
                  </a:cubicBezTo>
                  <a:cubicBezTo>
                    <a:pt x="135" y="83"/>
                    <a:pt x="132" y="85"/>
                    <a:pt x="131" y="87"/>
                  </a:cubicBezTo>
                  <a:cubicBezTo>
                    <a:pt x="131" y="88"/>
                    <a:pt x="132" y="90"/>
                    <a:pt x="131" y="91"/>
                  </a:cubicBezTo>
                  <a:cubicBezTo>
                    <a:pt x="131" y="93"/>
                    <a:pt x="129" y="93"/>
                    <a:pt x="129" y="96"/>
                  </a:cubicBezTo>
                  <a:cubicBezTo>
                    <a:pt x="130" y="97"/>
                    <a:pt x="131" y="97"/>
                    <a:pt x="131" y="99"/>
                  </a:cubicBezTo>
                  <a:cubicBezTo>
                    <a:pt x="135" y="101"/>
                    <a:pt x="137" y="101"/>
                    <a:pt x="141" y="99"/>
                  </a:cubicBezTo>
                  <a:cubicBezTo>
                    <a:pt x="143" y="98"/>
                    <a:pt x="144" y="98"/>
                    <a:pt x="145" y="99"/>
                  </a:cubicBezTo>
                  <a:cubicBezTo>
                    <a:pt x="146" y="99"/>
                    <a:pt x="147" y="99"/>
                    <a:pt x="148" y="99"/>
                  </a:cubicBezTo>
                  <a:cubicBezTo>
                    <a:pt x="150" y="99"/>
                    <a:pt x="160" y="98"/>
                    <a:pt x="158" y="102"/>
                  </a:cubicBezTo>
                  <a:cubicBezTo>
                    <a:pt x="156" y="105"/>
                    <a:pt x="152" y="106"/>
                    <a:pt x="149" y="105"/>
                  </a:cubicBezTo>
                  <a:cubicBezTo>
                    <a:pt x="148" y="104"/>
                    <a:pt x="147" y="103"/>
                    <a:pt x="145" y="103"/>
                  </a:cubicBezTo>
                  <a:cubicBezTo>
                    <a:pt x="144" y="103"/>
                    <a:pt x="142" y="103"/>
                    <a:pt x="141" y="103"/>
                  </a:cubicBezTo>
                  <a:cubicBezTo>
                    <a:pt x="137" y="104"/>
                    <a:pt x="138" y="106"/>
                    <a:pt x="141" y="109"/>
                  </a:cubicBezTo>
                  <a:cubicBezTo>
                    <a:pt x="143" y="111"/>
                    <a:pt x="143" y="115"/>
                    <a:pt x="140" y="117"/>
                  </a:cubicBezTo>
                  <a:cubicBezTo>
                    <a:pt x="139" y="118"/>
                    <a:pt x="138" y="118"/>
                    <a:pt x="137" y="117"/>
                  </a:cubicBezTo>
                  <a:cubicBezTo>
                    <a:pt x="135" y="116"/>
                    <a:pt x="136" y="114"/>
                    <a:pt x="135" y="113"/>
                  </a:cubicBezTo>
                  <a:cubicBezTo>
                    <a:pt x="134" y="110"/>
                    <a:pt x="130" y="113"/>
                    <a:pt x="130" y="115"/>
                  </a:cubicBezTo>
                  <a:cubicBezTo>
                    <a:pt x="130" y="118"/>
                    <a:pt x="131" y="119"/>
                    <a:pt x="130" y="121"/>
                  </a:cubicBezTo>
                  <a:cubicBezTo>
                    <a:pt x="129" y="123"/>
                    <a:pt x="126" y="124"/>
                    <a:pt x="124" y="125"/>
                  </a:cubicBezTo>
                  <a:cubicBezTo>
                    <a:pt x="122" y="126"/>
                    <a:pt x="120" y="127"/>
                    <a:pt x="117" y="127"/>
                  </a:cubicBezTo>
                  <a:cubicBezTo>
                    <a:pt x="115" y="126"/>
                    <a:pt x="114" y="126"/>
                    <a:pt x="112" y="127"/>
                  </a:cubicBezTo>
                  <a:cubicBezTo>
                    <a:pt x="111" y="127"/>
                    <a:pt x="110" y="128"/>
                    <a:pt x="109" y="129"/>
                  </a:cubicBezTo>
                  <a:cubicBezTo>
                    <a:pt x="107" y="129"/>
                    <a:pt x="105" y="129"/>
                    <a:pt x="103" y="129"/>
                  </a:cubicBezTo>
                  <a:cubicBezTo>
                    <a:pt x="102" y="129"/>
                    <a:pt x="101" y="128"/>
                    <a:pt x="100" y="128"/>
                  </a:cubicBezTo>
                  <a:cubicBezTo>
                    <a:pt x="99" y="128"/>
                    <a:pt x="98" y="128"/>
                    <a:pt x="98" y="128"/>
                  </a:cubicBezTo>
                  <a:cubicBezTo>
                    <a:pt x="96" y="129"/>
                    <a:pt x="94" y="129"/>
                    <a:pt x="93" y="128"/>
                  </a:cubicBezTo>
                  <a:cubicBezTo>
                    <a:pt x="92" y="127"/>
                    <a:pt x="91" y="124"/>
                    <a:pt x="91" y="123"/>
                  </a:cubicBezTo>
                  <a:cubicBezTo>
                    <a:pt x="91" y="121"/>
                    <a:pt x="92" y="122"/>
                    <a:pt x="92" y="121"/>
                  </a:cubicBezTo>
                  <a:cubicBezTo>
                    <a:pt x="92" y="120"/>
                    <a:pt x="93" y="120"/>
                    <a:pt x="92" y="119"/>
                  </a:cubicBezTo>
                  <a:cubicBezTo>
                    <a:pt x="92" y="119"/>
                    <a:pt x="90" y="119"/>
                    <a:pt x="89" y="120"/>
                  </a:cubicBezTo>
                  <a:cubicBezTo>
                    <a:pt x="88" y="120"/>
                    <a:pt x="88" y="122"/>
                    <a:pt x="87" y="123"/>
                  </a:cubicBezTo>
                  <a:cubicBezTo>
                    <a:pt x="87" y="124"/>
                    <a:pt x="87" y="125"/>
                    <a:pt x="87" y="126"/>
                  </a:cubicBezTo>
                  <a:cubicBezTo>
                    <a:pt x="87" y="127"/>
                    <a:pt x="87" y="127"/>
                    <a:pt x="87" y="128"/>
                  </a:cubicBezTo>
                  <a:cubicBezTo>
                    <a:pt x="87" y="130"/>
                    <a:pt x="86" y="129"/>
                    <a:pt x="85" y="130"/>
                  </a:cubicBezTo>
                  <a:cubicBezTo>
                    <a:pt x="84" y="131"/>
                    <a:pt x="84" y="132"/>
                    <a:pt x="83" y="132"/>
                  </a:cubicBezTo>
                  <a:cubicBezTo>
                    <a:pt x="83" y="133"/>
                    <a:pt x="82" y="132"/>
                    <a:pt x="81" y="132"/>
                  </a:cubicBezTo>
                  <a:cubicBezTo>
                    <a:pt x="80" y="132"/>
                    <a:pt x="80" y="132"/>
                    <a:pt x="79" y="132"/>
                  </a:cubicBezTo>
                  <a:cubicBezTo>
                    <a:pt x="76" y="133"/>
                    <a:pt x="75" y="137"/>
                    <a:pt x="73" y="138"/>
                  </a:cubicBezTo>
                  <a:cubicBezTo>
                    <a:pt x="71" y="139"/>
                    <a:pt x="69" y="140"/>
                    <a:pt x="67" y="141"/>
                  </a:cubicBezTo>
                  <a:cubicBezTo>
                    <a:pt x="66" y="142"/>
                    <a:pt x="64" y="142"/>
                    <a:pt x="63" y="142"/>
                  </a:cubicBezTo>
                  <a:cubicBezTo>
                    <a:pt x="60" y="143"/>
                    <a:pt x="61" y="145"/>
                    <a:pt x="60" y="147"/>
                  </a:cubicBezTo>
                  <a:cubicBezTo>
                    <a:pt x="59" y="147"/>
                    <a:pt x="57" y="149"/>
                    <a:pt x="55" y="148"/>
                  </a:cubicBezTo>
                  <a:cubicBezTo>
                    <a:pt x="54" y="148"/>
                    <a:pt x="55" y="146"/>
                    <a:pt x="54" y="146"/>
                  </a:cubicBezTo>
                  <a:cubicBezTo>
                    <a:pt x="51" y="145"/>
                    <a:pt x="54" y="150"/>
                    <a:pt x="52" y="151"/>
                  </a:cubicBezTo>
                  <a:cubicBezTo>
                    <a:pt x="51" y="152"/>
                    <a:pt x="50" y="150"/>
                    <a:pt x="48" y="150"/>
                  </a:cubicBezTo>
                  <a:cubicBezTo>
                    <a:pt x="47" y="150"/>
                    <a:pt x="47" y="150"/>
                    <a:pt x="46" y="150"/>
                  </a:cubicBezTo>
                  <a:cubicBezTo>
                    <a:pt x="45" y="151"/>
                    <a:pt x="45" y="151"/>
                    <a:pt x="44" y="151"/>
                  </a:cubicBezTo>
                  <a:cubicBezTo>
                    <a:pt x="42" y="155"/>
                    <a:pt x="51" y="157"/>
                    <a:pt x="53" y="160"/>
                  </a:cubicBezTo>
                  <a:cubicBezTo>
                    <a:pt x="54" y="163"/>
                    <a:pt x="54" y="169"/>
                    <a:pt x="50" y="169"/>
                  </a:cubicBezTo>
                  <a:cubicBezTo>
                    <a:pt x="47" y="170"/>
                    <a:pt x="43" y="170"/>
                    <a:pt x="40" y="171"/>
                  </a:cubicBezTo>
                  <a:cubicBezTo>
                    <a:pt x="38" y="171"/>
                    <a:pt x="37" y="172"/>
                    <a:pt x="35" y="172"/>
                  </a:cubicBezTo>
                  <a:cubicBezTo>
                    <a:pt x="33" y="172"/>
                    <a:pt x="32" y="170"/>
                    <a:pt x="30" y="173"/>
                  </a:cubicBezTo>
                  <a:cubicBezTo>
                    <a:pt x="29" y="174"/>
                    <a:pt x="29" y="176"/>
                    <a:pt x="29" y="177"/>
                  </a:cubicBezTo>
                  <a:cubicBezTo>
                    <a:pt x="28" y="180"/>
                    <a:pt x="28" y="181"/>
                    <a:pt x="28" y="184"/>
                  </a:cubicBezTo>
                  <a:cubicBezTo>
                    <a:pt x="28" y="185"/>
                    <a:pt x="29" y="187"/>
                    <a:pt x="29" y="188"/>
                  </a:cubicBezTo>
                  <a:cubicBezTo>
                    <a:pt x="29" y="190"/>
                    <a:pt x="28" y="193"/>
                    <a:pt x="29" y="194"/>
                  </a:cubicBezTo>
                  <a:cubicBezTo>
                    <a:pt x="30" y="196"/>
                    <a:pt x="32" y="196"/>
                    <a:pt x="34" y="196"/>
                  </a:cubicBezTo>
                  <a:cubicBezTo>
                    <a:pt x="35" y="196"/>
                    <a:pt x="36" y="195"/>
                    <a:pt x="36" y="196"/>
                  </a:cubicBezTo>
                  <a:cubicBezTo>
                    <a:pt x="37" y="196"/>
                    <a:pt x="37" y="196"/>
                    <a:pt x="37" y="197"/>
                  </a:cubicBezTo>
                  <a:cubicBezTo>
                    <a:pt x="39" y="197"/>
                    <a:pt x="39" y="196"/>
                    <a:pt x="41" y="196"/>
                  </a:cubicBezTo>
                  <a:cubicBezTo>
                    <a:pt x="42" y="196"/>
                    <a:pt x="43" y="196"/>
                    <a:pt x="43" y="196"/>
                  </a:cubicBezTo>
                  <a:cubicBezTo>
                    <a:pt x="45" y="197"/>
                    <a:pt x="46" y="197"/>
                    <a:pt x="47" y="197"/>
                  </a:cubicBezTo>
                  <a:cubicBezTo>
                    <a:pt x="50" y="196"/>
                    <a:pt x="52" y="195"/>
                    <a:pt x="55" y="193"/>
                  </a:cubicBezTo>
                  <a:cubicBezTo>
                    <a:pt x="56" y="193"/>
                    <a:pt x="58" y="191"/>
                    <a:pt x="59" y="191"/>
                  </a:cubicBezTo>
                  <a:cubicBezTo>
                    <a:pt x="59" y="189"/>
                    <a:pt x="57" y="188"/>
                    <a:pt x="57" y="187"/>
                  </a:cubicBezTo>
                  <a:cubicBezTo>
                    <a:pt x="56" y="184"/>
                    <a:pt x="61" y="184"/>
                    <a:pt x="63" y="182"/>
                  </a:cubicBezTo>
                  <a:cubicBezTo>
                    <a:pt x="64" y="182"/>
                    <a:pt x="63" y="180"/>
                    <a:pt x="64" y="179"/>
                  </a:cubicBezTo>
                  <a:cubicBezTo>
                    <a:pt x="65" y="179"/>
                    <a:pt x="66" y="179"/>
                    <a:pt x="67" y="178"/>
                  </a:cubicBezTo>
                  <a:cubicBezTo>
                    <a:pt x="67" y="178"/>
                    <a:pt x="68" y="178"/>
                    <a:pt x="69" y="177"/>
                  </a:cubicBezTo>
                  <a:cubicBezTo>
                    <a:pt x="69" y="175"/>
                    <a:pt x="65" y="172"/>
                    <a:pt x="71" y="172"/>
                  </a:cubicBezTo>
                  <a:cubicBezTo>
                    <a:pt x="71" y="172"/>
                    <a:pt x="72" y="172"/>
                    <a:pt x="72" y="172"/>
                  </a:cubicBezTo>
                  <a:cubicBezTo>
                    <a:pt x="73" y="173"/>
                    <a:pt x="74" y="173"/>
                    <a:pt x="74" y="173"/>
                  </a:cubicBezTo>
                  <a:cubicBezTo>
                    <a:pt x="76" y="173"/>
                    <a:pt x="77" y="171"/>
                    <a:pt x="78" y="171"/>
                  </a:cubicBezTo>
                  <a:cubicBezTo>
                    <a:pt x="80" y="170"/>
                    <a:pt x="81" y="170"/>
                    <a:pt x="83" y="170"/>
                  </a:cubicBezTo>
                  <a:cubicBezTo>
                    <a:pt x="85" y="170"/>
                    <a:pt x="85" y="170"/>
                    <a:pt x="87" y="169"/>
                  </a:cubicBezTo>
                  <a:cubicBezTo>
                    <a:pt x="89" y="168"/>
                    <a:pt x="91" y="167"/>
                    <a:pt x="92" y="169"/>
                  </a:cubicBezTo>
                  <a:cubicBezTo>
                    <a:pt x="93" y="171"/>
                    <a:pt x="93" y="173"/>
                    <a:pt x="95" y="174"/>
                  </a:cubicBezTo>
                  <a:cubicBezTo>
                    <a:pt x="95" y="174"/>
                    <a:pt x="95" y="174"/>
                    <a:pt x="96" y="174"/>
                  </a:cubicBezTo>
                  <a:cubicBezTo>
                    <a:pt x="96" y="174"/>
                    <a:pt x="97" y="174"/>
                    <a:pt x="97" y="174"/>
                  </a:cubicBezTo>
                  <a:cubicBezTo>
                    <a:pt x="98" y="175"/>
                    <a:pt x="98" y="176"/>
                    <a:pt x="98" y="176"/>
                  </a:cubicBezTo>
                  <a:cubicBezTo>
                    <a:pt x="99" y="178"/>
                    <a:pt x="101" y="180"/>
                    <a:pt x="103" y="180"/>
                  </a:cubicBezTo>
                  <a:cubicBezTo>
                    <a:pt x="104" y="181"/>
                    <a:pt x="106" y="180"/>
                    <a:pt x="107" y="182"/>
                  </a:cubicBezTo>
                  <a:cubicBezTo>
                    <a:pt x="108" y="182"/>
                    <a:pt x="107" y="183"/>
                    <a:pt x="108" y="184"/>
                  </a:cubicBezTo>
                  <a:cubicBezTo>
                    <a:pt x="108" y="185"/>
                    <a:pt x="110" y="187"/>
                    <a:pt x="111" y="187"/>
                  </a:cubicBezTo>
                  <a:cubicBezTo>
                    <a:pt x="112" y="188"/>
                    <a:pt x="112" y="187"/>
                    <a:pt x="113" y="189"/>
                  </a:cubicBezTo>
                  <a:cubicBezTo>
                    <a:pt x="113" y="190"/>
                    <a:pt x="113" y="192"/>
                    <a:pt x="112" y="193"/>
                  </a:cubicBezTo>
                  <a:cubicBezTo>
                    <a:pt x="114" y="194"/>
                    <a:pt x="115" y="194"/>
                    <a:pt x="116" y="192"/>
                  </a:cubicBezTo>
                  <a:cubicBezTo>
                    <a:pt x="117" y="191"/>
                    <a:pt x="117" y="190"/>
                    <a:pt x="117" y="189"/>
                  </a:cubicBezTo>
                  <a:cubicBezTo>
                    <a:pt x="117" y="188"/>
                    <a:pt x="115" y="188"/>
                    <a:pt x="114" y="187"/>
                  </a:cubicBezTo>
                  <a:cubicBezTo>
                    <a:pt x="113" y="185"/>
                    <a:pt x="115" y="185"/>
                    <a:pt x="117" y="185"/>
                  </a:cubicBezTo>
                  <a:cubicBezTo>
                    <a:pt x="118" y="185"/>
                    <a:pt x="120" y="185"/>
                    <a:pt x="120" y="184"/>
                  </a:cubicBezTo>
                  <a:cubicBezTo>
                    <a:pt x="121" y="181"/>
                    <a:pt x="113" y="179"/>
                    <a:pt x="111" y="179"/>
                  </a:cubicBezTo>
                  <a:cubicBezTo>
                    <a:pt x="110" y="179"/>
                    <a:pt x="107" y="179"/>
                    <a:pt x="107" y="178"/>
                  </a:cubicBezTo>
                  <a:cubicBezTo>
                    <a:pt x="106" y="177"/>
                    <a:pt x="106" y="176"/>
                    <a:pt x="106" y="175"/>
                  </a:cubicBezTo>
                  <a:cubicBezTo>
                    <a:pt x="105" y="172"/>
                    <a:pt x="104" y="173"/>
                    <a:pt x="103" y="171"/>
                  </a:cubicBezTo>
                  <a:cubicBezTo>
                    <a:pt x="101" y="170"/>
                    <a:pt x="100" y="168"/>
                    <a:pt x="100" y="165"/>
                  </a:cubicBezTo>
                  <a:cubicBezTo>
                    <a:pt x="101" y="162"/>
                    <a:pt x="104" y="162"/>
                    <a:pt x="106" y="163"/>
                  </a:cubicBezTo>
                  <a:cubicBezTo>
                    <a:pt x="110" y="165"/>
                    <a:pt x="111" y="170"/>
                    <a:pt x="115" y="171"/>
                  </a:cubicBezTo>
                  <a:cubicBezTo>
                    <a:pt x="116" y="172"/>
                    <a:pt x="117" y="171"/>
                    <a:pt x="118" y="173"/>
                  </a:cubicBezTo>
                  <a:cubicBezTo>
                    <a:pt x="119" y="174"/>
                    <a:pt x="119" y="174"/>
                    <a:pt x="120" y="175"/>
                  </a:cubicBezTo>
                  <a:cubicBezTo>
                    <a:pt x="121" y="176"/>
                    <a:pt x="122" y="177"/>
                    <a:pt x="123" y="178"/>
                  </a:cubicBezTo>
                  <a:cubicBezTo>
                    <a:pt x="123" y="178"/>
                    <a:pt x="123" y="179"/>
                    <a:pt x="123" y="179"/>
                  </a:cubicBezTo>
                  <a:cubicBezTo>
                    <a:pt x="123" y="180"/>
                    <a:pt x="124" y="180"/>
                    <a:pt x="125" y="180"/>
                  </a:cubicBezTo>
                  <a:cubicBezTo>
                    <a:pt x="126" y="184"/>
                    <a:pt x="124" y="187"/>
                    <a:pt x="127" y="190"/>
                  </a:cubicBezTo>
                  <a:cubicBezTo>
                    <a:pt x="128" y="191"/>
                    <a:pt x="130" y="192"/>
                    <a:pt x="131" y="193"/>
                  </a:cubicBezTo>
                  <a:cubicBezTo>
                    <a:pt x="131" y="194"/>
                    <a:pt x="131" y="195"/>
                    <a:pt x="131" y="195"/>
                  </a:cubicBezTo>
                  <a:cubicBezTo>
                    <a:pt x="131" y="196"/>
                    <a:pt x="134" y="197"/>
                    <a:pt x="134" y="197"/>
                  </a:cubicBezTo>
                  <a:cubicBezTo>
                    <a:pt x="137" y="198"/>
                    <a:pt x="138" y="195"/>
                    <a:pt x="137" y="193"/>
                  </a:cubicBezTo>
                  <a:cubicBezTo>
                    <a:pt x="136" y="190"/>
                    <a:pt x="134" y="190"/>
                    <a:pt x="135" y="186"/>
                  </a:cubicBezTo>
                  <a:cubicBezTo>
                    <a:pt x="136" y="185"/>
                    <a:pt x="136" y="185"/>
                    <a:pt x="137" y="184"/>
                  </a:cubicBezTo>
                  <a:cubicBezTo>
                    <a:pt x="137" y="183"/>
                    <a:pt x="137" y="182"/>
                    <a:pt x="137" y="181"/>
                  </a:cubicBezTo>
                  <a:cubicBezTo>
                    <a:pt x="139" y="179"/>
                    <a:pt x="142" y="181"/>
                    <a:pt x="143" y="182"/>
                  </a:cubicBezTo>
                  <a:cubicBezTo>
                    <a:pt x="144" y="183"/>
                    <a:pt x="145" y="182"/>
                    <a:pt x="146" y="183"/>
                  </a:cubicBezTo>
                  <a:cubicBezTo>
                    <a:pt x="147" y="184"/>
                    <a:pt x="149" y="186"/>
                    <a:pt x="149" y="187"/>
                  </a:cubicBezTo>
                  <a:cubicBezTo>
                    <a:pt x="149" y="188"/>
                    <a:pt x="147" y="189"/>
                    <a:pt x="148" y="191"/>
                  </a:cubicBezTo>
                  <a:cubicBezTo>
                    <a:pt x="148" y="191"/>
                    <a:pt x="148" y="191"/>
                    <a:pt x="149" y="192"/>
                  </a:cubicBezTo>
                  <a:cubicBezTo>
                    <a:pt x="149" y="193"/>
                    <a:pt x="149" y="194"/>
                    <a:pt x="149" y="195"/>
                  </a:cubicBezTo>
                  <a:cubicBezTo>
                    <a:pt x="151" y="196"/>
                    <a:pt x="154" y="196"/>
                    <a:pt x="156" y="197"/>
                  </a:cubicBezTo>
                  <a:cubicBezTo>
                    <a:pt x="159" y="197"/>
                    <a:pt x="160" y="198"/>
                    <a:pt x="162" y="200"/>
                  </a:cubicBezTo>
                  <a:cubicBezTo>
                    <a:pt x="166" y="201"/>
                    <a:pt x="166" y="202"/>
                    <a:pt x="169" y="200"/>
                  </a:cubicBezTo>
                  <a:cubicBezTo>
                    <a:pt x="172" y="199"/>
                    <a:pt x="173" y="200"/>
                    <a:pt x="176" y="200"/>
                  </a:cubicBezTo>
                  <a:cubicBezTo>
                    <a:pt x="177" y="200"/>
                    <a:pt x="177" y="200"/>
                    <a:pt x="178" y="200"/>
                  </a:cubicBezTo>
                  <a:cubicBezTo>
                    <a:pt x="180" y="199"/>
                    <a:pt x="181" y="199"/>
                    <a:pt x="182" y="200"/>
                  </a:cubicBezTo>
                  <a:cubicBezTo>
                    <a:pt x="183" y="201"/>
                    <a:pt x="179" y="205"/>
                    <a:pt x="179" y="206"/>
                  </a:cubicBezTo>
                  <a:cubicBezTo>
                    <a:pt x="177" y="208"/>
                    <a:pt x="177" y="209"/>
                    <a:pt x="177" y="212"/>
                  </a:cubicBezTo>
                  <a:cubicBezTo>
                    <a:pt x="177" y="215"/>
                    <a:pt x="178" y="216"/>
                    <a:pt x="175" y="218"/>
                  </a:cubicBezTo>
                  <a:cubicBezTo>
                    <a:pt x="172" y="220"/>
                    <a:pt x="173" y="218"/>
                    <a:pt x="170" y="218"/>
                  </a:cubicBezTo>
                  <a:cubicBezTo>
                    <a:pt x="170" y="217"/>
                    <a:pt x="169" y="217"/>
                    <a:pt x="168" y="217"/>
                  </a:cubicBezTo>
                  <a:cubicBezTo>
                    <a:pt x="168" y="217"/>
                    <a:pt x="167" y="218"/>
                    <a:pt x="167" y="217"/>
                  </a:cubicBezTo>
                  <a:cubicBezTo>
                    <a:pt x="164" y="217"/>
                    <a:pt x="161" y="216"/>
                    <a:pt x="157" y="216"/>
                  </a:cubicBezTo>
                  <a:cubicBezTo>
                    <a:pt x="156" y="217"/>
                    <a:pt x="154" y="217"/>
                    <a:pt x="152" y="217"/>
                  </a:cubicBezTo>
                  <a:cubicBezTo>
                    <a:pt x="151" y="217"/>
                    <a:pt x="149" y="216"/>
                    <a:pt x="148" y="216"/>
                  </a:cubicBezTo>
                  <a:cubicBezTo>
                    <a:pt x="146" y="216"/>
                    <a:pt x="145" y="217"/>
                    <a:pt x="143" y="216"/>
                  </a:cubicBezTo>
                  <a:cubicBezTo>
                    <a:pt x="141" y="216"/>
                    <a:pt x="140" y="215"/>
                    <a:pt x="139" y="215"/>
                  </a:cubicBezTo>
                  <a:cubicBezTo>
                    <a:pt x="138" y="215"/>
                    <a:pt x="138" y="215"/>
                    <a:pt x="137" y="214"/>
                  </a:cubicBezTo>
                  <a:cubicBezTo>
                    <a:pt x="136" y="214"/>
                    <a:pt x="136" y="212"/>
                    <a:pt x="135" y="212"/>
                  </a:cubicBezTo>
                  <a:cubicBezTo>
                    <a:pt x="134" y="211"/>
                    <a:pt x="130" y="211"/>
                    <a:pt x="128" y="213"/>
                  </a:cubicBezTo>
                  <a:cubicBezTo>
                    <a:pt x="125" y="216"/>
                    <a:pt x="129" y="221"/>
                    <a:pt x="122" y="221"/>
                  </a:cubicBezTo>
                  <a:cubicBezTo>
                    <a:pt x="120" y="221"/>
                    <a:pt x="119" y="220"/>
                    <a:pt x="117" y="219"/>
                  </a:cubicBezTo>
                  <a:cubicBezTo>
                    <a:pt x="116" y="218"/>
                    <a:pt x="115" y="218"/>
                    <a:pt x="114" y="217"/>
                  </a:cubicBezTo>
                  <a:cubicBezTo>
                    <a:pt x="112" y="217"/>
                    <a:pt x="112" y="216"/>
                    <a:pt x="111" y="215"/>
                  </a:cubicBezTo>
                  <a:cubicBezTo>
                    <a:pt x="109" y="214"/>
                    <a:pt x="106" y="214"/>
                    <a:pt x="104" y="214"/>
                  </a:cubicBezTo>
                  <a:cubicBezTo>
                    <a:pt x="102" y="213"/>
                    <a:pt x="100" y="213"/>
                    <a:pt x="99" y="212"/>
                  </a:cubicBezTo>
                  <a:cubicBezTo>
                    <a:pt x="97" y="212"/>
                    <a:pt x="96" y="211"/>
                    <a:pt x="95" y="210"/>
                  </a:cubicBezTo>
                  <a:cubicBezTo>
                    <a:pt x="94" y="210"/>
                    <a:pt x="94" y="210"/>
                    <a:pt x="93" y="210"/>
                  </a:cubicBezTo>
                  <a:cubicBezTo>
                    <a:pt x="89" y="208"/>
                    <a:pt x="92" y="207"/>
                    <a:pt x="93" y="205"/>
                  </a:cubicBezTo>
                  <a:cubicBezTo>
                    <a:pt x="95" y="203"/>
                    <a:pt x="95" y="198"/>
                    <a:pt x="93" y="196"/>
                  </a:cubicBezTo>
                  <a:cubicBezTo>
                    <a:pt x="92" y="195"/>
                    <a:pt x="89" y="196"/>
                    <a:pt x="88" y="196"/>
                  </a:cubicBezTo>
                  <a:cubicBezTo>
                    <a:pt x="86" y="196"/>
                    <a:pt x="85" y="198"/>
                    <a:pt x="83" y="198"/>
                  </a:cubicBezTo>
                  <a:cubicBezTo>
                    <a:pt x="81" y="198"/>
                    <a:pt x="80" y="198"/>
                    <a:pt x="79" y="198"/>
                  </a:cubicBezTo>
                  <a:cubicBezTo>
                    <a:pt x="77" y="197"/>
                    <a:pt x="77" y="197"/>
                    <a:pt x="75" y="197"/>
                  </a:cubicBezTo>
                  <a:cubicBezTo>
                    <a:pt x="74" y="197"/>
                    <a:pt x="72" y="198"/>
                    <a:pt x="71" y="198"/>
                  </a:cubicBezTo>
                  <a:cubicBezTo>
                    <a:pt x="70" y="198"/>
                    <a:pt x="69" y="197"/>
                    <a:pt x="68" y="197"/>
                  </a:cubicBezTo>
                  <a:cubicBezTo>
                    <a:pt x="67" y="197"/>
                    <a:pt x="66" y="198"/>
                    <a:pt x="65" y="198"/>
                  </a:cubicBezTo>
                  <a:cubicBezTo>
                    <a:pt x="65" y="198"/>
                    <a:pt x="64" y="198"/>
                    <a:pt x="64" y="198"/>
                  </a:cubicBezTo>
                  <a:cubicBezTo>
                    <a:pt x="63" y="198"/>
                    <a:pt x="62" y="198"/>
                    <a:pt x="62" y="198"/>
                  </a:cubicBezTo>
                  <a:cubicBezTo>
                    <a:pt x="60" y="199"/>
                    <a:pt x="61" y="200"/>
                    <a:pt x="60" y="201"/>
                  </a:cubicBezTo>
                  <a:cubicBezTo>
                    <a:pt x="59" y="202"/>
                    <a:pt x="57" y="202"/>
                    <a:pt x="55" y="203"/>
                  </a:cubicBezTo>
                  <a:cubicBezTo>
                    <a:pt x="54" y="203"/>
                    <a:pt x="53" y="204"/>
                    <a:pt x="52" y="204"/>
                  </a:cubicBezTo>
                  <a:cubicBezTo>
                    <a:pt x="50" y="204"/>
                    <a:pt x="50" y="203"/>
                    <a:pt x="48" y="203"/>
                  </a:cubicBezTo>
                  <a:cubicBezTo>
                    <a:pt x="47" y="202"/>
                    <a:pt x="46" y="203"/>
                    <a:pt x="45" y="202"/>
                  </a:cubicBezTo>
                  <a:cubicBezTo>
                    <a:pt x="43" y="202"/>
                    <a:pt x="43" y="201"/>
                    <a:pt x="42" y="200"/>
                  </a:cubicBezTo>
                  <a:cubicBezTo>
                    <a:pt x="37" y="198"/>
                    <a:pt x="38" y="206"/>
                    <a:pt x="37" y="207"/>
                  </a:cubicBezTo>
                  <a:cubicBezTo>
                    <a:pt x="36" y="209"/>
                    <a:pt x="32" y="209"/>
                    <a:pt x="31" y="211"/>
                  </a:cubicBezTo>
                  <a:cubicBezTo>
                    <a:pt x="28" y="213"/>
                    <a:pt x="28" y="215"/>
                    <a:pt x="27" y="218"/>
                  </a:cubicBezTo>
                  <a:cubicBezTo>
                    <a:pt x="27" y="220"/>
                    <a:pt x="26" y="221"/>
                    <a:pt x="25" y="223"/>
                  </a:cubicBezTo>
                  <a:cubicBezTo>
                    <a:pt x="24" y="225"/>
                    <a:pt x="24" y="227"/>
                    <a:pt x="21" y="228"/>
                  </a:cubicBezTo>
                  <a:cubicBezTo>
                    <a:pt x="20" y="229"/>
                    <a:pt x="18" y="229"/>
                    <a:pt x="17" y="229"/>
                  </a:cubicBezTo>
                  <a:cubicBezTo>
                    <a:pt x="14" y="230"/>
                    <a:pt x="13" y="232"/>
                    <a:pt x="11" y="234"/>
                  </a:cubicBezTo>
                  <a:cubicBezTo>
                    <a:pt x="9" y="236"/>
                    <a:pt x="8" y="235"/>
                    <a:pt x="7" y="238"/>
                  </a:cubicBezTo>
                  <a:cubicBezTo>
                    <a:pt x="7" y="240"/>
                    <a:pt x="6" y="243"/>
                    <a:pt x="4" y="245"/>
                  </a:cubicBezTo>
                  <a:cubicBezTo>
                    <a:pt x="3" y="247"/>
                    <a:pt x="3" y="247"/>
                    <a:pt x="3" y="249"/>
                  </a:cubicBezTo>
                  <a:cubicBezTo>
                    <a:pt x="2" y="252"/>
                    <a:pt x="3" y="252"/>
                    <a:pt x="4" y="255"/>
                  </a:cubicBezTo>
                  <a:cubicBezTo>
                    <a:pt x="4" y="257"/>
                    <a:pt x="3" y="259"/>
                    <a:pt x="3" y="261"/>
                  </a:cubicBezTo>
                  <a:cubicBezTo>
                    <a:pt x="3" y="262"/>
                    <a:pt x="4" y="263"/>
                    <a:pt x="4" y="264"/>
                  </a:cubicBezTo>
                  <a:cubicBezTo>
                    <a:pt x="4" y="266"/>
                    <a:pt x="3" y="267"/>
                    <a:pt x="3" y="268"/>
                  </a:cubicBezTo>
                  <a:cubicBezTo>
                    <a:pt x="3" y="269"/>
                    <a:pt x="3" y="271"/>
                    <a:pt x="3" y="272"/>
                  </a:cubicBezTo>
                  <a:cubicBezTo>
                    <a:pt x="2" y="273"/>
                    <a:pt x="2" y="272"/>
                    <a:pt x="2" y="274"/>
                  </a:cubicBezTo>
                  <a:cubicBezTo>
                    <a:pt x="0" y="276"/>
                    <a:pt x="2" y="278"/>
                    <a:pt x="4" y="280"/>
                  </a:cubicBezTo>
                  <a:cubicBezTo>
                    <a:pt x="6" y="282"/>
                    <a:pt x="8" y="284"/>
                    <a:pt x="9" y="287"/>
                  </a:cubicBezTo>
                  <a:cubicBezTo>
                    <a:pt x="10" y="289"/>
                    <a:pt x="11" y="292"/>
                    <a:pt x="13" y="294"/>
                  </a:cubicBezTo>
                  <a:cubicBezTo>
                    <a:pt x="15" y="295"/>
                    <a:pt x="17" y="295"/>
                    <a:pt x="18" y="297"/>
                  </a:cubicBezTo>
                  <a:cubicBezTo>
                    <a:pt x="20" y="298"/>
                    <a:pt x="19" y="300"/>
                    <a:pt x="20" y="301"/>
                  </a:cubicBezTo>
                  <a:cubicBezTo>
                    <a:pt x="21" y="302"/>
                    <a:pt x="22" y="302"/>
                    <a:pt x="23" y="302"/>
                  </a:cubicBezTo>
                  <a:cubicBezTo>
                    <a:pt x="25" y="303"/>
                    <a:pt x="25" y="304"/>
                    <a:pt x="26" y="304"/>
                  </a:cubicBezTo>
                  <a:cubicBezTo>
                    <a:pt x="28" y="305"/>
                    <a:pt x="28" y="305"/>
                    <a:pt x="30" y="305"/>
                  </a:cubicBezTo>
                  <a:cubicBezTo>
                    <a:pt x="31" y="305"/>
                    <a:pt x="33" y="308"/>
                    <a:pt x="35" y="308"/>
                  </a:cubicBezTo>
                  <a:cubicBezTo>
                    <a:pt x="35" y="307"/>
                    <a:pt x="37" y="306"/>
                    <a:pt x="37" y="306"/>
                  </a:cubicBezTo>
                  <a:cubicBezTo>
                    <a:pt x="39" y="305"/>
                    <a:pt x="39" y="305"/>
                    <a:pt x="41" y="305"/>
                  </a:cubicBezTo>
                  <a:cubicBezTo>
                    <a:pt x="43" y="305"/>
                    <a:pt x="45" y="305"/>
                    <a:pt x="48" y="306"/>
                  </a:cubicBezTo>
                  <a:cubicBezTo>
                    <a:pt x="50" y="306"/>
                    <a:pt x="53" y="306"/>
                    <a:pt x="55" y="306"/>
                  </a:cubicBezTo>
                  <a:cubicBezTo>
                    <a:pt x="57" y="305"/>
                    <a:pt x="59" y="303"/>
                    <a:pt x="61" y="302"/>
                  </a:cubicBezTo>
                  <a:cubicBezTo>
                    <a:pt x="63" y="300"/>
                    <a:pt x="69" y="299"/>
                    <a:pt x="72" y="301"/>
                  </a:cubicBezTo>
                  <a:cubicBezTo>
                    <a:pt x="73" y="302"/>
                    <a:pt x="73" y="303"/>
                    <a:pt x="74" y="304"/>
                  </a:cubicBezTo>
                  <a:cubicBezTo>
                    <a:pt x="75" y="304"/>
                    <a:pt x="76" y="304"/>
                    <a:pt x="77" y="304"/>
                  </a:cubicBezTo>
                  <a:cubicBezTo>
                    <a:pt x="78" y="304"/>
                    <a:pt x="79" y="304"/>
                    <a:pt x="80" y="304"/>
                  </a:cubicBezTo>
                  <a:cubicBezTo>
                    <a:pt x="82" y="305"/>
                    <a:pt x="83" y="307"/>
                    <a:pt x="85" y="307"/>
                  </a:cubicBezTo>
                  <a:cubicBezTo>
                    <a:pt x="90" y="308"/>
                    <a:pt x="93" y="310"/>
                    <a:pt x="91" y="315"/>
                  </a:cubicBezTo>
                  <a:cubicBezTo>
                    <a:pt x="91" y="316"/>
                    <a:pt x="91" y="317"/>
                    <a:pt x="91" y="318"/>
                  </a:cubicBezTo>
                  <a:cubicBezTo>
                    <a:pt x="91" y="319"/>
                    <a:pt x="91" y="319"/>
                    <a:pt x="91" y="319"/>
                  </a:cubicBezTo>
                  <a:cubicBezTo>
                    <a:pt x="91" y="319"/>
                    <a:pt x="90" y="319"/>
                    <a:pt x="90" y="320"/>
                  </a:cubicBezTo>
                  <a:cubicBezTo>
                    <a:pt x="87" y="325"/>
                    <a:pt x="94" y="328"/>
                    <a:pt x="97" y="332"/>
                  </a:cubicBezTo>
                  <a:cubicBezTo>
                    <a:pt x="98" y="334"/>
                    <a:pt x="98" y="337"/>
                    <a:pt x="99" y="339"/>
                  </a:cubicBezTo>
                  <a:cubicBezTo>
                    <a:pt x="100" y="340"/>
                    <a:pt x="101" y="339"/>
                    <a:pt x="102" y="340"/>
                  </a:cubicBezTo>
                  <a:cubicBezTo>
                    <a:pt x="102" y="341"/>
                    <a:pt x="103" y="343"/>
                    <a:pt x="103" y="344"/>
                  </a:cubicBezTo>
                  <a:cubicBezTo>
                    <a:pt x="105" y="348"/>
                    <a:pt x="104" y="353"/>
                    <a:pt x="104" y="358"/>
                  </a:cubicBezTo>
                  <a:cubicBezTo>
                    <a:pt x="104" y="360"/>
                    <a:pt x="102" y="362"/>
                    <a:pt x="101" y="363"/>
                  </a:cubicBezTo>
                  <a:cubicBezTo>
                    <a:pt x="100" y="365"/>
                    <a:pt x="101" y="368"/>
                    <a:pt x="100" y="370"/>
                  </a:cubicBezTo>
                  <a:cubicBezTo>
                    <a:pt x="99" y="372"/>
                    <a:pt x="97" y="373"/>
                    <a:pt x="97" y="376"/>
                  </a:cubicBezTo>
                  <a:cubicBezTo>
                    <a:pt x="97" y="377"/>
                    <a:pt x="99" y="378"/>
                    <a:pt x="99" y="379"/>
                  </a:cubicBezTo>
                  <a:cubicBezTo>
                    <a:pt x="100" y="380"/>
                    <a:pt x="100" y="382"/>
                    <a:pt x="100" y="383"/>
                  </a:cubicBezTo>
                  <a:cubicBezTo>
                    <a:pt x="101" y="385"/>
                    <a:pt x="102" y="386"/>
                    <a:pt x="103" y="387"/>
                  </a:cubicBezTo>
                  <a:cubicBezTo>
                    <a:pt x="104" y="387"/>
                    <a:pt x="104" y="387"/>
                    <a:pt x="105" y="388"/>
                  </a:cubicBezTo>
                  <a:cubicBezTo>
                    <a:pt x="105" y="388"/>
                    <a:pt x="105" y="388"/>
                    <a:pt x="105" y="388"/>
                  </a:cubicBezTo>
                  <a:cubicBezTo>
                    <a:pt x="106" y="388"/>
                    <a:pt x="106" y="388"/>
                    <a:pt x="106" y="388"/>
                  </a:cubicBezTo>
                  <a:cubicBezTo>
                    <a:pt x="108" y="389"/>
                    <a:pt x="107" y="392"/>
                    <a:pt x="108" y="394"/>
                  </a:cubicBezTo>
                  <a:cubicBezTo>
                    <a:pt x="109" y="396"/>
                    <a:pt x="110" y="398"/>
                    <a:pt x="111" y="400"/>
                  </a:cubicBezTo>
                  <a:cubicBezTo>
                    <a:pt x="111" y="402"/>
                    <a:pt x="111" y="405"/>
                    <a:pt x="111" y="407"/>
                  </a:cubicBezTo>
                  <a:cubicBezTo>
                    <a:pt x="112" y="408"/>
                    <a:pt x="111" y="410"/>
                    <a:pt x="112" y="411"/>
                  </a:cubicBezTo>
                  <a:cubicBezTo>
                    <a:pt x="112" y="413"/>
                    <a:pt x="113" y="412"/>
                    <a:pt x="114" y="413"/>
                  </a:cubicBezTo>
                  <a:cubicBezTo>
                    <a:pt x="115" y="415"/>
                    <a:pt x="115" y="417"/>
                    <a:pt x="116" y="419"/>
                  </a:cubicBezTo>
                  <a:cubicBezTo>
                    <a:pt x="116" y="421"/>
                    <a:pt x="118" y="423"/>
                    <a:pt x="119" y="425"/>
                  </a:cubicBezTo>
                  <a:cubicBezTo>
                    <a:pt x="120" y="428"/>
                    <a:pt x="121" y="433"/>
                    <a:pt x="124" y="435"/>
                  </a:cubicBezTo>
                  <a:cubicBezTo>
                    <a:pt x="126" y="436"/>
                    <a:pt x="127" y="435"/>
                    <a:pt x="128" y="435"/>
                  </a:cubicBezTo>
                  <a:cubicBezTo>
                    <a:pt x="130" y="434"/>
                    <a:pt x="132" y="434"/>
                    <a:pt x="134" y="434"/>
                  </a:cubicBezTo>
                  <a:cubicBezTo>
                    <a:pt x="135" y="434"/>
                    <a:pt x="136" y="435"/>
                    <a:pt x="137" y="435"/>
                  </a:cubicBezTo>
                  <a:cubicBezTo>
                    <a:pt x="139" y="435"/>
                    <a:pt x="140" y="434"/>
                    <a:pt x="141" y="434"/>
                  </a:cubicBezTo>
                  <a:cubicBezTo>
                    <a:pt x="142" y="433"/>
                    <a:pt x="144" y="434"/>
                    <a:pt x="144" y="433"/>
                  </a:cubicBezTo>
                  <a:cubicBezTo>
                    <a:pt x="146" y="432"/>
                    <a:pt x="146" y="430"/>
                    <a:pt x="148" y="430"/>
                  </a:cubicBezTo>
                  <a:cubicBezTo>
                    <a:pt x="148" y="429"/>
                    <a:pt x="149" y="429"/>
                    <a:pt x="150" y="430"/>
                  </a:cubicBezTo>
                  <a:cubicBezTo>
                    <a:pt x="151" y="430"/>
                    <a:pt x="152" y="430"/>
                    <a:pt x="153" y="429"/>
                  </a:cubicBezTo>
                  <a:cubicBezTo>
                    <a:pt x="156" y="428"/>
                    <a:pt x="157" y="425"/>
                    <a:pt x="159" y="423"/>
                  </a:cubicBezTo>
                  <a:cubicBezTo>
                    <a:pt x="161" y="421"/>
                    <a:pt x="164" y="418"/>
                    <a:pt x="166" y="416"/>
                  </a:cubicBezTo>
                  <a:cubicBezTo>
                    <a:pt x="167" y="414"/>
                    <a:pt x="171" y="412"/>
                    <a:pt x="171" y="410"/>
                  </a:cubicBezTo>
                  <a:cubicBezTo>
                    <a:pt x="171" y="408"/>
                    <a:pt x="167" y="407"/>
                    <a:pt x="168" y="405"/>
                  </a:cubicBezTo>
                  <a:cubicBezTo>
                    <a:pt x="168" y="404"/>
                    <a:pt x="170" y="404"/>
                    <a:pt x="171" y="404"/>
                  </a:cubicBezTo>
                  <a:cubicBezTo>
                    <a:pt x="172" y="404"/>
                    <a:pt x="173" y="404"/>
                    <a:pt x="173" y="404"/>
                  </a:cubicBezTo>
                  <a:cubicBezTo>
                    <a:pt x="175" y="403"/>
                    <a:pt x="179" y="398"/>
                    <a:pt x="178" y="396"/>
                  </a:cubicBezTo>
                  <a:cubicBezTo>
                    <a:pt x="178" y="395"/>
                    <a:pt x="177" y="395"/>
                    <a:pt x="177" y="394"/>
                  </a:cubicBezTo>
                  <a:cubicBezTo>
                    <a:pt x="176" y="393"/>
                    <a:pt x="176" y="392"/>
                    <a:pt x="176" y="390"/>
                  </a:cubicBezTo>
                  <a:cubicBezTo>
                    <a:pt x="176" y="388"/>
                    <a:pt x="177" y="388"/>
                    <a:pt x="177" y="386"/>
                  </a:cubicBezTo>
                  <a:cubicBezTo>
                    <a:pt x="172" y="386"/>
                    <a:pt x="183" y="378"/>
                    <a:pt x="184" y="377"/>
                  </a:cubicBezTo>
                  <a:cubicBezTo>
                    <a:pt x="186" y="376"/>
                    <a:pt x="188" y="374"/>
                    <a:pt x="190" y="373"/>
                  </a:cubicBezTo>
                  <a:cubicBezTo>
                    <a:pt x="192" y="372"/>
                    <a:pt x="194" y="371"/>
                    <a:pt x="195" y="370"/>
                  </a:cubicBezTo>
                  <a:cubicBezTo>
                    <a:pt x="198" y="366"/>
                    <a:pt x="196" y="362"/>
                    <a:pt x="195" y="358"/>
                  </a:cubicBezTo>
                  <a:cubicBezTo>
                    <a:pt x="195" y="357"/>
                    <a:pt x="195" y="356"/>
                    <a:pt x="195" y="355"/>
                  </a:cubicBezTo>
                  <a:cubicBezTo>
                    <a:pt x="194" y="353"/>
                    <a:pt x="194" y="352"/>
                    <a:pt x="193" y="350"/>
                  </a:cubicBezTo>
                  <a:cubicBezTo>
                    <a:pt x="192" y="347"/>
                    <a:pt x="194" y="343"/>
                    <a:pt x="190" y="341"/>
                  </a:cubicBezTo>
                  <a:cubicBezTo>
                    <a:pt x="190" y="340"/>
                    <a:pt x="189" y="341"/>
                    <a:pt x="188" y="340"/>
                  </a:cubicBezTo>
                  <a:cubicBezTo>
                    <a:pt x="188" y="339"/>
                    <a:pt x="189" y="338"/>
                    <a:pt x="189" y="337"/>
                  </a:cubicBezTo>
                  <a:cubicBezTo>
                    <a:pt x="191" y="335"/>
                    <a:pt x="193" y="335"/>
                    <a:pt x="194" y="333"/>
                  </a:cubicBezTo>
                  <a:cubicBezTo>
                    <a:pt x="196" y="331"/>
                    <a:pt x="196" y="328"/>
                    <a:pt x="198" y="326"/>
                  </a:cubicBezTo>
                  <a:cubicBezTo>
                    <a:pt x="199" y="325"/>
                    <a:pt x="200" y="324"/>
                    <a:pt x="201" y="322"/>
                  </a:cubicBezTo>
                  <a:cubicBezTo>
                    <a:pt x="201" y="320"/>
                    <a:pt x="201" y="320"/>
                    <a:pt x="203" y="319"/>
                  </a:cubicBezTo>
                  <a:cubicBezTo>
                    <a:pt x="204" y="318"/>
                    <a:pt x="206" y="318"/>
                    <a:pt x="207" y="317"/>
                  </a:cubicBezTo>
                  <a:cubicBezTo>
                    <a:pt x="209" y="317"/>
                    <a:pt x="212" y="316"/>
                    <a:pt x="213" y="315"/>
                  </a:cubicBezTo>
                  <a:cubicBezTo>
                    <a:pt x="213" y="314"/>
                    <a:pt x="213" y="313"/>
                    <a:pt x="213" y="312"/>
                  </a:cubicBezTo>
                  <a:cubicBezTo>
                    <a:pt x="213" y="311"/>
                    <a:pt x="214" y="310"/>
                    <a:pt x="215" y="309"/>
                  </a:cubicBezTo>
                  <a:cubicBezTo>
                    <a:pt x="216" y="307"/>
                    <a:pt x="217" y="306"/>
                    <a:pt x="220" y="305"/>
                  </a:cubicBezTo>
                  <a:cubicBezTo>
                    <a:pt x="222" y="304"/>
                    <a:pt x="223" y="303"/>
                    <a:pt x="225" y="301"/>
                  </a:cubicBezTo>
                  <a:cubicBezTo>
                    <a:pt x="226" y="300"/>
                    <a:pt x="227" y="298"/>
                    <a:pt x="227" y="296"/>
                  </a:cubicBezTo>
                  <a:cubicBezTo>
                    <a:pt x="227" y="295"/>
                    <a:pt x="227" y="294"/>
                    <a:pt x="227" y="293"/>
                  </a:cubicBezTo>
                  <a:cubicBezTo>
                    <a:pt x="228" y="289"/>
                    <a:pt x="230" y="288"/>
                    <a:pt x="231" y="284"/>
                  </a:cubicBezTo>
                  <a:cubicBezTo>
                    <a:pt x="232" y="280"/>
                    <a:pt x="227" y="283"/>
                    <a:pt x="225" y="284"/>
                  </a:cubicBezTo>
                  <a:cubicBezTo>
                    <a:pt x="223" y="285"/>
                    <a:pt x="221" y="285"/>
                    <a:pt x="219" y="285"/>
                  </a:cubicBezTo>
                  <a:cubicBezTo>
                    <a:pt x="217" y="284"/>
                    <a:pt x="218" y="285"/>
                    <a:pt x="216" y="285"/>
                  </a:cubicBezTo>
                  <a:cubicBezTo>
                    <a:pt x="214" y="286"/>
                    <a:pt x="213" y="286"/>
                    <a:pt x="211" y="286"/>
                  </a:cubicBezTo>
                  <a:cubicBezTo>
                    <a:pt x="209" y="286"/>
                    <a:pt x="208" y="285"/>
                    <a:pt x="207" y="284"/>
                  </a:cubicBezTo>
                  <a:cubicBezTo>
                    <a:pt x="204" y="282"/>
                    <a:pt x="204" y="280"/>
                    <a:pt x="202" y="277"/>
                  </a:cubicBezTo>
                  <a:cubicBezTo>
                    <a:pt x="201" y="275"/>
                    <a:pt x="198" y="277"/>
                    <a:pt x="196" y="275"/>
                  </a:cubicBezTo>
                  <a:cubicBezTo>
                    <a:pt x="196" y="274"/>
                    <a:pt x="196" y="273"/>
                    <a:pt x="195" y="272"/>
                  </a:cubicBezTo>
                  <a:cubicBezTo>
                    <a:pt x="195" y="271"/>
                    <a:pt x="194" y="272"/>
                    <a:pt x="193" y="271"/>
                  </a:cubicBezTo>
                  <a:cubicBezTo>
                    <a:pt x="191" y="270"/>
                    <a:pt x="192" y="268"/>
                    <a:pt x="192" y="266"/>
                  </a:cubicBezTo>
                  <a:cubicBezTo>
                    <a:pt x="189" y="265"/>
                    <a:pt x="188" y="265"/>
                    <a:pt x="187" y="262"/>
                  </a:cubicBezTo>
                  <a:cubicBezTo>
                    <a:pt x="187" y="261"/>
                    <a:pt x="187" y="260"/>
                    <a:pt x="187" y="259"/>
                  </a:cubicBezTo>
                  <a:cubicBezTo>
                    <a:pt x="186" y="258"/>
                    <a:pt x="185" y="258"/>
                    <a:pt x="184" y="258"/>
                  </a:cubicBezTo>
                  <a:cubicBezTo>
                    <a:pt x="181" y="255"/>
                    <a:pt x="182" y="249"/>
                    <a:pt x="179" y="246"/>
                  </a:cubicBezTo>
                  <a:cubicBezTo>
                    <a:pt x="177" y="244"/>
                    <a:pt x="177" y="241"/>
                    <a:pt x="175" y="239"/>
                  </a:cubicBezTo>
                  <a:cubicBezTo>
                    <a:pt x="173" y="237"/>
                    <a:pt x="172" y="236"/>
                    <a:pt x="171" y="233"/>
                  </a:cubicBezTo>
                  <a:cubicBezTo>
                    <a:pt x="171" y="231"/>
                    <a:pt x="170" y="230"/>
                    <a:pt x="170" y="229"/>
                  </a:cubicBezTo>
                  <a:cubicBezTo>
                    <a:pt x="170" y="226"/>
                    <a:pt x="174" y="226"/>
                    <a:pt x="177" y="226"/>
                  </a:cubicBezTo>
                  <a:cubicBezTo>
                    <a:pt x="177" y="227"/>
                    <a:pt x="177" y="228"/>
                    <a:pt x="178" y="230"/>
                  </a:cubicBezTo>
                  <a:cubicBezTo>
                    <a:pt x="179" y="231"/>
                    <a:pt x="179" y="232"/>
                    <a:pt x="181" y="233"/>
                  </a:cubicBezTo>
                  <a:cubicBezTo>
                    <a:pt x="182" y="234"/>
                    <a:pt x="182" y="235"/>
                    <a:pt x="183" y="237"/>
                  </a:cubicBezTo>
                  <a:cubicBezTo>
                    <a:pt x="183" y="239"/>
                    <a:pt x="185" y="240"/>
                    <a:pt x="186" y="241"/>
                  </a:cubicBezTo>
                  <a:cubicBezTo>
                    <a:pt x="187" y="243"/>
                    <a:pt x="188" y="244"/>
                    <a:pt x="189" y="246"/>
                  </a:cubicBezTo>
                  <a:cubicBezTo>
                    <a:pt x="191" y="247"/>
                    <a:pt x="192" y="248"/>
                    <a:pt x="193" y="250"/>
                  </a:cubicBezTo>
                  <a:cubicBezTo>
                    <a:pt x="194" y="252"/>
                    <a:pt x="194" y="254"/>
                    <a:pt x="195" y="255"/>
                  </a:cubicBezTo>
                  <a:cubicBezTo>
                    <a:pt x="196" y="256"/>
                    <a:pt x="196" y="256"/>
                    <a:pt x="197" y="256"/>
                  </a:cubicBezTo>
                  <a:cubicBezTo>
                    <a:pt x="199" y="258"/>
                    <a:pt x="198" y="260"/>
                    <a:pt x="200" y="262"/>
                  </a:cubicBezTo>
                  <a:cubicBezTo>
                    <a:pt x="201" y="263"/>
                    <a:pt x="201" y="263"/>
                    <a:pt x="202" y="265"/>
                  </a:cubicBezTo>
                  <a:cubicBezTo>
                    <a:pt x="202" y="267"/>
                    <a:pt x="202" y="268"/>
                    <a:pt x="203" y="269"/>
                  </a:cubicBezTo>
                  <a:cubicBezTo>
                    <a:pt x="205" y="271"/>
                    <a:pt x="205" y="271"/>
                    <a:pt x="205" y="274"/>
                  </a:cubicBezTo>
                  <a:cubicBezTo>
                    <a:pt x="205" y="276"/>
                    <a:pt x="206" y="277"/>
                    <a:pt x="207" y="278"/>
                  </a:cubicBezTo>
                  <a:cubicBezTo>
                    <a:pt x="210" y="279"/>
                    <a:pt x="212" y="278"/>
                    <a:pt x="214" y="276"/>
                  </a:cubicBezTo>
                  <a:cubicBezTo>
                    <a:pt x="217" y="275"/>
                    <a:pt x="219" y="275"/>
                    <a:pt x="222" y="274"/>
                  </a:cubicBezTo>
                  <a:cubicBezTo>
                    <a:pt x="226" y="273"/>
                    <a:pt x="229" y="271"/>
                    <a:pt x="232" y="269"/>
                  </a:cubicBezTo>
                  <a:cubicBezTo>
                    <a:pt x="235" y="267"/>
                    <a:pt x="236" y="265"/>
                    <a:pt x="240" y="265"/>
                  </a:cubicBezTo>
                  <a:cubicBezTo>
                    <a:pt x="246" y="264"/>
                    <a:pt x="249" y="263"/>
                    <a:pt x="253" y="258"/>
                  </a:cubicBezTo>
                  <a:cubicBezTo>
                    <a:pt x="254" y="257"/>
                    <a:pt x="255" y="257"/>
                    <a:pt x="256" y="256"/>
                  </a:cubicBezTo>
                  <a:cubicBezTo>
                    <a:pt x="257" y="255"/>
                    <a:pt x="258" y="254"/>
                    <a:pt x="258" y="252"/>
                  </a:cubicBezTo>
                  <a:cubicBezTo>
                    <a:pt x="259" y="251"/>
                    <a:pt x="260" y="250"/>
                    <a:pt x="259" y="249"/>
                  </a:cubicBezTo>
                  <a:cubicBezTo>
                    <a:pt x="259" y="248"/>
                    <a:pt x="258" y="248"/>
                    <a:pt x="257" y="247"/>
                  </a:cubicBezTo>
                  <a:cubicBezTo>
                    <a:pt x="256" y="246"/>
                    <a:pt x="256" y="246"/>
                    <a:pt x="255" y="245"/>
                  </a:cubicBezTo>
                  <a:cubicBezTo>
                    <a:pt x="254" y="243"/>
                    <a:pt x="254" y="243"/>
                    <a:pt x="252" y="242"/>
                  </a:cubicBezTo>
                  <a:cubicBezTo>
                    <a:pt x="249" y="240"/>
                    <a:pt x="251" y="237"/>
                    <a:pt x="247" y="237"/>
                  </a:cubicBezTo>
                  <a:cubicBezTo>
                    <a:pt x="245" y="237"/>
                    <a:pt x="244" y="238"/>
                    <a:pt x="242" y="239"/>
                  </a:cubicBezTo>
                  <a:cubicBezTo>
                    <a:pt x="241" y="240"/>
                    <a:pt x="239" y="242"/>
                    <a:pt x="237" y="241"/>
                  </a:cubicBezTo>
                  <a:cubicBezTo>
                    <a:pt x="236" y="240"/>
                    <a:pt x="235" y="238"/>
                    <a:pt x="235" y="237"/>
                  </a:cubicBezTo>
                  <a:cubicBezTo>
                    <a:pt x="234" y="236"/>
                    <a:pt x="233" y="236"/>
                    <a:pt x="231" y="236"/>
                  </a:cubicBezTo>
                  <a:cubicBezTo>
                    <a:pt x="231" y="236"/>
                    <a:pt x="230" y="236"/>
                    <a:pt x="230" y="236"/>
                  </a:cubicBezTo>
                  <a:cubicBezTo>
                    <a:pt x="229" y="234"/>
                    <a:pt x="230" y="234"/>
                    <a:pt x="228" y="233"/>
                  </a:cubicBezTo>
                  <a:cubicBezTo>
                    <a:pt x="227" y="232"/>
                    <a:pt x="226" y="232"/>
                    <a:pt x="225" y="230"/>
                  </a:cubicBezTo>
                  <a:cubicBezTo>
                    <a:pt x="224" y="229"/>
                    <a:pt x="225" y="227"/>
                    <a:pt x="224" y="226"/>
                  </a:cubicBezTo>
                  <a:cubicBezTo>
                    <a:pt x="223" y="224"/>
                    <a:pt x="222" y="225"/>
                    <a:pt x="220" y="223"/>
                  </a:cubicBezTo>
                  <a:cubicBezTo>
                    <a:pt x="217" y="220"/>
                    <a:pt x="224" y="219"/>
                    <a:pt x="226" y="221"/>
                  </a:cubicBezTo>
                  <a:cubicBezTo>
                    <a:pt x="227" y="222"/>
                    <a:pt x="227" y="223"/>
                    <a:pt x="228" y="224"/>
                  </a:cubicBezTo>
                  <a:cubicBezTo>
                    <a:pt x="230" y="225"/>
                    <a:pt x="232" y="226"/>
                    <a:pt x="233" y="227"/>
                  </a:cubicBezTo>
                  <a:cubicBezTo>
                    <a:pt x="234" y="227"/>
                    <a:pt x="234" y="229"/>
                    <a:pt x="235" y="229"/>
                  </a:cubicBezTo>
                  <a:cubicBezTo>
                    <a:pt x="236" y="230"/>
                    <a:pt x="237" y="229"/>
                    <a:pt x="238" y="230"/>
                  </a:cubicBezTo>
                  <a:cubicBezTo>
                    <a:pt x="240" y="232"/>
                    <a:pt x="239" y="232"/>
                    <a:pt x="241" y="232"/>
                  </a:cubicBezTo>
                  <a:cubicBezTo>
                    <a:pt x="242" y="232"/>
                    <a:pt x="243" y="232"/>
                    <a:pt x="244" y="232"/>
                  </a:cubicBezTo>
                  <a:cubicBezTo>
                    <a:pt x="246" y="231"/>
                    <a:pt x="247" y="231"/>
                    <a:pt x="249" y="231"/>
                  </a:cubicBezTo>
                  <a:cubicBezTo>
                    <a:pt x="251" y="232"/>
                    <a:pt x="250" y="234"/>
                    <a:pt x="252" y="236"/>
                  </a:cubicBezTo>
                  <a:cubicBezTo>
                    <a:pt x="257" y="236"/>
                    <a:pt x="257" y="236"/>
                    <a:pt x="257" y="236"/>
                  </a:cubicBezTo>
                  <a:cubicBezTo>
                    <a:pt x="261" y="240"/>
                    <a:pt x="266" y="238"/>
                    <a:pt x="270" y="237"/>
                  </a:cubicBezTo>
                  <a:cubicBezTo>
                    <a:pt x="275" y="236"/>
                    <a:pt x="280" y="235"/>
                    <a:pt x="284" y="239"/>
                  </a:cubicBezTo>
                  <a:cubicBezTo>
                    <a:pt x="285" y="240"/>
                    <a:pt x="286" y="241"/>
                    <a:pt x="287" y="243"/>
                  </a:cubicBezTo>
                  <a:cubicBezTo>
                    <a:pt x="288" y="243"/>
                    <a:pt x="289" y="243"/>
                    <a:pt x="290" y="244"/>
                  </a:cubicBezTo>
                  <a:cubicBezTo>
                    <a:pt x="291" y="245"/>
                    <a:pt x="290" y="246"/>
                    <a:pt x="290" y="247"/>
                  </a:cubicBezTo>
                  <a:cubicBezTo>
                    <a:pt x="292" y="250"/>
                    <a:pt x="299" y="253"/>
                    <a:pt x="301" y="249"/>
                  </a:cubicBezTo>
                  <a:cubicBezTo>
                    <a:pt x="304" y="252"/>
                    <a:pt x="303" y="257"/>
                    <a:pt x="305" y="261"/>
                  </a:cubicBezTo>
                  <a:cubicBezTo>
                    <a:pt x="306" y="265"/>
                    <a:pt x="307" y="268"/>
                    <a:pt x="309" y="272"/>
                  </a:cubicBezTo>
                  <a:cubicBezTo>
                    <a:pt x="311" y="277"/>
                    <a:pt x="312" y="282"/>
                    <a:pt x="315" y="286"/>
                  </a:cubicBezTo>
                  <a:cubicBezTo>
                    <a:pt x="318" y="290"/>
                    <a:pt x="320" y="294"/>
                    <a:pt x="324" y="289"/>
                  </a:cubicBezTo>
                  <a:cubicBezTo>
                    <a:pt x="328" y="284"/>
                    <a:pt x="326" y="280"/>
                    <a:pt x="328" y="274"/>
                  </a:cubicBezTo>
                  <a:cubicBezTo>
                    <a:pt x="328" y="271"/>
                    <a:pt x="330" y="270"/>
                    <a:pt x="332" y="268"/>
                  </a:cubicBezTo>
                  <a:cubicBezTo>
                    <a:pt x="336" y="264"/>
                    <a:pt x="339" y="258"/>
                    <a:pt x="343" y="254"/>
                  </a:cubicBezTo>
                  <a:cubicBezTo>
                    <a:pt x="345" y="252"/>
                    <a:pt x="350" y="250"/>
                    <a:pt x="353" y="249"/>
                  </a:cubicBezTo>
                  <a:cubicBezTo>
                    <a:pt x="355" y="249"/>
                    <a:pt x="357" y="249"/>
                    <a:pt x="358" y="249"/>
                  </a:cubicBezTo>
                  <a:cubicBezTo>
                    <a:pt x="360" y="248"/>
                    <a:pt x="362" y="247"/>
                    <a:pt x="364" y="247"/>
                  </a:cubicBezTo>
                  <a:cubicBezTo>
                    <a:pt x="368" y="246"/>
                    <a:pt x="368" y="251"/>
                    <a:pt x="369" y="256"/>
                  </a:cubicBezTo>
                  <a:cubicBezTo>
                    <a:pt x="370" y="262"/>
                    <a:pt x="371" y="267"/>
                    <a:pt x="378" y="266"/>
                  </a:cubicBezTo>
                  <a:cubicBezTo>
                    <a:pt x="380" y="266"/>
                    <a:pt x="384" y="264"/>
                    <a:pt x="386" y="264"/>
                  </a:cubicBezTo>
                  <a:cubicBezTo>
                    <a:pt x="388" y="265"/>
                    <a:pt x="389" y="269"/>
                    <a:pt x="390" y="272"/>
                  </a:cubicBezTo>
                  <a:cubicBezTo>
                    <a:pt x="390" y="274"/>
                    <a:pt x="392" y="275"/>
                    <a:pt x="393" y="277"/>
                  </a:cubicBezTo>
                  <a:cubicBezTo>
                    <a:pt x="394" y="281"/>
                    <a:pt x="393" y="285"/>
                    <a:pt x="392" y="289"/>
                  </a:cubicBezTo>
                  <a:cubicBezTo>
                    <a:pt x="391" y="294"/>
                    <a:pt x="393" y="295"/>
                    <a:pt x="395" y="300"/>
                  </a:cubicBezTo>
                  <a:cubicBezTo>
                    <a:pt x="397" y="304"/>
                    <a:pt x="399" y="310"/>
                    <a:pt x="403" y="314"/>
                  </a:cubicBezTo>
                  <a:cubicBezTo>
                    <a:pt x="406" y="317"/>
                    <a:pt x="410" y="318"/>
                    <a:pt x="411" y="312"/>
                  </a:cubicBezTo>
                  <a:cubicBezTo>
                    <a:pt x="411" y="306"/>
                    <a:pt x="410" y="303"/>
                    <a:pt x="405" y="300"/>
                  </a:cubicBezTo>
                  <a:cubicBezTo>
                    <a:pt x="401" y="297"/>
                    <a:pt x="398" y="296"/>
                    <a:pt x="396" y="291"/>
                  </a:cubicBezTo>
                  <a:cubicBezTo>
                    <a:pt x="396" y="288"/>
                    <a:pt x="394" y="281"/>
                    <a:pt x="397" y="279"/>
                  </a:cubicBezTo>
                  <a:cubicBezTo>
                    <a:pt x="399" y="277"/>
                    <a:pt x="404" y="281"/>
                    <a:pt x="405" y="282"/>
                  </a:cubicBezTo>
                  <a:cubicBezTo>
                    <a:pt x="409" y="285"/>
                    <a:pt x="408" y="288"/>
                    <a:pt x="410" y="291"/>
                  </a:cubicBezTo>
                  <a:cubicBezTo>
                    <a:pt x="414" y="296"/>
                    <a:pt x="419" y="289"/>
                    <a:pt x="422" y="286"/>
                  </a:cubicBezTo>
                  <a:cubicBezTo>
                    <a:pt x="425" y="283"/>
                    <a:pt x="429" y="279"/>
                    <a:pt x="427" y="273"/>
                  </a:cubicBezTo>
                  <a:cubicBezTo>
                    <a:pt x="425" y="268"/>
                    <a:pt x="419" y="268"/>
                    <a:pt x="416" y="263"/>
                  </a:cubicBezTo>
                  <a:cubicBezTo>
                    <a:pt x="414" y="258"/>
                    <a:pt x="415" y="252"/>
                    <a:pt x="421" y="250"/>
                  </a:cubicBezTo>
                  <a:cubicBezTo>
                    <a:pt x="423" y="250"/>
                    <a:pt x="425" y="250"/>
                    <a:pt x="428" y="250"/>
                  </a:cubicBezTo>
                  <a:cubicBezTo>
                    <a:pt x="429" y="250"/>
                    <a:pt x="430" y="250"/>
                    <a:pt x="432" y="250"/>
                  </a:cubicBezTo>
                  <a:cubicBezTo>
                    <a:pt x="436" y="250"/>
                    <a:pt x="439" y="249"/>
                    <a:pt x="443" y="247"/>
                  </a:cubicBezTo>
                  <a:cubicBezTo>
                    <a:pt x="450" y="243"/>
                    <a:pt x="459" y="241"/>
                    <a:pt x="465" y="236"/>
                  </a:cubicBezTo>
                  <a:cubicBezTo>
                    <a:pt x="470" y="232"/>
                    <a:pt x="471" y="229"/>
                    <a:pt x="470" y="223"/>
                  </a:cubicBezTo>
                  <a:cubicBezTo>
                    <a:pt x="470" y="220"/>
                    <a:pt x="469" y="220"/>
                    <a:pt x="468" y="218"/>
                  </a:cubicBezTo>
                  <a:cubicBezTo>
                    <a:pt x="467" y="215"/>
                    <a:pt x="468" y="213"/>
                    <a:pt x="467" y="211"/>
                  </a:cubicBezTo>
                  <a:cubicBezTo>
                    <a:pt x="466" y="207"/>
                    <a:pt x="460" y="206"/>
                    <a:pt x="461" y="203"/>
                  </a:cubicBezTo>
                  <a:cubicBezTo>
                    <a:pt x="461" y="199"/>
                    <a:pt x="466" y="199"/>
                    <a:pt x="468" y="198"/>
                  </a:cubicBezTo>
                  <a:cubicBezTo>
                    <a:pt x="474" y="195"/>
                    <a:pt x="468" y="196"/>
                    <a:pt x="467" y="193"/>
                  </a:cubicBezTo>
                  <a:cubicBezTo>
                    <a:pt x="466" y="193"/>
                    <a:pt x="465" y="193"/>
                    <a:pt x="463" y="193"/>
                  </a:cubicBezTo>
                  <a:cubicBezTo>
                    <a:pt x="459" y="193"/>
                    <a:pt x="455" y="193"/>
                    <a:pt x="455" y="190"/>
                  </a:cubicBezTo>
                  <a:cubicBezTo>
                    <a:pt x="455" y="188"/>
                    <a:pt x="459" y="183"/>
                    <a:pt x="461" y="182"/>
                  </a:cubicBezTo>
                  <a:cubicBezTo>
                    <a:pt x="463" y="180"/>
                    <a:pt x="465" y="179"/>
                    <a:pt x="467" y="180"/>
                  </a:cubicBezTo>
                  <a:cubicBezTo>
                    <a:pt x="468" y="182"/>
                    <a:pt x="468" y="184"/>
                    <a:pt x="468" y="186"/>
                  </a:cubicBezTo>
                  <a:cubicBezTo>
                    <a:pt x="470" y="188"/>
                    <a:pt x="472" y="188"/>
                    <a:pt x="473" y="187"/>
                  </a:cubicBezTo>
                  <a:cubicBezTo>
                    <a:pt x="475" y="186"/>
                    <a:pt x="476" y="185"/>
                    <a:pt x="478" y="187"/>
                  </a:cubicBezTo>
                  <a:cubicBezTo>
                    <a:pt x="480" y="191"/>
                    <a:pt x="480" y="191"/>
                    <a:pt x="480" y="191"/>
                  </a:cubicBezTo>
                  <a:cubicBezTo>
                    <a:pt x="481" y="193"/>
                    <a:pt x="481" y="195"/>
                    <a:pt x="481" y="197"/>
                  </a:cubicBezTo>
                  <a:cubicBezTo>
                    <a:pt x="482" y="199"/>
                    <a:pt x="483" y="206"/>
                    <a:pt x="486" y="206"/>
                  </a:cubicBezTo>
                  <a:cubicBezTo>
                    <a:pt x="488" y="207"/>
                    <a:pt x="493" y="201"/>
                    <a:pt x="494" y="199"/>
                  </a:cubicBezTo>
                  <a:cubicBezTo>
                    <a:pt x="495" y="195"/>
                    <a:pt x="492" y="192"/>
                    <a:pt x="491" y="188"/>
                  </a:cubicBezTo>
                  <a:cubicBezTo>
                    <a:pt x="490" y="184"/>
                    <a:pt x="492" y="184"/>
                    <a:pt x="494" y="182"/>
                  </a:cubicBezTo>
                  <a:cubicBezTo>
                    <a:pt x="497" y="177"/>
                    <a:pt x="499" y="173"/>
                    <a:pt x="505" y="173"/>
                  </a:cubicBezTo>
                  <a:cubicBezTo>
                    <a:pt x="511" y="173"/>
                    <a:pt x="514" y="172"/>
                    <a:pt x="517" y="167"/>
                  </a:cubicBezTo>
                  <a:cubicBezTo>
                    <a:pt x="519" y="164"/>
                    <a:pt x="520" y="161"/>
                    <a:pt x="522" y="159"/>
                  </a:cubicBezTo>
                  <a:cubicBezTo>
                    <a:pt x="525" y="155"/>
                    <a:pt x="528" y="153"/>
                    <a:pt x="529" y="149"/>
                  </a:cubicBezTo>
                  <a:cubicBezTo>
                    <a:pt x="530" y="146"/>
                    <a:pt x="530" y="144"/>
                    <a:pt x="531" y="141"/>
                  </a:cubicBezTo>
                  <a:cubicBezTo>
                    <a:pt x="532" y="138"/>
                    <a:pt x="533" y="136"/>
                    <a:pt x="533" y="133"/>
                  </a:cubicBezTo>
                  <a:cubicBezTo>
                    <a:pt x="533" y="130"/>
                    <a:pt x="532" y="128"/>
                    <a:pt x="529" y="128"/>
                  </a:cubicBezTo>
                  <a:cubicBezTo>
                    <a:pt x="526" y="127"/>
                    <a:pt x="526" y="129"/>
                    <a:pt x="524" y="131"/>
                  </a:cubicBezTo>
                  <a:cubicBezTo>
                    <a:pt x="524" y="130"/>
                    <a:pt x="523" y="129"/>
                    <a:pt x="523" y="128"/>
                  </a:cubicBezTo>
                  <a:cubicBezTo>
                    <a:pt x="521" y="129"/>
                    <a:pt x="520" y="128"/>
                    <a:pt x="518" y="127"/>
                  </a:cubicBezTo>
                  <a:cubicBezTo>
                    <a:pt x="517" y="127"/>
                    <a:pt x="516" y="126"/>
                    <a:pt x="514" y="126"/>
                  </a:cubicBezTo>
                  <a:cubicBezTo>
                    <a:pt x="512" y="118"/>
                    <a:pt x="527" y="114"/>
                    <a:pt x="532" y="110"/>
                  </a:cubicBezTo>
                  <a:cubicBezTo>
                    <a:pt x="535" y="107"/>
                    <a:pt x="536" y="105"/>
                    <a:pt x="540" y="104"/>
                  </a:cubicBezTo>
                  <a:cubicBezTo>
                    <a:pt x="543" y="103"/>
                    <a:pt x="548" y="103"/>
                    <a:pt x="552" y="103"/>
                  </a:cubicBezTo>
                  <a:cubicBezTo>
                    <a:pt x="554" y="103"/>
                    <a:pt x="556" y="105"/>
                    <a:pt x="559" y="104"/>
                  </a:cubicBezTo>
                  <a:cubicBezTo>
                    <a:pt x="562" y="103"/>
                    <a:pt x="564" y="100"/>
                    <a:pt x="568" y="102"/>
                  </a:cubicBezTo>
                  <a:cubicBezTo>
                    <a:pt x="571" y="103"/>
                    <a:pt x="571" y="106"/>
                    <a:pt x="575" y="106"/>
                  </a:cubicBezTo>
                  <a:cubicBezTo>
                    <a:pt x="581" y="105"/>
                    <a:pt x="578" y="102"/>
                    <a:pt x="579" y="99"/>
                  </a:cubicBezTo>
                  <a:cubicBezTo>
                    <a:pt x="580" y="95"/>
                    <a:pt x="587" y="92"/>
                    <a:pt x="590" y="91"/>
                  </a:cubicBezTo>
                  <a:cubicBezTo>
                    <a:pt x="591" y="90"/>
                    <a:pt x="595" y="90"/>
                    <a:pt x="596" y="90"/>
                  </a:cubicBezTo>
                  <a:cubicBezTo>
                    <a:pt x="597" y="91"/>
                    <a:pt x="597" y="93"/>
                    <a:pt x="598" y="94"/>
                  </a:cubicBezTo>
                  <a:cubicBezTo>
                    <a:pt x="602" y="96"/>
                    <a:pt x="604" y="91"/>
                    <a:pt x="605" y="89"/>
                  </a:cubicBezTo>
                  <a:cubicBezTo>
                    <a:pt x="608" y="87"/>
                    <a:pt x="612" y="87"/>
                    <a:pt x="615" y="88"/>
                  </a:cubicBezTo>
                  <a:cubicBezTo>
                    <a:pt x="611" y="90"/>
                    <a:pt x="611" y="95"/>
                    <a:pt x="608" y="98"/>
                  </a:cubicBezTo>
                  <a:cubicBezTo>
                    <a:pt x="607" y="100"/>
                    <a:pt x="603" y="101"/>
                    <a:pt x="601" y="103"/>
                  </a:cubicBezTo>
                  <a:cubicBezTo>
                    <a:pt x="599" y="105"/>
                    <a:pt x="597" y="106"/>
                    <a:pt x="595" y="108"/>
                  </a:cubicBezTo>
                  <a:cubicBezTo>
                    <a:pt x="593" y="109"/>
                    <a:pt x="591" y="110"/>
                    <a:pt x="589" y="112"/>
                  </a:cubicBezTo>
                  <a:cubicBezTo>
                    <a:pt x="588" y="113"/>
                    <a:pt x="587" y="116"/>
                    <a:pt x="586" y="118"/>
                  </a:cubicBezTo>
                  <a:cubicBezTo>
                    <a:pt x="584" y="121"/>
                    <a:pt x="583" y="122"/>
                    <a:pt x="584" y="126"/>
                  </a:cubicBezTo>
                  <a:cubicBezTo>
                    <a:pt x="584" y="129"/>
                    <a:pt x="585" y="134"/>
                    <a:pt x="586" y="136"/>
                  </a:cubicBezTo>
                  <a:cubicBezTo>
                    <a:pt x="590" y="144"/>
                    <a:pt x="592" y="134"/>
                    <a:pt x="594" y="131"/>
                  </a:cubicBezTo>
                  <a:cubicBezTo>
                    <a:pt x="596" y="127"/>
                    <a:pt x="600" y="129"/>
                    <a:pt x="603" y="126"/>
                  </a:cubicBezTo>
                  <a:cubicBezTo>
                    <a:pt x="604" y="125"/>
                    <a:pt x="606" y="120"/>
                    <a:pt x="607" y="118"/>
                  </a:cubicBezTo>
                  <a:cubicBezTo>
                    <a:pt x="611" y="112"/>
                    <a:pt x="605" y="109"/>
                    <a:pt x="607" y="104"/>
                  </a:cubicBezTo>
                  <a:cubicBezTo>
                    <a:pt x="610" y="98"/>
                    <a:pt x="612" y="99"/>
                    <a:pt x="616" y="100"/>
                  </a:cubicBezTo>
                  <a:cubicBezTo>
                    <a:pt x="617" y="101"/>
                    <a:pt x="619" y="101"/>
                    <a:pt x="621" y="101"/>
                  </a:cubicBezTo>
                  <a:cubicBezTo>
                    <a:pt x="627" y="101"/>
                    <a:pt x="631" y="95"/>
                    <a:pt x="637" y="94"/>
                  </a:cubicBezTo>
                  <a:cubicBezTo>
                    <a:pt x="642" y="92"/>
                    <a:pt x="646" y="90"/>
                    <a:pt x="652" y="90"/>
                  </a:cubicBezTo>
                  <a:cubicBezTo>
                    <a:pt x="656" y="91"/>
                    <a:pt x="661" y="92"/>
                    <a:pt x="662" y="87"/>
                  </a:cubicBezTo>
                  <a:cubicBezTo>
                    <a:pt x="663" y="84"/>
                    <a:pt x="662" y="82"/>
                    <a:pt x="660" y="8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8"/>
            <p:cNvSpPr/>
            <p:nvPr/>
          </p:nvSpPr>
          <p:spPr bwMode="auto">
            <a:xfrm>
              <a:off x="7924007" y="-585787"/>
              <a:ext cx="130175" cy="88900"/>
            </a:xfrm>
            <a:custGeom>
              <a:avLst/>
              <a:gdLst>
                <a:gd name="T0" fmla="*/ 4 w 31"/>
                <a:gd name="T1" fmla="*/ 20 h 21"/>
                <a:gd name="T2" fmla="*/ 8 w 31"/>
                <a:gd name="T3" fmla="*/ 19 h 21"/>
                <a:gd name="T4" fmla="*/ 10 w 31"/>
                <a:gd name="T5" fmla="*/ 20 h 21"/>
                <a:gd name="T6" fmla="*/ 15 w 31"/>
                <a:gd name="T7" fmla="*/ 16 h 21"/>
                <a:gd name="T8" fmla="*/ 16 w 31"/>
                <a:gd name="T9" fmla="*/ 14 h 21"/>
                <a:gd name="T10" fmla="*/ 17 w 31"/>
                <a:gd name="T11" fmla="*/ 11 h 21"/>
                <a:gd name="T12" fmla="*/ 22 w 31"/>
                <a:gd name="T13" fmla="*/ 11 h 21"/>
                <a:gd name="T14" fmla="*/ 27 w 31"/>
                <a:gd name="T15" fmla="*/ 7 h 21"/>
                <a:gd name="T16" fmla="*/ 30 w 31"/>
                <a:gd name="T17" fmla="*/ 6 h 21"/>
                <a:gd name="T18" fmla="*/ 27 w 31"/>
                <a:gd name="T19" fmla="*/ 4 h 21"/>
                <a:gd name="T20" fmla="*/ 26 w 31"/>
                <a:gd name="T21" fmla="*/ 2 h 21"/>
                <a:gd name="T22" fmla="*/ 24 w 31"/>
                <a:gd name="T23" fmla="*/ 0 h 21"/>
                <a:gd name="T24" fmla="*/ 24 w 31"/>
                <a:gd name="T25" fmla="*/ 0 h 21"/>
                <a:gd name="T26" fmla="*/ 20 w 31"/>
                <a:gd name="T27" fmla="*/ 1 h 21"/>
                <a:gd name="T28" fmla="*/ 17 w 31"/>
                <a:gd name="T29" fmla="*/ 6 h 21"/>
                <a:gd name="T30" fmla="*/ 14 w 31"/>
                <a:gd name="T31" fmla="*/ 8 h 21"/>
                <a:gd name="T32" fmla="*/ 13 w 31"/>
                <a:gd name="T33" fmla="*/ 9 h 21"/>
                <a:gd name="T34" fmla="*/ 10 w 31"/>
                <a:gd name="T35" fmla="*/ 11 h 21"/>
                <a:gd name="T36" fmla="*/ 8 w 31"/>
                <a:gd name="T37" fmla="*/ 13 h 21"/>
                <a:gd name="T38" fmla="*/ 4 w 31"/>
                <a:gd name="T39" fmla="*/ 14 h 21"/>
                <a:gd name="T40" fmla="*/ 2 w 31"/>
                <a:gd name="T41" fmla="*/ 17 h 21"/>
                <a:gd name="T42" fmla="*/ 0 w 31"/>
                <a:gd name="T43" fmla="*/ 19 h 21"/>
                <a:gd name="T44" fmla="*/ 4 w 31"/>
                <a:gd name="T45"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4" y="20"/>
                  </a:moveTo>
                  <a:cubicBezTo>
                    <a:pt x="6" y="20"/>
                    <a:pt x="7" y="19"/>
                    <a:pt x="8" y="19"/>
                  </a:cubicBezTo>
                  <a:cubicBezTo>
                    <a:pt x="9" y="19"/>
                    <a:pt x="10" y="19"/>
                    <a:pt x="10" y="20"/>
                  </a:cubicBezTo>
                  <a:cubicBezTo>
                    <a:pt x="12" y="20"/>
                    <a:pt x="14" y="18"/>
                    <a:pt x="15" y="16"/>
                  </a:cubicBezTo>
                  <a:cubicBezTo>
                    <a:pt x="15" y="16"/>
                    <a:pt x="15" y="15"/>
                    <a:pt x="16" y="14"/>
                  </a:cubicBezTo>
                  <a:cubicBezTo>
                    <a:pt x="16" y="14"/>
                    <a:pt x="16" y="12"/>
                    <a:pt x="17" y="11"/>
                  </a:cubicBezTo>
                  <a:cubicBezTo>
                    <a:pt x="18" y="10"/>
                    <a:pt x="21" y="11"/>
                    <a:pt x="22" y="11"/>
                  </a:cubicBezTo>
                  <a:cubicBezTo>
                    <a:pt x="24" y="10"/>
                    <a:pt x="25" y="8"/>
                    <a:pt x="27" y="7"/>
                  </a:cubicBezTo>
                  <a:cubicBezTo>
                    <a:pt x="28" y="7"/>
                    <a:pt x="30" y="8"/>
                    <a:pt x="30" y="6"/>
                  </a:cubicBezTo>
                  <a:cubicBezTo>
                    <a:pt x="31" y="4"/>
                    <a:pt x="29" y="4"/>
                    <a:pt x="27" y="4"/>
                  </a:cubicBezTo>
                  <a:cubicBezTo>
                    <a:pt x="25" y="3"/>
                    <a:pt x="26" y="3"/>
                    <a:pt x="26" y="2"/>
                  </a:cubicBezTo>
                  <a:cubicBezTo>
                    <a:pt x="25" y="1"/>
                    <a:pt x="25" y="0"/>
                    <a:pt x="24" y="0"/>
                  </a:cubicBezTo>
                  <a:cubicBezTo>
                    <a:pt x="24" y="0"/>
                    <a:pt x="24" y="0"/>
                    <a:pt x="24" y="0"/>
                  </a:cubicBezTo>
                  <a:cubicBezTo>
                    <a:pt x="22" y="0"/>
                    <a:pt x="21" y="0"/>
                    <a:pt x="20" y="1"/>
                  </a:cubicBezTo>
                  <a:cubicBezTo>
                    <a:pt x="19" y="3"/>
                    <a:pt x="19" y="5"/>
                    <a:pt x="17" y="6"/>
                  </a:cubicBezTo>
                  <a:cubicBezTo>
                    <a:pt x="16" y="6"/>
                    <a:pt x="15" y="7"/>
                    <a:pt x="14" y="8"/>
                  </a:cubicBezTo>
                  <a:cubicBezTo>
                    <a:pt x="14" y="8"/>
                    <a:pt x="14" y="9"/>
                    <a:pt x="13" y="9"/>
                  </a:cubicBezTo>
                  <a:cubicBezTo>
                    <a:pt x="12" y="10"/>
                    <a:pt x="11" y="10"/>
                    <a:pt x="10" y="11"/>
                  </a:cubicBezTo>
                  <a:cubicBezTo>
                    <a:pt x="9" y="11"/>
                    <a:pt x="9" y="12"/>
                    <a:pt x="8" y="13"/>
                  </a:cubicBezTo>
                  <a:cubicBezTo>
                    <a:pt x="7" y="14"/>
                    <a:pt x="5" y="13"/>
                    <a:pt x="4" y="14"/>
                  </a:cubicBezTo>
                  <a:cubicBezTo>
                    <a:pt x="3" y="14"/>
                    <a:pt x="3" y="16"/>
                    <a:pt x="2" y="17"/>
                  </a:cubicBezTo>
                  <a:cubicBezTo>
                    <a:pt x="1" y="18"/>
                    <a:pt x="0" y="17"/>
                    <a:pt x="0" y="19"/>
                  </a:cubicBezTo>
                  <a:cubicBezTo>
                    <a:pt x="0" y="21"/>
                    <a:pt x="3" y="20"/>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9"/>
            <p:cNvSpPr/>
            <p:nvPr/>
          </p:nvSpPr>
          <p:spPr bwMode="auto">
            <a:xfrm>
              <a:off x="8068469" y="-841374"/>
              <a:ext cx="25400" cy="55563"/>
            </a:xfrm>
            <a:custGeom>
              <a:avLst/>
              <a:gdLst>
                <a:gd name="T0" fmla="*/ 6 w 6"/>
                <a:gd name="T1" fmla="*/ 3 h 13"/>
                <a:gd name="T2" fmla="*/ 4 w 6"/>
                <a:gd name="T3" fmla="*/ 0 h 13"/>
                <a:gd name="T4" fmla="*/ 3 w 6"/>
                <a:gd name="T5" fmla="*/ 0 h 13"/>
                <a:gd name="T6" fmla="*/ 0 w 6"/>
                <a:gd name="T7" fmla="*/ 7 h 13"/>
                <a:gd name="T8" fmla="*/ 0 w 6"/>
                <a:gd name="T9" fmla="*/ 11 h 13"/>
                <a:gd name="T10" fmla="*/ 4 w 6"/>
                <a:gd name="T11" fmla="*/ 10 h 13"/>
                <a:gd name="T12" fmla="*/ 4 w 6"/>
                <a:gd name="T13" fmla="*/ 6 h 13"/>
                <a:gd name="T14" fmla="*/ 6 w 6"/>
                <a:gd name="T15" fmla="*/ 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3">
                  <a:moveTo>
                    <a:pt x="6" y="3"/>
                  </a:moveTo>
                  <a:cubicBezTo>
                    <a:pt x="6" y="1"/>
                    <a:pt x="5" y="0"/>
                    <a:pt x="4" y="0"/>
                  </a:cubicBezTo>
                  <a:cubicBezTo>
                    <a:pt x="3" y="0"/>
                    <a:pt x="3" y="0"/>
                    <a:pt x="3" y="0"/>
                  </a:cubicBezTo>
                  <a:cubicBezTo>
                    <a:pt x="2" y="2"/>
                    <a:pt x="0" y="5"/>
                    <a:pt x="0" y="7"/>
                  </a:cubicBezTo>
                  <a:cubicBezTo>
                    <a:pt x="0" y="8"/>
                    <a:pt x="0" y="10"/>
                    <a:pt x="0" y="11"/>
                  </a:cubicBezTo>
                  <a:cubicBezTo>
                    <a:pt x="1" y="13"/>
                    <a:pt x="3" y="12"/>
                    <a:pt x="4" y="10"/>
                  </a:cubicBezTo>
                  <a:cubicBezTo>
                    <a:pt x="4" y="9"/>
                    <a:pt x="4" y="7"/>
                    <a:pt x="4" y="6"/>
                  </a:cubicBezTo>
                  <a:cubicBezTo>
                    <a:pt x="4" y="5"/>
                    <a:pt x="5" y="4"/>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10"/>
            <p:cNvSpPr/>
            <p:nvPr/>
          </p:nvSpPr>
          <p:spPr bwMode="auto">
            <a:xfrm>
              <a:off x="8058944" y="-752474"/>
              <a:ext cx="68263" cy="93663"/>
            </a:xfrm>
            <a:custGeom>
              <a:avLst/>
              <a:gdLst>
                <a:gd name="T0" fmla="*/ 0 w 16"/>
                <a:gd name="T1" fmla="*/ 11 h 22"/>
                <a:gd name="T2" fmla="*/ 2 w 16"/>
                <a:gd name="T3" fmla="*/ 12 h 22"/>
                <a:gd name="T4" fmla="*/ 2 w 16"/>
                <a:gd name="T5" fmla="*/ 14 h 22"/>
                <a:gd name="T6" fmla="*/ 4 w 16"/>
                <a:gd name="T7" fmla="*/ 16 h 22"/>
                <a:gd name="T8" fmla="*/ 4 w 16"/>
                <a:gd name="T9" fmla="*/ 19 h 22"/>
                <a:gd name="T10" fmla="*/ 6 w 16"/>
                <a:gd name="T11" fmla="*/ 22 h 22"/>
                <a:gd name="T12" fmla="*/ 9 w 16"/>
                <a:gd name="T13" fmla="*/ 19 h 22"/>
                <a:gd name="T14" fmla="*/ 12 w 16"/>
                <a:gd name="T15" fmla="*/ 19 h 22"/>
                <a:gd name="T16" fmla="*/ 15 w 16"/>
                <a:gd name="T17" fmla="*/ 21 h 22"/>
                <a:gd name="T18" fmla="*/ 13 w 16"/>
                <a:gd name="T19" fmla="*/ 17 h 22"/>
                <a:gd name="T20" fmla="*/ 10 w 16"/>
                <a:gd name="T21" fmla="*/ 16 h 22"/>
                <a:gd name="T22" fmla="*/ 9 w 16"/>
                <a:gd name="T23" fmla="*/ 14 h 22"/>
                <a:gd name="T24" fmla="*/ 7 w 16"/>
                <a:gd name="T25" fmla="*/ 11 h 22"/>
                <a:gd name="T26" fmla="*/ 10 w 16"/>
                <a:gd name="T27" fmla="*/ 7 h 22"/>
                <a:gd name="T28" fmla="*/ 9 w 16"/>
                <a:gd name="T29" fmla="*/ 5 h 22"/>
                <a:gd name="T30" fmla="*/ 9 w 16"/>
                <a:gd name="T31" fmla="*/ 5 h 22"/>
                <a:gd name="T32" fmla="*/ 8 w 16"/>
                <a:gd name="T33" fmla="*/ 3 h 22"/>
                <a:gd name="T34" fmla="*/ 7 w 16"/>
                <a:gd name="T35" fmla="*/ 1 h 22"/>
                <a:gd name="T36" fmla="*/ 3 w 16"/>
                <a:gd name="T37" fmla="*/ 1 h 22"/>
                <a:gd name="T38" fmla="*/ 3 w 16"/>
                <a:gd name="T39" fmla="*/ 1 h 22"/>
                <a:gd name="T40" fmla="*/ 3 w 16"/>
                <a:gd name="T41" fmla="*/ 4 h 22"/>
                <a:gd name="T42" fmla="*/ 1 w 16"/>
                <a:gd name="T43" fmla="*/ 8 h 22"/>
                <a:gd name="T44" fmla="*/ 0 w 16"/>
                <a:gd name="T45"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2">
                  <a:moveTo>
                    <a:pt x="0" y="11"/>
                  </a:moveTo>
                  <a:cubicBezTo>
                    <a:pt x="0" y="12"/>
                    <a:pt x="1" y="12"/>
                    <a:pt x="2" y="12"/>
                  </a:cubicBezTo>
                  <a:cubicBezTo>
                    <a:pt x="2" y="13"/>
                    <a:pt x="2" y="14"/>
                    <a:pt x="2" y="14"/>
                  </a:cubicBezTo>
                  <a:cubicBezTo>
                    <a:pt x="3" y="15"/>
                    <a:pt x="3" y="15"/>
                    <a:pt x="4" y="16"/>
                  </a:cubicBezTo>
                  <a:cubicBezTo>
                    <a:pt x="4" y="17"/>
                    <a:pt x="4" y="18"/>
                    <a:pt x="4" y="19"/>
                  </a:cubicBezTo>
                  <a:cubicBezTo>
                    <a:pt x="5" y="20"/>
                    <a:pt x="5" y="22"/>
                    <a:pt x="6" y="22"/>
                  </a:cubicBezTo>
                  <a:cubicBezTo>
                    <a:pt x="8" y="22"/>
                    <a:pt x="8" y="20"/>
                    <a:pt x="9" y="19"/>
                  </a:cubicBezTo>
                  <a:cubicBezTo>
                    <a:pt x="9" y="19"/>
                    <a:pt x="11" y="19"/>
                    <a:pt x="12" y="19"/>
                  </a:cubicBezTo>
                  <a:cubicBezTo>
                    <a:pt x="13" y="19"/>
                    <a:pt x="14" y="22"/>
                    <a:pt x="15" y="21"/>
                  </a:cubicBezTo>
                  <a:cubicBezTo>
                    <a:pt x="16" y="19"/>
                    <a:pt x="15" y="18"/>
                    <a:pt x="13" y="17"/>
                  </a:cubicBezTo>
                  <a:cubicBezTo>
                    <a:pt x="12" y="17"/>
                    <a:pt x="11" y="17"/>
                    <a:pt x="10" y="16"/>
                  </a:cubicBezTo>
                  <a:cubicBezTo>
                    <a:pt x="10" y="16"/>
                    <a:pt x="9" y="15"/>
                    <a:pt x="9" y="14"/>
                  </a:cubicBezTo>
                  <a:cubicBezTo>
                    <a:pt x="8" y="13"/>
                    <a:pt x="7" y="13"/>
                    <a:pt x="7" y="11"/>
                  </a:cubicBezTo>
                  <a:cubicBezTo>
                    <a:pt x="7" y="9"/>
                    <a:pt x="9" y="9"/>
                    <a:pt x="10" y="7"/>
                  </a:cubicBezTo>
                  <a:cubicBezTo>
                    <a:pt x="10" y="6"/>
                    <a:pt x="10" y="6"/>
                    <a:pt x="9" y="5"/>
                  </a:cubicBezTo>
                  <a:cubicBezTo>
                    <a:pt x="9" y="5"/>
                    <a:pt x="9" y="5"/>
                    <a:pt x="9" y="5"/>
                  </a:cubicBezTo>
                  <a:cubicBezTo>
                    <a:pt x="8" y="4"/>
                    <a:pt x="8" y="4"/>
                    <a:pt x="8" y="3"/>
                  </a:cubicBezTo>
                  <a:cubicBezTo>
                    <a:pt x="8" y="2"/>
                    <a:pt x="8" y="2"/>
                    <a:pt x="7" y="1"/>
                  </a:cubicBezTo>
                  <a:cubicBezTo>
                    <a:pt x="5" y="0"/>
                    <a:pt x="4" y="1"/>
                    <a:pt x="3" y="1"/>
                  </a:cubicBezTo>
                  <a:cubicBezTo>
                    <a:pt x="3" y="1"/>
                    <a:pt x="3" y="1"/>
                    <a:pt x="3" y="1"/>
                  </a:cubicBezTo>
                  <a:cubicBezTo>
                    <a:pt x="3" y="2"/>
                    <a:pt x="3" y="3"/>
                    <a:pt x="3" y="4"/>
                  </a:cubicBezTo>
                  <a:cubicBezTo>
                    <a:pt x="2" y="5"/>
                    <a:pt x="2" y="6"/>
                    <a:pt x="1" y="8"/>
                  </a:cubicBezTo>
                  <a:cubicBezTo>
                    <a:pt x="1" y="8"/>
                    <a:pt x="0" y="10"/>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11"/>
            <p:cNvSpPr/>
            <p:nvPr/>
          </p:nvSpPr>
          <p:spPr bwMode="auto">
            <a:xfrm>
              <a:off x="8089107" y="-649287"/>
              <a:ext cx="71438" cy="84138"/>
            </a:xfrm>
            <a:custGeom>
              <a:avLst/>
              <a:gdLst>
                <a:gd name="T0" fmla="*/ 14 w 17"/>
                <a:gd name="T1" fmla="*/ 8 h 20"/>
                <a:gd name="T2" fmla="*/ 11 w 17"/>
                <a:gd name="T3" fmla="*/ 8 h 20"/>
                <a:gd name="T4" fmla="*/ 7 w 17"/>
                <a:gd name="T5" fmla="*/ 10 h 20"/>
                <a:gd name="T6" fmla="*/ 6 w 17"/>
                <a:gd name="T7" fmla="*/ 5 h 20"/>
                <a:gd name="T8" fmla="*/ 6 w 17"/>
                <a:gd name="T9" fmla="*/ 2 h 20"/>
                <a:gd name="T10" fmla="*/ 4 w 17"/>
                <a:gd name="T11" fmla="*/ 0 h 20"/>
                <a:gd name="T12" fmla="*/ 0 w 17"/>
                <a:gd name="T13" fmla="*/ 1 h 20"/>
                <a:gd name="T14" fmla="*/ 2 w 17"/>
                <a:gd name="T15" fmla="*/ 5 h 20"/>
                <a:gd name="T16" fmla="*/ 2 w 17"/>
                <a:gd name="T17" fmla="*/ 7 h 20"/>
                <a:gd name="T18" fmla="*/ 4 w 17"/>
                <a:gd name="T19" fmla="*/ 9 h 20"/>
                <a:gd name="T20" fmla="*/ 2 w 17"/>
                <a:gd name="T21" fmla="*/ 13 h 20"/>
                <a:gd name="T22" fmla="*/ 2 w 17"/>
                <a:gd name="T23" fmla="*/ 15 h 20"/>
                <a:gd name="T24" fmla="*/ 7 w 17"/>
                <a:gd name="T25" fmla="*/ 13 h 20"/>
                <a:gd name="T26" fmla="*/ 9 w 17"/>
                <a:gd name="T27" fmla="*/ 18 h 20"/>
                <a:gd name="T28" fmla="*/ 13 w 17"/>
                <a:gd name="T29" fmla="*/ 20 h 20"/>
                <a:gd name="T30" fmla="*/ 14 w 17"/>
                <a:gd name="T31" fmla="*/ 17 h 20"/>
                <a:gd name="T32" fmla="*/ 16 w 17"/>
                <a:gd name="T33" fmla="*/ 12 h 20"/>
                <a:gd name="T34" fmla="*/ 14 w 17"/>
                <a:gd name="T3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20">
                  <a:moveTo>
                    <a:pt x="14" y="8"/>
                  </a:moveTo>
                  <a:cubicBezTo>
                    <a:pt x="14" y="8"/>
                    <a:pt x="11" y="8"/>
                    <a:pt x="11" y="8"/>
                  </a:cubicBezTo>
                  <a:cubicBezTo>
                    <a:pt x="10" y="9"/>
                    <a:pt x="9" y="12"/>
                    <a:pt x="7" y="10"/>
                  </a:cubicBezTo>
                  <a:cubicBezTo>
                    <a:pt x="6" y="9"/>
                    <a:pt x="6" y="6"/>
                    <a:pt x="6" y="5"/>
                  </a:cubicBezTo>
                  <a:cubicBezTo>
                    <a:pt x="5" y="4"/>
                    <a:pt x="6" y="3"/>
                    <a:pt x="6" y="2"/>
                  </a:cubicBezTo>
                  <a:cubicBezTo>
                    <a:pt x="5" y="1"/>
                    <a:pt x="5" y="1"/>
                    <a:pt x="4" y="0"/>
                  </a:cubicBezTo>
                  <a:cubicBezTo>
                    <a:pt x="3" y="0"/>
                    <a:pt x="1" y="0"/>
                    <a:pt x="0" y="1"/>
                  </a:cubicBezTo>
                  <a:cubicBezTo>
                    <a:pt x="0" y="3"/>
                    <a:pt x="1" y="3"/>
                    <a:pt x="2" y="5"/>
                  </a:cubicBezTo>
                  <a:cubicBezTo>
                    <a:pt x="2" y="5"/>
                    <a:pt x="2" y="6"/>
                    <a:pt x="2" y="7"/>
                  </a:cubicBezTo>
                  <a:cubicBezTo>
                    <a:pt x="2" y="7"/>
                    <a:pt x="3" y="8"/>
                    <a:pt x="4" y="9"/>
                  </a:cubicBezTo>
                  <a:cubicBezTo>
                    <a:pt x="5" y="11"/>
                    <a:pt x="3" y="12"/>
                    <a:pt x="2" y="13"/>
                  </a:cubicBezTo>
                  <a:cubicBezTo>
                    <a:pt x="1" y="14"/>
                    <a:pt x="0" y="15"/>
                    <a:pt x="2" y="15"/>
                  </a:cubicBezTo>
                  <a:cubicBezTo>
                    <a:pt x="4" y="17"/>
                    <a:pt x="5" y="13"/>
                    <a:pt x="7" y="13"/>
                  </a:cubicBezTo>
                  <a:cubicBezTo>
                    <a:pt x="8" y="14"/>
                    <a:pt x="8" y="17"/>
                    <a:pt x="9" y="18"/>
                  </a:cubicBezTo>
                  <a:cubicBezTo>
                    <a:pt x="10" y="18"/>
                    <a:pt x="12" y="20"/>
                    <a:pt x="13" y="20"/>
                  </a:cubicBezTo>
                  <a:cubicBezTo>
                    <a:pt x="14" y="20"/>
                    <a:pt x="14" y="18"/>
                    <a:pt x="14" y="17"/>
                  </a:cubicBezTo>
                  <a:cubicBezTo>
                    <a:pt x="17" y="17"/>
                    <a:pt x="17" y="13"/>
                    <a:pt x="16" y="12"/>
                  </a:cubicBezTo>
                  <a:cubicBezTo>
                    <a:pt x="16" y="10"/>
                    <a:pt x="16"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Rectangle 12"/>
            <p:cNvSpPr>
              <a:spLocks noChangeArrowheads="1"/>
            </p:cNvSpPr>
            <p:nvPr/>
          </p:nvSpPr>
          <p:spPr bwMode="auto">
            <a:xfrm>
              <a:off x="8089107" y="-646112"/>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9" name="Freeform 13"/>
            <p:cNvSpPr/>
            <p:nvPr/>
          </p:nvSpPr>
          <p:spPr bwMode="auto">
            <a:xfrm>
              <a:off x="7876382" y="-466724"/>
              <a:ext cx="152400" cy="160338"/>
            </a:xfrm>
            <a:custGeom>
              <a:avLst/>
              <a:gdLst>
                <a:gd name="T0" fmla="*/ 36 w 36"/>
                <a:gd name="T1" fmla="*/ 30 h 38"/>
                <a:gd name="T2" fmla="*/ 35 w 36"/>
                <a:gd name="T3" fmla="*/ 29 h 38"/>
                <a:gd name="T4" fmla="*/ 36 w 36"/>
                <a:gd name="T5" fmla="*/ 27 h 38"/>
                <a:gd name="T6" fmla="*/ 29 w 36"/>
                <a:gd name="T7" fmla="*/ 22 h 38"/>
                <a:gd name="T8" fmla="*/ 27 w 36"/>
                <a:gd name="T9" fmla="*/ 16 h 38"/>
                <a:gd name="T10" fmla="*/ 23 w 36"/>
                <a:gd name="T11" fmla="*/ 14 h 38"/>
                <a:gd name="T12" fmla="*/ 18 w 36"/>
                <a:gd name="T13" fmla="*/ 9 h 38"/>
                <a:gd name="T14" fmla="*/ 13 w 36"/>
                <a:gd name="T15" fmla="*/ 5 h 38"/>
                <a:gd name="T16" fmla="*/ 12 w 36"/>
                <a:gd name="T17" fmla="*/ 3 h 38"/>
                <a:gd name="T18" fmla="*/ 10 w 36"/>
                <a:gd name="T19" fmla="*/ 2 h 38"/>
                <a:gd name="T20" fmla="*/ 3 w 36"/>
                <a:gd name="T21" fmla="*/ 0 h 38"/>
                <a:gd name="T22" fmla="*/ 0 w 36"/>
                <a:gd name="T23" fmla="*/ 0 h 38"/>
                <a:gd name="T24" fmla="*/ 2 w 36"/>
                <a:gd name="T25" fmla="*/ 3 h 38"/>
                <a:gd name="T26" fmla="*/ 4 w 36"/>
                <a:gd name="T27" fmla="*/ 5 h 38"/>
                <a:gd name="T28" fmla="*/ 6 w 36"/>
                <a:gd name="T29" fmla="*/ 8 h 38"/>
                <a:gd name="T30" fmla="*/ 12 w 36"/>
                <a:gd name="T31" fmla="*/ 12 h 38"/>
                <a:gd name="T32" fmla="*/ 14 w 36"/>
                <a:gd name="T33" fmla="*/ 19 h 38"/>
                <a:gd name="T34" fmla="*/ 15 w 36"/>
                <a:gd name="T35" fmla="*/ 22 h 38"/>
                <a:gd name="T36" fmla="*/ 17 w 36"/>
                <a:gd name="T37" fmla="*/ 23 h 38"/>
                <a:gd name="T38" fmla="*/ 20 w 36"/>
                <a:gd name="T39" fmla="*/ 27 h 38"/>
                <a:gd name="T40" fmla="*/ 28 w 36"/>
                <a:gd name="T41" fmla="*/ 34 h 38"/>
                <a:gd name="T42" fmla="*/ 30 w 36"/>
                <a:gd name="T43" fmla="*/ 37 h 38"/>
                <a:gd name="T44" fmla="*/ 35 w 36"/>
                <a:gd name="T45" fmla="*/ 35 h 38"/>
                <a:gd name="T46" fmla="*/ 36 w 36"/>
                <a:gd name="T47"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8">
                  <a:moveTo>
                    <a:pt x="36" y="30"/>
                  </a:moveTo>
                  <a:cubicBezTo>
                    <a:pt x="36" y="30"/>
                    <a:pt x="35" y="29"/>
                    <a:pt x="35" y="29"/>
                  </a:cubicBezTo>
                  <a:cubicBezTo>
                    <a:pt x="35" y="28"/>
                    <a:pt x="36" y="28"/>
                    <a:pt x="36" y="27"/>
                  </a:cubicBezTo>
                  <a:cubicBezTo>
                    <a:pt x="36" y="23"/>
                    <a:pt x="31" y="24"/>
                    <a:pt x="29" y="22"/>
                  </a:cubicBezTo>
                  <a:cubicBezTo>
                    <a:pt x="28" y="20"/>
                    <a:pt x="28" y="18"/>
                    <a:pt x="27" y="16"/>
                  </a:cubicBezTo>
                  <a:cubicBezTo>
                    <a:pt x="26" y="15"/>
                    <a:pt x="24" y="15"/>
                    <a:pt x="23" y="14"/>
                  </a:cubicBezTo>
                  <a:cubicBezTo>
                    <a:pt x="20" y="13"/>
                    <a:pt x="19" y="11"/>
                    <a:pt x="18" y="9"/>
                  </a:cubicBezTo>
                  <a:cubicBezTo>
                    <a:pt x="17" y="6"/>
                    <a:pt x="15" y="7"/>
                    <a:pt x="13" y="5"/>
                  </a:cubicBezTo>
                  <a:cubicBezTo>
                    <a:pt x="12" y="5"/>
                    <a:pt x="12" y="4"/>
                    <a:pt x="12" y="3"/>
                  </a:cubicBezTo>
                  <a:cubicBezTo>
                    <a:pt x="11" y="2"/>
                    <a:pt x="10" y="2"/>
                    <a:pt x="10" y="2"/>
                  </a:cubicBezTo>
                  <a:cubicBezTo>
                    <a:pt x="7" y="1"/>
                    <a:pt x="5" y="1"/>
                    <a:pt x="3" y="0"/>
                  </a:cubicBezTo>
                  <a:cubicBezTo>
                    <a:pt x="0" y="0"/>
                    <a:pt x="0" y="0"/>
                    <a:pt x="0" y="0"/>
                  </a:cubicBezTo>
                  <a:cubicBezTo>
                    <a:pt x="1" y="2"/>
                    <a:pt x="0" y="2"/>
                    <a:pt x="2" y="3"/>
                  </a:cubicBezTo>
                  <a:cubicBezTo>
                    <a:pt x="3" y="4"/>
                    <a:pt x="4" y="4"/>
                    <a:pt x="4" y="5"/>
                  </a:cubicBezTo>
                  <a:cubicBezTo>
                    <a:pt x="5" y="6"/>
                    <a:pt x="5" y="7"/>
                    <a:pt x="6" y="8"/>
                  </a:cubicBezTo>
                  <a:cubicBezTo>
                    <a:pt x="8" y="9"/>
                    <a:pt x="11" y="10"/>
                    <a:pt x="12" y="12"/>
                  </a:cubicBezTo>
                  <a:cubicBezTo>
                    <a:pt x="14" y="14"/>
                    <a:pt x="14" y="17"/>
                    <a:pt x="14" y="19"/>
                  </a:cubicBezTo>
                  <a:cubicBezTo>
                    <a:pt x="15" y="20"/>
                    <a:pt x="15" y="21"/>
                    <a:pt x="15" y="22"/>
                  </a:cubicBezTo>
                  <a:cubicBezTo>
                    <a:pt x="15" y="22"/>
                    <a:pt x="16" y="22"/>
                    <a:pt x="17" y="23"/>
                  </a:cubicBezTo>
                  <a:cubicBezTo>
                    <a:pt x="18" y="24"/>
                    <a:pt x="19" y="26"/>
                    <a:pt x="20" y="27"/>
                  </a:cubicBezTo>
                  <a:cubicBezTo>
                    <a:pt x="22" y="30"/>
                    <a:pt x="26" y="31"/>
                    <a:pt x="28" y="34"/>
                  </a:cubicBezTo>
                  <a:cubicBezTo>
                    <a:pt x="29" y="35"/>
                    <a:pt x="29" y="37"/>
                    <a:pt x="30" y="37"/>
                  </a:cubicBezTo>
                  <a:cubicBezTo>
                    <a:pt x="32" y="38"/>
                    <a:pt x="35" y="37"/>
                    <a:pt x="35" y="35"/>
                  </a:cubicBezTo>
                  <a:cubicBezTo>
                    <a:pt x="36" y="34"/>
                    <a:pt x="36" y="31"/>
                    <a:pt x="3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14"/>
            <p:cNvSpPr/>
            <p:nvPr/>
          </p:nvSpPr>
          <p:spPr bwMode="auto">
            <a:xfrm>
              <a:off x="8020844" y="-319087"/>
              <a:ext cx="254000" cy="73025"/>
            </a:xfrm>
            <a:custGeom>
              <a:avLst/>
              <a:gdLst>
                <a:gd name="T0" fmla="*/ 32 w 60"/>
                <a:gd name="T1" fmla="*/ 11 h 17"/>
                <a:gd name="T2" fmla="*/ 34 w 60"/>
                <a:gd name="T3" fmla="*/ 12 h 17"/>
                <a:gd name="T4" fmla="*/ 36 w 60"/>
                <a:gd name="T5" fmla="*/ 13 h 17"/>
                <a:gd name="T6" fmla="*/ 39 w 60"/>
                <a:gd name="T7" fmla="*/ 13 h 17"/>
                <a:gd name="T8" fmla="*/ 45 w 60"/>
                <a:gd name="T9" fmla="*/ 13 h 17"/>
                <a:gd name="T10" fmla="*/ 47 w 60"/>
                <a:gd name="T11" fmla="*/ 16 h 17"/>
                <a:gd name="T12" fmla="*/ 51 w 60"/>
                <a:gd name="T13" fmla="*/ 16 h 17"/>
                <a:gd name="T14" fmla="*/ 51 w 60"/>
                <a:gd name="T15" fmla="*/ 13 h 17"/>
                <a:gd name="T16" fmla="*/ 55 w 60"/>
                <a:gd name="T17" fmla="*/ 11 h 17"/>
                <a:gd name="T18" fmla="*/ 58 w 60"/>
                <a:gd name="T19" fmla="*/ 9 h 17"/>
                <a:gd name="T20" fmla="*/ 59 w 60"/>
                <a:gd name="T21" fmla="*/ 8 h 17"/>
                <a:gd name="T22" fmla="*/ 49 w 60"/>
                <a:gd name="T23" fmla="*/ 8 h 17"/>
                <a:gd name="T24" fmla="*/ 44 w 60"/>
                <a:gd name="T25" fmla="*/ 9 h 17"/>
                <a:gd name="T26" fmla="*/ 32 w 60"/>
                <a:gd name="T27" fmla="*/ 8 h 17"/>
                <a:gd name="T28" fmla="*/ 25 w 60"/>
                <a:gd name="T29" fmla="*/ 7 h 17"/>
                <a:gd name="T30" fmla="*/ 24 w 60"/>
                <a:gd name="T31" fmla="*/ 5 h 17"/>
                <a:gd name="T32" fmla="*/ 22 w 60"/>
                <a:gd name="T33" fmla="*/ 5 h 17"/>
                <a:gd name="T34" fmla="*/ 19 w 60"/>
                <a:gd name="T35" fmla="*/ 4 h 17"/>
                <a:gd name="T36" fmla="*/ 12 w 60"/>
                <a:gd name="T37" fmla="*/ 3 h 17"/>
                <a:gd name="T38" fmla="*/ 4 w 60"/>
                <a:gd name="T39" fmla="*/ 1 h 17"/>
                <a:gd name="T40" fmla="*/ 4 w 60"/>
                <a:gd name="T41" fmla="*/ 2 h 17"/>
                <a:gd name="T42" fmla="*/ 2 w 60"/>
                <a:gd name="T43" fmla="*/ 5 h 17"/>
                <a:gd name="T44" fmla="*/ 14 w 60"/>
                <a:gd name="T45" fmla="*/ 6 h 17"/>
                <a:gd name="T46" fmla="*/ 19 w 60"/>
                <a:gd name="T47" fmla="*/ 9 h 17"/>
                <a:gd name="T48" fmla="*/ 24 w 60"/>
                <a:gd name="T49" fmla="*/ 10 h 17"/>
                <a:gd name="T50" fmla="*/ 29 w 60"/>
                <a:gd name="T51" fmla="*/ 11 h 17"/>
                <a:gd name="T52" fmla="*/ 32 w 60"/>
                <a:gd name="T5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17">
                  <a:moveTo>
                    <a:pt x="32" y="11"/>
                  </a:moveTo>
                  <a:cubicBezTo>
                    <a:pt x="33" y="12"/>
                    <a:pt x="33" y="12"/>
                    <a:pt x="34" y="12"/>
                  </a:cubicBezTo>
                  <a:cubicBezTo>
                    <a:pt x="34" y="13"/>
                    <a:pt x="35" y="13"/>
                    <a:pt x="36" y="13"/>
                  </a:cubicBezTo>
                  <a:cubicBezTo>
                    <a:pt x="37" y="13"/>
                    <a:pt x="38" y="13"/>
                    <a:pt x="39" y="13"/>
                  </a:cubicBezTo>
                  <a:cubicBezTo>
                    <a:pt x="41" y="13"/>
                    <a:pt x="44" y="12"/>
                    <a:pt x="45" y="13"/>
                  </a:cubicBezTo>
                  <a:cubicBezTo>
                    <a:pt x="46" y="14"/>
                    <a:pt x="46" y="15"/>
                    <a:pt x="47" y="16"/>
                  </a:cubicBezTo>
                  <a:cubicBezTo>
                    <a:pt x="47" y="16"/>
                    <a:pt x="50" y="17"/>
                    <a:pt x="51" y="16"/>
                  </a:cubicBezTo>
                  <a:cubicBezTo>
                    <a:pt x="53" y="15"/>
                    <a:pt x="50" y="14"/>
                    <a:pt x="51" y="13"/>
                  </a:cubicBezTo>
                  <a:cubicBezTo>
                    <a:pt x="51" y="12"/>
                    <a:pt x="54" y="12"/>
                    <a:pt x="55" y="11"/>
                  </a:cubicBezTo>
                  <a:cubicBezTo>
                    <a:pt x="56" y="11"/>
                    <a:pt x="57" y="10"/>
                    <a:pt x="58" y="9"/>
                  </a:cubicBezTo>
                  <a:cubicBezTo>
                    <a:pt x="59" y="9"/>
                    <a:pt x="60" y="9"/>
                    <a:pt x="59" y="8"/>
                  </a:cubicBezTo>
                  <a:cubicBezTo>
                    <a:pt x="57" y="7"/>
                    <a:pt x="51" y="8"/>
                    <a:pt x="49" y="8"/>
                  </a:cubicBezTo>
                  <a:cubicBezTo>
                    <a:pt x="47" y="8"/>
                    <a:pt x="46" y="9"/>
                    <a:pt x="44" y="9"/>
                  </a:cubicBezTo>
                  <a:cubicBezTo>
                    <a:pt x="40" y="10"/>
                    <a:pt x="35" y="9"/>
                    <a:pt x="32" y="8"/>
                  </a:cubicBezTo>
                  <a:cubicBezTo>
                    <a:pt x="30" y="7"/>
                    <a:pt x="27" y="8"/>
                    <a:pt x="25" y="7"/>
                  </a:cubicBezTo>
                  <a:cubicBezTo>
                    <a:pt x="25" y="6"/>
                    <a:pt x="24" y="6"/>
                    <a:pt x="24" y="5"/>
                  </a:cubicBezTo>
                  <a:cubicBezTo>
                    <a:pt x="23" y="5"/>
                    <a:pt x="22" y="5"/>
                    <a:pt x="22" y="5"/>
                  </a:cubicBezTo>
                  <a:cubicBezTo>
                    <a:pt x="21" y="5"/>
                    <a:pt x="20" y="4"/>
                    <a:pt x="19" y="4"/>
                  </a:cubicBezTo>
                  <a:cubicBezTo>
                    <a:pt x="17" y="3"/>
                    <a:pt x="14" y="4"/>
                    <a:pt x="12" y="3"/>
                  </a:cubicBezTo>
                  <a:cubicBezTo>
                    <a:pt x="10" y="2"/>
                    <a:pt x="6" y="0"/>
                    <a:pt x="4" y="1"/>
                  </a:cubicBezTo>
                  <a:cubicBezTo>
                    <a:pt x="4" y="2"/>
                    <a:pt x="4" y="2"/>
                    <a:pt x="4" y="2"/>
                  </a:cubicBezTo>
                  <a:cubicBezTo>
                    <a:pt x="2" y="0"/>
                    <a:pt x="0" y="4"/>
                    <a:pt x="2" y="5"/>
                  </a:cubicBezTo>
                  <a:cubicBezTo>
                    <a:pt x="4" y="8"/>
                    <a:pt x="10" y="6"/>
                    <a:pt x="14" y="6"/>
                  </a:cubicBezTo>
                  <a:cubicBezTo>
                    <a:pt x="16" y="6"/>
                    <a:pt x="17" y="9"/>
                    <a:pt x="19" y="9"/>
                  </a:cubicBezTo>
                  <a:cubicBezTo>
                    <a:pt x="21" y="10"/>
                    <a:pt x="23" y="10"/>
                    <a:pt x="24" y="10"/>
                  </a:cubicBezTo>
                  <a:cubicBezTo>
                    <a:pt x="26" y="11"/>
                    <a:pt x="27" y="11"/>
                    <a:pt x="29" y="11"/>
                  </a:cubicBezTo>
                  <a:cubicBezTo>
                    <a:pt x="30" y="11"/>
                    <a:pt x="31" y="11"/>
                    <a:pt x="3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15"/>
            <p:cNvSpPr/>
            <p:nvPr/>
          </p:nvSpPr>
          <p:spPr bwMode="auto">
            <a:xfrm>
              <a:off x="8068469" y="-450849"/>
              <a:ext cx="152400" cy="119063"/>
            </a:xfrm>
            <a:custGeom>
              <a:avLst/>
              <a:gdLst>
                <a:gd name="T0" fmla="*/ 30 w 36"/>
                <a:gd name="T1" fmla="*/ 2 h 28"/>
                <a:gd name="T2" fmla="*/ 26 w 36"/>
                <a:gd name="T3" fmla="*/ 0 h 28"/>
                <a:gd name="T4" fmla="*/ 22 w 36"/>
                <a:gd name="T5" fmla="*/ 5 h 28"/>
                <a:gd name="T6" fmla="*/ 19 w 36"/>
                <a:gd name="T7" fmla="*/ 9 h 28"/>
                <a:gd name="T8" fmla="*/ 17 w 36"/>
                <a:gd name="T9" fmla="*/ 9 h 28"/>
                <a:gd name="T10" fmla="*/ 15 w 36"/>
                <a:gd name="T11" fmla="*/ 10 h 28"/>
                <a:gd name="T12" fmla="*/ 11 w 36"/>
                <a:gd name="T13" fmla="*/ 10 h 28"/>
                <a:gd name="T14" fmla="*/ 9 w 36"/>
                <a:gd name="T15" fmla="*/ 10 h 28"/>
                <a:gd name="T16" fmla="*/ 6 w 36"/>
                <a:gd name="T17" fmla="*/ 9 h 28"/>
                <a:gd name="T18" fmla="*/ 6 w 36"/>
                <a:gd name="T19" fmla="*/ 10 h 28"/>
                <a:gd name="T20" fmla="*/ 0 w 36"/>
                <a:gd name="T21" fmla="*/ 12 h 28"/>
                <a:gd name="T22" fmla="*/ 3 w 36"/>
                <a:gd name="T23" fmla="*/ 17 h 28"/>
                <a:gd name="T24" fmla="*/ 3 w 36"/>
                <a:gd name="T25" fmla="*/ 19 h 28"/>
                <a:gd name="T26" fmla="*/ 5 w 36"/>
                <a:gd name="T27" fmla="*/ 22 h 28"/>
                <a:gd name="T28" fmla="*/ 5 w 36"/>
                <a:gd name="T29" fmla="*/ 24 h 28"/>
                <a:gd name="T30" fmla="*/ 9 w 36"/>
                <a:gd name="T31" fmla="*/ 24 h 28"/>
                <a:gd name="T32" fmla="*/ 14 w 36"/>
                <a:gd name="T33" fmla="*/ 24 h 28"/>
                <a:gd name="T34" fmla="*/ 17 w 36"/>
                <a:gd name="T35" fmla="*/ 25 h 28"/>
                <a:gd name="T36" fmla="*/ 26 w 36"/>
                <a:gd name="T37" fmla="*/ 24 h 28"/>
                <a:gd name="T38" fmla="*/ 26 w 36"/>
                <a:gd name="T39" fmla="*/ 20 h 28"/>
                <a:gd name="T40" fmla="*/ 29 w 36"/>
                <a:gd name="T41" fmla="*/ 18 h 28"/>
                <a:gd name="T42" fmla="*/ 30 w 36"/>
                <a:gd name="T43" fmla="*/ 14 h 28"/>
                <a:gd name="T44" fmla="*/ 33 w 36"/>
                <a:gd name="T45" fmla="*/ 12 h 28"/>
                <a:gd name="T46" fmla="*/ 30 w 36"/>
                <a:gd name="T47" fmla="*/ 4 h 28"/>
                <a:gd name="T48" fmla="*/ 30 w 36"/>
                <a:gd name="T4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28">
                  <a:moveTo>
                    <a:pt x="30" y="2"/>
                  </a:moveTo>
                  <a:cubicBezTo>
                    <a:pt x="30" y="1"/>
                    <a:pt x="28" y="0"/>
                    <a:pt x="26" y="0"/>
                  </a:cubicBezTo>
                  <a:cubicBezTo>
                    <a:pt x="24" y="0"/>
                    <a:pt x="23" y="3"/>
                    <a:pt x="22" y="5"/>
                  </a:cubicBezTo>
                  <a:cubicBezTo>
                    <a:pt x="22" y="7"/>
                    <a:pt x="21" y="9"/>
                    <a:pt x="19" y="9"/>
                  </a:cubicBezTo>
                  <a:cubicBezTo>
                    <a:pt x="18" y="9"/>
                    <a:pt x="17" y="9"/>
                    <a:pt x="17" y="9"/>
                  </a:cubicBezTo>
                  <a:cubicBezTo>
                    <a:pt x="16" y="9"/>
                    <a:pt x="15" y="9"/>
                    <a:pt x="15" y="10"/>
                  </a:cubicBezTo>
                  <a:cubicBezTo>
                    <a:pt x="13" y="10"/>
                    <a:pt x="12" y="9"/>
                    <a:pt x="11" y="10"/>
                  </a:cubicBezTo>
                  <a:cubicBezTo>
                    <a:pt x="10" y="10"/>
                    <a:pt x="10" y="10"/>
                    <a:pt x="9" y="10"/>
                  </a:cubicBezTo>
                  <a:cubicBezTo>
                    <a:pt x="8" y="10"/>
                    <a:pt x="7" y="10"/>
                    <a:pt x="6" y="9"/>
                  </a:cubicBezTo>
                  <a:cubicBezTo>
                    <a:pt x="6" y="10"/>
                    <a:pt x="6" y="10"/>
                    <a:pt x="6" y="10"/>
                  </a:cubicBezTo>
                  <a:cubicBezTo>
                    <a:pt x="4" y="6"/>
                    <a:pt x="0" y="9"/>
                    <a:pt x="0" y="12"/>
                  </a:cubicBezTo>
                  <a:cubicBezTo>
                    <a:pt x="0" y="14"/>
                    <a:pt x="2" y="15"/>
                    <a:pt x="3" y="17"/>
                  </a:cubicBezTo>
                  <a:cubicBezTo>
                    <a:pt x="3" y="18"/>
                    <a:pt x="3" y="18"/>
                    <a:pt x="3" y="19"/>
                  </a:cubicBezTo>
                  <a:cubicBezTo>
                    <a:pt x="3" y="20"/>
                    <a:pt x="5" y="21"/>
                    <a:pt x="5" y="22"/>
                  </a:cubicBezTo>
                  <a:cubicBezTo>
                    <a:pt x="5" y="22"/>
                    <a:pt x="5" y="23"/>
                    <a:pt x="5" y="24"/>
                  </a:cubicBezTo>
                  <a:cubicBezTo>
                    <a:pt x="6" y="25"/>
                    <a:pt x="8" y="24"/>
                    <a:pt x="9" y="24"/>
                  </a:cubicBezTo>
                  <a:cubicBezTo>
                    <a:pt x="10" y="24"/>
                    <a:pt x="12" y="24"/>
                    <a:pt x="14" y="24"/>
                  </a:cubicBezTo>
                  <a:cubicBezTo>
                    <a:pt x="15" y="24"/>
                    <a:pt x="16" y="25"/>
                    <a:pt x="17" y="25"/>
                  </a:cubicBezTo>
                  <a:cubicBezTo>
                    <a:pt x="20" y="27"/>
                    <a:pt x="24" y="28"/>
                    <a:pt x="26" y="24"/>
                  </a:cubicBezTo>
                  <a:cubicBezTo>
                    <a:pt x="26" y="22"/>
                    <a:pt x="25" y="21"/>
                    <a:pt x="26" y="20"/>
                  </a:cubicBezTo>
                  <a:cubicBezTo>
                    <a:pt x="27" y="19"/>
                    <a:pt x="28" y="19"/>
                    <a:pt x="29" y="18"/>
                  </a:cubicBezTo>
                  <a:cubicBezTo>
                    <a:pt x="30" y="17"/>
                    <a:pt x="29" y="15"/>
                    <a:pt x="30" y="14"/>
                  </a:cubicBezTo>
                  <a:cubicBezTo>
                    <a:pt x="30" y="12"/>
                    <a:pt x="32" y="13"/>
                    <a:pt x="33" y="12"/>
                  </a:cubicBezTo>
                  <a:cubicBezTo>
                    <a:pt x="36" y="10"/>
                    <a:pt x="30" y="6"/>
                    <a:pt x="30" y="4"/>
                  </a:cubicBezTo>
                  <a:cubicBezTo>
                    <a:pt x="29" y="4"/>
                    <a:pt x="30" y="2"/>
                    <a:pt x="3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16"/>
            <p:cNvSpPr/>
            <p:nvPr/>
          </p:nvSpPr>
          <p:spPr bwMode="auto">
            <a:xfrm>
              <a:off x="8216107" y="-407987"/>
              <a:ext cx="80963" cy="93663"/>
            </a:xfrm>
            <a:custGeom>
              <a:avLst/>
              <a:gdLst>
                <a:gd name="T0" fmla="*/ 10 w 19"/>
                <a:gd name="T1" fmla="*/ 7 h 22"/>
                <a:gd name="T2" fmla="*/ 14 w 19"/>
                <a:gd name="T3" fmla="*/ 4 h 22"/>
                <a:gd name="T4" fmla="*/ 18 w 19"/>
                <a:gd name="T5" fmla="*/ 3 h 22"/>
                <a:gd name="T6" fmla="*/ 19 w 19"/>
                <a:gd name="T7" fmla="*/ 1 h 22"/>
                <a:gd name="T8" fmla="*/ 19 w 19"/>
                <a:gd name="T9" fmla="*/ 0 h 22"/>
                <a:gd name="T10" fmla="*/ 14 w 19"/>
                <a:gd name="T11" fmla="*/ 1 h 22"/>
                <a:gd name="T12" fmla="*/ 12 w 19"/>
                <a:gd name="T13" fmla="*/ 0 h 22"/>
                <a:gd name="T14" fmla="*/ 9 w 19"/>
                <a:gd name="T15" fmla="*/ 1 h 22"/>
                <a:gd name="T16" fmla="*/ 6 w 19"/>
                <a:gd name="T17" fmla="*/ 1 h 22"/>
                <a:gd name="T18" fmla="*/ 3 w 19"/>
                <a:gd name="T19" fmla="*/ 4 h 22"/>
                <a:gd name="T20" fmla="*/ 1 w 19"/>
                <a:gd name="T21" fmla="*/ 8 h 22"/>
                <a:gd name="T22" fmla="*/ 0 w 19"/>
                <a:gd name="T23" fmla="*/ 12 h 22"/>
                <a:gd name="T24" fmla="*/ 1 w 19"/>
                <a:gd name="T25" fmla="*/ 15 h 22"/>
                <a:gd name="T26" fmla="*/ 1 w 19"/>
                <a:gd name="T27" fmla="*/ 17 h 22"/>
                <a:gd name="T28" fmla="*/ 3 w 19"/>
                <a:gd name="T29" fmla="*/ 22 h 22"/>
                <a:gd name="T30" fmla="*/ 4 w 19"/>
                <a:gd name="T31" fmla="*/ 22 h 22"/>
                <a:gd name="T32" fmla="*/ 5 w 19"/>
                <a:gd name="T33" fmla="*/ 17 h 22"/>
                <a:gd name="T34" fmla="*/ 5 w 19"/>
                <a:gd name="T35" fmla="*/ 14 h 22"/>
                <a:gd name="T36" fmla="*/ 8 w 19"/>
                <a:gd name="T37" fmla="*/ 16 h 22"/>
                <a:gd name="T38" fmla="*/ 9 w 19"/>
                <a:gd name="T39" fmla="*/ 18 h 22"/>
                <a:gd name="T40" fmla="*/ 11 w 19"/>
                <a:gd name="T41" fmla="*/ 16 h 22"/>
                <a:gd name="T42" fmla="*/ 10 w 19"/>
                <a:gd name="T43" fmla="*/ 12 h 22"/>
                <a:gd name="T44" fmla="*/ 8 w 19"/>
                <a:gd name="T45" fmla="*/ 11 h 22"/>
                <a:gd name="T46" fmla="*/ 10 w 19"/>
                <a:gd name="T47"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22">
                  <a:moveTo>
                    <a:pt x="10" y="7"/>
                  </a:moveTo>
                  <a:cubicBezTo>
                    <a:pt x="11" y="6"/>
                    <a:pt x="13" y="4"/>
                    <a:pt x="14" y="4"/>
                  </a:cubicBezTo>
                  <a:cubicBezTo>
                    <a:pt x="16" y="4"/>
                    <a:pt x="17" y="4"/>
                    <a:pt x="18" y="3"/>
                  </a:cubicBezTo>
                  <a:cubicBezTo>
                    <a:pt x="19" y="3"/>
                    <a:pt x="19" y="2"/>
                    <a:pt x="19" y="1"/>
                  </a:cubicBezTo>
                  <a:cubicBezTo>
                    <a:pt x="19" y="0"/>
                    <a:pt x="19" y="0"/>
                    <a:pt x="19" y="0"/>
                  </a:cubicBezTo>
                  <a:cubicBezTo>
                    <a:pt x="17" y="0"/>
                    <a:pt x="15" y="1"/>
                    <a:pt x="14" y="1"/>
                  </a:cubicBezTo>
                  <a:cubicBezTo>
                    <a:pt x="13" y="1"/>
                    <a:pt x="13" y="0"/>
                    <a:pt x="12" y="0"/>
                  </a:cubicBezTo>
                  <a:cubicBezTo>
                    <a:pt x="11" y="0"/>
                    <a:pt x="10" y="1"/>
                    <a:pt x="9" y="1"/>
                  </a:cubicBezTo>
                  <a:cubicBezTo>
                    <a:pt x="8" y="1"/>
                    <a:pt x="7" y="0"/>
                    <a:pt x="6" y="1"/>
                  </a:cubicBezTo>
                  <a:cubicBezTo>
                    <a:pt x="5" y="1"/>
                    <a:pt x="4" y="3"/>
                    <a:pt x="3" y="4"/>
                  </a:cubicBezTo>
                  <a:cubicBezTo>
                    <a:pt x="2" y="5"/>
                    <a:pt x="2" y="7"/>
                    <a:pt x="1" y="8"/>
                  </a:cubicBezTo>
                  <a:cubicBezTo>
                    <a:pt x="1" y="10"/>
                    <a:pt x="0" y="11"/>
                    <a:pt x="0" y="12"/>
                  </a:cubicBezTo>
                  <a:cubicBezTo>
                    <a:pt x="0" y="14"/>
                    <a:pt x="1" y="13"/>
                    <a:pt x="1" y="15"/>
                  </a:cubicBezTo>
                  <a:cubicBezTo>
                    <a:pt x="2" y="16"/>
                    <a:pt x="1" y="16"/>
                    <a:pt x="1" y="17"/>
                  </a:cubicBezTo>
                  <a:cubicBezTo>
                    <a:pt x="1" y="19"/>
                    <a:pt x="1" y="21"/>
                    <a:pt x="3" y="22"/>
                  </a:cubicBezTo>
                  <a:cubicBezTo>
                    <a:pt x="3" y="22"/>
                    <a:pt x="3" y="22"/>
                    <a:pt x="4" y="22"/>
                  </a:cubicBezTo>
                  <a:cubicBezTo>
                    <a:pt x="5" y="21"/>
                    <a:pt x="5" y="18"/>
                    <a:pt x="5" y="17"/>
                  </a:cubicBezTo>
                  <a:cubicBezTo>
                    <a:pt x="5" y="16"/>
                    <a:pt x="4" y="14"/>
                    <a:pt x="5" y="14"/>
                  </a:cubicBezTo>
                  <a:cubicBezTo>
                    <a:pt x="7" y="13"/>
                    <a:pt x="8" y="15"/>
                    <a:pt x="8" y="16"/>
                  </a:cubicBezTo>
                  <a:cubicBezTo>
                    <a:pt x="8" y="17"/>
                    <a:pt x="8" y="18"/>
                    <a:pt x="9" y="18"/>
                  </a:cubicBezTo>
                  <a:cubicBezTo>
                    <a:pt x="11" y="18"/>
                    <a:pt x="11" y="17"/>
                    <a:pt x="11" y="16"/>
                  </a:cubicBezTo>
                  <a:cubicBezTo>
                    <a:pt x="11" y="15"/>
                    <a:pt x="11" y="13"/>
                    <a:pt x="10" y="12"/>
                  </a:cubicBezTo>
                  <a:cubicBezTo>
                    <a:pt x="10" y="11"/>
                    <a:pt x="8" y="11"/>
                    <a:pt x="8" y="11"/>
                  </a:cubicBezTo>
                  <a:cubicBezTo>
                    <a:pt x="6" y="9"/>
                    <a:pt x="9" y="7"/>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Rectangle 17"/>
            <p:cNvSpPr>
              <a:spLocks noChangeArrowheads="1"/>
            </p:cNvSpPr>
            <p:nvPr/>
          </p:nvSpPr>
          <p:spPr bwMode="auto">
            <a:xfrm>
              <a:off x="8297069" y="-407987"/>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4" name="Freeform 18"/>
            <p:cNvSpPr/>
            <p:nvPr/>
          </p:nvSpPr>
          <p:spPr bwMode="auto">
            <a:xfrm>
              <a:off x="8335169" y="-420687"/>
              <a:ext cx="25400" cy="50800"/>
            </a:xfrm>
            <a:custGeom>
              <a:avLst/>
              <a:gdLst>
                <a:gd name="T0" fmla="*/ 1 w 6"/>
                <a:gd name="T1" fmla="*/ 8 h 12"/>
                <a:gd name="T2" fmla="*/ 4 w 6"/>
                <a:gd name="T3" fmla="*/ 10 h 12"/>
                <a:gd name="T4" fmla="*/ 3 w 6"/>
                <a:gd name="T5" fmla="*/ 6 h 12"/>
                <a:gd name="T6" fmla="*/ 5 w 6"/>
                <a:gd name="T7" fmla="*/ 4 h 12"/>
                <a:gd name="T8" fmla="*/ 0 w 6"/>
                <a:gd name="T9" fmla="*/ 2 h 12"/>
                <a:gd name="T10" fmla="*/ 1 w 6"/>
                <a:gd name="T11" fmla="*/ 2 h 12"/>
                <a:gd name="T12" fmla="*/ 1 w 6"/>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6" h="12">
                  <a:moveTo>
                    <a:pt x="1" y="8"/>
                  </a:moveTo>
                  <a:cubicBezTo>
                    <a:pt x="1" y="9"/>
                    <a:pt x="3" y="12"/>
                    <a:pt x="4" y="10"/>
                  </a:cubicBezTo>
                  <a:cubicBezTo>
                    <a:pt x="6" y="8"/>
                    <a:pt x="3" y="7"/>
                    <a:pt x="3" y="6"/>
                  </a:cubicBezTo>
                  <a:cubicBezTo>
                    <a:pt x="4" y="5"/>
                    <a:pt x="5" y="5"/>
                    <a:pt x="5" y="4"/>
                  </a:cubicBezTo>
                  <a:cubicBezTo>
                    <a:pt x="5" y="2"/>
                    <a:pt x="1" y="0"/>
                    <a:pt x="0" y="2"/>
                  </a:cubicBezTo>
                  <a:cubicBezTo>
                    <a:pt x="1" y="2"/>
                    <a:pt x="1" y="2"/>
                    <a:pt x="1" y="2"/>
                  </a:cubicBezTo>
                  <a:cubicBezTo>
                    <a:pt x="0" y="4"/>
                    <a:pt x="0" y="6"/>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
            <p:cNvSpPr/>
            <p:nvPr/>
          </p:nvSpPr>
          <p:spPr bwMode="auto">
            <a:xfrm>
              <a:off x="8284369" y="-280987"/>
              <a:ext cx="50800" cy="38100"/>
            </a:xfrm>
            <a:custGeom>
              <a:avLst/>
              <a:gdLst>
                <a:gd name="T0" fmla="*/ 4 w 12"/>
                <a:gd name="T1" fmla="*/ 6 h 9"/>
                <a:gd name="T2" fmla="*/ 10 w 12"/>
                <a:gd name="T3" fmla="*/ 5 h 9"/>
                <a:gd name="T4" fmla="*/ 8 w 12"/>
                <a:gd name="T5" fmla="*/ 1 h 9"/>
                <a:gd name="T6" fmla="*/ 9 w 12"/>
                <a:gd name="T7" fmla="*/ 1 h 9"/>
                <a:gd name="T8" fmla="*/ 4 w 12"/>
                <a:gd name="T9" fmla="*/ 1 h 9"/>
                <a:gd name="T10" fmla="*/ 3 w 12"/>
                <a:gd name="T11" fmla="*/ 3 h 9"/>
                <a:gd name="T12" fmla="*/ 2 w 12"/>
                <a:gd name="T13" fmla="*/ 3 h 9"/>
                <a:gd name="T14" fmla="*/ 0 w 12"/>
                <a:gd name="T15" fmla="*/ 9 h 9"/>
                <a:gd name="T16" fmla="*/ 4 w 12"/>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9">
                  <a:moveTo>
                    <a:pt x="4" y="6"/>
                  </a:moveTo>
                  <a:cubicBezTo>
                    <a:pt x="6" y="5"/>
                    <a:pt x="8" y="6"/>
                    <a:pt x="10" y="5"/>
                  </a:cubicBezTo>
                  <a:cubicBezTo>
                    <a:pt x="12" y="3"/>
                    <a:pt x="10" y="1"/>
                    <a:pt x="8" y="1"/>
                  </a:cubicBezTo>
                  <a:cubicBezTo>
                    <a:pt x="9" y="1"/>
                    <a:pt x="9" y="1"/>
                    <a:pt x="9" y="1"/>
                  </a:cubicBezTo>
                  <a:cubicBezTo>
                    <a:pt x="7" y="1"/>
                    <a:pt x="5" y="0"/>
                    <a:pt x="4" y="1"/>
                  </a:cubicBezTo>
                  <a:cubicBezTo>
                    <a:pt x="3" y="2"/>
                    <a:pt x="3" y="2"/>
                    <a:pt x="3" y="3"/>
                  </a:cubicBezTo>
                  <a:cubicBezTo>
                    <a:pt x="2" y="3"/>
                    <a:pt x="2" y="3"/>
                    <a:pt x="2" y="3"/>
                  </a:cubicBezTo>
                  <a:cubicBezTo>
                    <a:pt x="1" y="5"/>
                    <a:pt x="0" y="6"/>
                    <a:pt x="0" y="9"/>
                  </a:cubicBezTo>
                  <a:cubicBezTo>
                    <a:pt x="2" y="9"/>
                    <a:pt x="3"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20"/>
            <p:cNvSpPr/>
            <p:nvPr/>
          </p:nvSpPr>
          <p:spPr bwMode="auto">
            <a:xfrm>
              <a:off x="8322469" y="-357187"/>
              <a:ext cx="63500" cy="30163"/>
            </a:xfrm>
            <a:custGeom>
              <a:avLst/>
              <a:gdLst>
                <a:gd name="T0" fmla="*/ 9 w 15"/>
                <a:gd name="T1" fmla="*/ 1 h 7"/>
                <a:gd name="T2" fmla="*/ 4 w 15"/>
                <a:gd name="T3" fmla="*/ 1 h 7"/>
                <a:gd name="T4" fmla="*/ 2 w 15"/>
                <a:gd name="T5" fmla="*/ 2 h 7"/>
                <a:gd name="T6" fmla="*/ 0 w 15"/>
                <a:gd name="T7" fmla="*/ 3 h 7"/>
                <a:gd name="T8" fmla="*/ 0 w 15"/>
                <a:gd name="T9" fmla="*/ 5 h 7"/>
                <a:gd name="T10" fmla="*/ 6 w 15"/>
                <a:gd name="T11" fmla="*/ 5 h 7"/>
                <a:gd name="T12" fmla="*/ 11 w 15"/>
                <a:gd name="T13" fmla="*/ 6 h 7"/>
                <a:gd name="T14" fmla="*/ 13 w 15"/>
                <a:gd name="T15" fmla="*/ 2 h 7"/>
                <a:gd name="T16" fmla="*/ 14 w 15"/>
                <a:gd name="T17" fmla="*/ 2 h 7"/>
                <a:gd name="T18" fmla="*/ 9 w 15"/>
                <a:gd name="T1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7">
                  <a:moveTo>
                    <a:pt x="9" y="1"/>
                  </a:moveTo>
                  <a:cubicBezTo>
                    <a:pt x="7" y="1"/>
                    <a:pt x="6" y="0"/>
                    <a:pt x="4" y="1"/>
                  </a:cubicBezTo>
                  <a:cubicBezTo>
                    <a:pt x="3" y="1"/>
                    <a:pt x="2" y="2"/>
                    <a:pt x="2" y="2"/>
                  </a:cubicBezTo>
                  <a:cubicBezTo>
                    <a:pt x="1" y="2"/>
                    <a:pt x="1" y="2"/>
                    <a:pt x="0" y="3"/>
                  </a:cubicBezTo>
                  <a:cubicBezTo>
                    <a:pt x="0" y="5"/>
                    <a:pt x="0" y="5"/>
                    <a:pt x="0" y="5"/>
                  </a:cubicBezTo>
                  <a:cubicBezTo>
                    <a:pt x="1" y="7"/>
                    <a:pt x="5" y="5"/>
                    <a:pt x="6" y="5"/>
                  </a:cubicBezTo>
                  <a:cubicBezTo>
                    <a:pt x="9" y="5"/>
                    <a:pt x="9" y="7"/>
                    <a:pt x="11" y="6"/>
                  </a:cubicBezTo>
                  <a:cubicBezTo>
                    <a:pt x="14" y="6"/>
                    <a:pt x="15" y="4"/>
                    <a:pt x="13" y="2"/>
                  </a:cubicBezTo>
                  <a:cubicBezTo>
                    <a:pt x="14" y="2"/>
                    <a:pt x="14" y="2"/>
                    <a:pt x="14" y="2"/>
                  </a:cubicBezTo>
                  <a:cubicBezTo>
                    <a:pt x="14" y="0"/>
                    <a:pt x="10"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21"/>
            <p:cNvSpPr/>
            <p:nvPr/>
          </p:nvSpPr>
          <p:spPr bwMode="auto">
            <a:xfrm>
              <a:off x="8393907" y="-387349"/>
              <a:ext cx="276225" cy="144463"/>
            </a:xfrm>
            <a:custGeom>
              <a:avLst/>
              <a:gdLst>
                <a:gd name="T0" fmla="*/ 56 w 65"/>
                <a:gd name="T1" fmla="*/ 24 h 34"/>
                <a:gd name="T2" fmla="*/ 54 w 65"/>
                <a:gd name="T3" fmla="*/ 21 h 34"/>
                <a:gd name="T4" fmla="*/ 50 w 65"/>
                <a:gd name="T5" fmla="*/ 18 h 34"/>
                <a:gd name="T6" fmla="*/ 48 w 65"/>
                <a:gd name="T7" fmla="*/ 16 h 34"/>
                <a:gd name="T8" fmla="*/ 42 w 65"/>
                <a:gd name="T9" fmla="*/ 11 h 34"/>
                <a:gd name="T10" fmla="*/ 36 w 65"/>
                <a:gd name="T11" fmla="*/ 9 h 34"/>
                <a:gd name="T12" fmla="*/ 30 w 65"/>
                <a:gd name="T13" fmla="*/ 6 h 34"/>
                <a:gd name="T14" fmla="*/ 27 w 65"/>
                <a:gd name="T15" fmla="*/ 6 h 34"/>
                <a:gd name="T16" fmla="*/ 21 w 65"/>
                <a:gd name="T17" fmla="*/ 4 h 34"/>
                <a:gd name="T18" fmla="*/ 14 w 65"/>
                <a:gd name="T19" fmla="*/ 7 h 34"/>
                <a:gd name="T20" fmla="*/ 11 w 65"/>
                <a:gd name="T21" fmla="*/ 7 h 34"/>
                <a:gd name="T22" fmla="*/ 9 w 65"/>
                <a:gd name="T23" fmla="*/ 2 h 34"/>
                <a:gd name="T24" fmla="*/ 3 w 65"/>
                <a:gd name="T25" fmla="*/ 0 h 34"/>
                <a:gd name="T26" fmla="*/ 0 w 65"/>
                <a:gd name="T27" fmla="*/ 3 h 34"/>
                <a:gd name="T28" fmla="*/ 0 w 65"/>
                <a:gd name="T29" fmla="*/ 2 h 34"/>
                <a:gd name="T30" fmla="*/ 2 w 65"/>
                <a:gd name="T31" fmla="*/ 9 h 34"/>
                <a:gd name="T32" fmla="*/ 4 w 65"/>
                <a:gd name="T33" fmla="*/ 12 h 34"/>
                <a:gd name="T34" fmla="*/ 9 w 65"/>
                <a:gd name="T35" fmla="*/ 13 h 34"/>
                <a:gd name="T36" fmla="*/ 13 w 65"/>
                <a:gd name="T37" fmla="*/ 13 h 34"/>
                <a:gd name="T38" fmla="*/ 17 w 65"/>
                <a:gd name="T39" fmla="*/ 13 h 34"/>
                <a:gd name="T40" fmla="*/ 22 w 65"/>
                <a:gd name="T41" fmla="*/ 17 h 34"/>
                <a:gd name="T42" fmla="*/ 23 w 65"/>
                <a:gd name="T43" fmla="*/ 20 h 34"/>
                <a:gd name="T44" fmla="*/ 25 w 65"/>
                <a:gd name="T45" fmla="*/ 23 h 34"/>
                <a:gd name="T46" fmla="*/ 23 w 65"/>
                <a:gd name="T47" fmla="*/ 27 h 34"/>
                <a:gd name="T48" fmla="*/ 25 w 65"/>
                <a:gd name="T49" fmla="*/ 26 h 34"/>
                <a:gd name="T50" fmla="*/ 28 w 65"/>
                <a:gd name="T51" fmla="*/ 26 h 34"/>
                <a:gd name="T52" fmla="*/ 29 w 65"/>
                <a:gd name="T53" fmla="*/ 28 h 34"/>
                <a:gd name="T54" fmla="*/ 34 w 65"/>
                <a:gd name="T55" fmla="*/ 29 h 34"/>
                <a:gd name="T56" fmla="*/ 34 w 65"/>
                <a:gd name="T57" fmla="*/ 29 h 34"/>
                <a:gd name="T58" fmla="*/ 39 w 65"/>
                <a:gd name="T59" fmla="*/ 28 h 34"/>
                <a:gd name="T60" fmla="*/ 41 w 65"/>
                <a:gd name="T61" fmla="*/ 24 h 34"/>
                <a:gd name="T62" fmla="*/ 48 w 65"/>
                <a:gd name="T63" fmla="*/ 27 h 34"/>
                <a:gd name="T64" fmla="*/ 53 w 65"/>
                <a:gd name="T65" fmla="*/ 28 h 34"/>
                <a:gd name="T66" fmla="*/ 56 w 65"/>
                <a:gd name="T67" fmla="*/ 33 h 34"/>
                <a:gd name="T68" fmla="*/ 63 w 65"/>
                <a:gd name="T69" fmla="*/ 33 h 34"/>
                <a:gd name="T70" fmla="*/ 63 w 65"/>
                <a:gd name="T71" fmla="*/ 34 h 34"/>
                <a:gd name="T72" fmla="*/ 64 w 65"/>
                <a:gd name="T73" fmla="*/ 34 h 34"/>
                <a:gd name="T74" fmla="*/ 60 w 65"/>
                <a:gd name="T75" fmla="*/ 29 h 34"/>
                <a:gd name="T76" fmla="*/ 60 w 65"/>
                <a:gd name="T77" fmla="*/ 28 h 34"/>
                <a:gd name="T78" fmla="*/ 58 w 65"/>
                <a:gd name="T79" fmla="*/ 27 h 34"/>
                <a:gd name="T80" fmla="*/ 56 w 65"/>
                <a:gd name="T8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34">
                  <a:moveTo>
                    <a:pt x="56" y="24"/>
                  </a:moveTo>
                  <a:cubicBezTo>
                    <a:pt x="55" y="23"/>
                    <a:pt x="54" y="23"/>
                    <a:pt x="54" y="21"/>
                  </a:cubicBezTo>
                  <a:cubicBezTo>
                    <a:pt x="54" y="19"/>
                    <a:pt x="52" y="19"/>
                    <a:pt x="50" y="18"/>
                  </a:cubicBezTo>
                  <a:cubicBezTo>
                    <a:pt x="49" y="18"/>
                    <a:pt x="49" y="17"/>
                    <a:pt x="48" y="16"/>
                  </a:cubicBezTo>
                  <a:cubicBezTo>
                    <a:pt x="47" y="14"/>
                    <a:pt x="45" y="11"/>
                    <a:pt x="42" y="11"/>
                  </a:cubicBezTo>
                  <a:cubicBezTo>
                    <a:pt x="40" y="10"/>
                    <a:pt x="38" y="9"/>
                    <a:pt x="36" y="9"/>
                  </a:cubicBezTo>
                  <a:cubicBezTo>
                    <a:pt x="34" y="8"/>
                    <a:pt x="32" y="6"/>
                    <a:pt x="30" y="6"/>
                  </a:cubicBezTo>
                  <a:cubicBezTo>
                    <a:pt x="30" y="7"/>
                    <a:pt x="28" y="6"/>
                    <a:pt x="27" y="6"/>
                  </a:cubicBezTo>
                  <a:cubicBezTo>
                    <a:pt x="25" y="5"/>
                    <a:pt x="23" y="4"/>
                    <a:pt x="21" y="4"/>
                  </a:cubicBezTo>
                  <a:cubicBezTo>
                    <a:pt x="18" y="4"/>
                    <a:pt x="17" y="5"/>
                    <a:pt x="14" y="7"/>
                  </a:cubicBezTo>
                  <a:cubicBezTo>
                    <a:pt x="13" y="8"/>
                    <a:pt x="12" y="8"/>
                    <a:pt x="11" y="7"/>
                  </a:cubicBezTo>
                  <a:cubicBezTo>
                    <a:pt x="9" y="6"/>
                    <a:pt x="10" y="3"/>
                    <a:pt x="9" y="2"/>
                  </a:cubicBezTo>
                  <a:cubicBezTo>
                    <a:pt x="7" y="0"/>
                    <a:pt x="5" y="0"/>
                    <a:pt x="3" y="0"/>
                  </a:cubicBezTo>
                  <a:cubicBezTo>
                    <a:pt x="1" y="0"/>
                    <a:pt x="1" y="2"/>
                    <a:pt x="0" y="3"/>
                  </a:cubicBezTo>
                  <a:cubicBezTo>
                    <a:pt x="0" y="2"/>
                    <a:pt x="0" y="2"/>
                    <a:pt x="0" y="2"/>
                  </a:cubicBezTo>
                  <a:cubicBezTo>
                    <a:pt x="0" y="5"/>
                    <a:pt x="1" y="7"/>
                    <a:pt x="2" y="9"/>
                  </a:cubicBezTo>
                  <a:cubicBezTo>
                    <a:pt x="3" y="9"/>
                    <a:pt x="4" y="12"/>
                    <a:pt x="4" y="12"/>
                  </a:cubicBezTo>
                  <a:cubicBezTo>
                    <a:pt x="5" y="13"/>
                    <a:pt x="8" y="13"/>
                    <a:pt x="9" y="13"/>
                  </a:cubicBezTo>
                  <a:cubicBezTo>
                    <a:pt x="10" y="13"/>
                    <a:pt x="11" y="12"/>
                    <a:pt x="13" y="13"/>
                  </a:cubicBezTo>
                  <a:cubicBezTo>
                    <a:pt x="14" y="13"/>
                    <a:pt x="16" y="13"/>
                    <a:pt x="17" y="13"/>
                  </a:cubicBezTo>
                  <a:cubicBezTo>
                    <a:pt x="18" y="14"/>
                    <a:pt x="21" y="16"/>
                    <a:pt x="22" y="17"/>
                  </a:cubicBezTo>
                  <a:cubicBezTo>
                    <a:pt x="22" y="18"/>
                    <a:pt x="22" y="19"/>
                    <a:pt x="23" y="20"/>
                  </a:cubicBezTo>
                  <a:cubicBezTo>
                    <a:pt x="23" y="21"/>
                    <a:pt x="25" y="22"/>
                    <a:pt x="25" y="23"/>
                  </a:cubicBezTo>
                  <a:cubicBezTo>
                    <a:pt x="24" y="24"/>
                    <a:pt x="20" y="27"/>
                    <a:pt x="23" y="27"/>
                  </a:cubicBezTo>
                  <a:cubicBezTo>
                    <a:pt x="24" y="27"/>
                    <a:pt x="25" y="26"/>
                    <a:pt x="25" y="26"/>
                  </a:cubicBezTo>
                  <a:cubicBezTo>
                    <a:pt x="26" y="26"/>
                    <a:pt x="27" y="26"/>
                    <a:pt x="28" y="26"/>
                  </a:cubicBezTo>
                  <a:cubicBezTo>
                    <a:pt x="29" y="27"/>
                    <a:pt x="28" y="28"/>
                    <a:pt x="29" y="28"/>
                  </a:cubicBezTo>
                  <a:cubicBezTo>
                    <a:pt x="30" y="29"/>
                    <a:pt x="32" y="29"/>
                    <a:pt x="34" y="29"/>
                  </a:cubicBezTo>
                  <a:cubicBezTo>
                    <a:pt x="34" y="29"/>
                    <a:pt x="34" y="29"/>
                    <a:pt x="34" y="29"/>
                  </a:cubicBezTo>
                  <a:cubicBezTo>
                    <a:pt x="35" y="29"/>
                    <a:pt x="38" y="28"/>
                    <a:pt x="39" y="28"/>
                  </a:cubicBezTo>
                  <a:cubicBezTo>
                    <a:pt x="40" y="27"/>
                    <a:pt x="40" y="25"/>
                    <a:pt x="41" y="24"/>
                  </a:cubicBezTo>
                  <a:cubicBezTo>
                    <a:pt x="44" y="23"/>
                    <a:pt x="46" y="26"/>
                    <a:pt x="48" y="27"/>
                  </a:cubicBezTo>
                  <a:cubicBezTo>
                    <a:pt x="49" y="28"/>
                    <a:pt x="51" y="28"/>
                    <a:pt x="53" y="28"/>
                  </a:cubicBezTo>
                  <a:cubicBezTo>
                    <a:pt x="54" y="30"/>
                    <a:pt x="55" y="32"/>
                    <a:pt x="56" y="33"/>
                  </a:cubicBezTo>
                  <a:cubicBezTo>
                    <a:pt x="58" y="34"/>
                    <a:pt x="61" y="33"/>
                    <a:pt x="63" y="33"/>
                  </a:cubicBezTo>
                  <a:cubicBezTo>
                    <a:pt x="63" y="34"/>
                    <a:pt x="63" y="34"/>
                    <a:pt x="63" y="34"/>
                  </a:cubicBezTo>
                  <a:cubicBezTo>
                    <a:pt x="64" y="34"/>
                    <a:pt x="64" y="34"/>
                    <a:pt x="64" y="34"/>
                  </a:cubicBezTo>
                  <a:cubicBezTo>
                    <a:pt x="65" y="32"/>
                    <a:pt x="61" y="30"/>
                    <a:pt x="60" y="29"/>
                  </a:cubicBezTo>
                  <a:cubicBezTo>
                    <a:pt x="60" y="28"/>
                    <a:pt x="60" y="28"/>
                    <a:pt x="60" y="28"/>
                  </a:cubicBezTo>
                  <a:cubicBezTo>
                    <a:pt x="59" y="27"/>
                    <a:pt x="58" y="27"/>
                    <a:pt x="58" y="27"/>
                  </a:cubicBezTo>
                  <a:cubicBezTo>
                    <a:pt x="57" y="26"/>
                    <a:pt x="56" y="25"/>
                    <a:pt x="56"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Rectangle 22"/>
            <p:cNvSpPr>
              <a:spLocks noChangeArrowheads="1"/>
            </p:cNvSpPr>
            <p:nvPr/>
          </p:nvSpPr>
          <p:spPr bwMode="auto">
            <a:xfrm>
              <a:off x="8665369" y="-319087"/>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9" name="Freeform 23"/>
            <p:cNvSpPr/>
            <p:nvPr/>
          </p:nvSpPr>
          <p:spPr bwMode="auto">
            <a:xfrm>
              <a:off x="8627269" y="-336549"/>
              <a:ext cx="76200" cy="34925"/>
            </a:xfrm>
            <a:custGeom>
              <a:avLst/>
              <a:gdLst>
                <a:gd name="T0" fmla="*/ 3 w 18"/>
                <a:gd name="T1" fmla="*/ 7 h 8"/>
                <a:gd name="T2" fmla="*/ 9 w 18"/>
                <a:gd name="T3" fmla="*/ 7 h 8"/>
                <a:gd name="T4" fmla="*/ 13 w 18"/>
                <a:gd name="T5" fmla="*/ 6 h 8"/>
                <a:gd name="T6" fmla="*/ 15 w 18"/>
                <a:gd name="T7" fmla="*/ 1 h 8"/>
                <a:gd name="T8" fmla="*/ 11 w 18"/>
                <a:gd name="T9" fmla="*/ 3 h 8"/>
                <a:gd name="T10" fmla="*/ 9 w 18"/>
                <a:gd name="T11" fmla="*/ 4 h 8"/>
                <a:gd name="T12" fmla="*/ 3 w 18"/>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3" y="7"/>
                  </a:moveTo>
                  <a:cubicBezTo>
                    <a:pt x="5" y="8"/>
                    <a:pt x="7" y="7"/>
                    <a:pt x="9" y="7"/>
                  </a:cubicBezTo>
                  <a:cubicBezTo>
                    <a:pt x="10" y="7"/>
                    <a:pt x="12" y="7"/>
                    <a:pt x="13" y="6"/>
                  </a:cubicBezTo>
                  <a:cubicBezTo>
                    <a:pt x="14" y="5"/>
                    <a:pt x="18" y="2"/>
                    <a:pt x="15" y="1"/>
                  </a:cubicBezTo>
                  <a:cubicBezTo>
                    <a:pt x="13" y="0"/>
                    <a:pt x="13" y="3"/>
                    <a:pt x="11" y="3"/>
                  </a:cubicBezTo>
                  <a:cubicBezTo>
                    <a:pt x="11" y="4"/>
                    <a:pt x="10" y="4"/>
                    <a:pt x="9" y="4"/>
                  </a:cubicBezTo>
                  <a:cubicBezTo>
                    <a:pt x="7" y="4"/>
                    <a:pt x="0" y="4"/>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24"/>
            <p:cNvSpPr/>
            <p:nvPr/>
          </p:nvSpPr>
          <p:spPr bwMode="auto">
            <a:xfrm>
              <a:off x="8127207" y="-238124"/>
              <a:ext cx="585788" cy="411163"/>
            </a:xfrm>
            <a:custGeom>
              <a:avLst/>
              <a:gdLst>
                <a:gd name="T0" fmla="*/ 136 w 138"/>
                <a:gd name="T1" fmla="*/ 48 h 97"/>
                <a:gd name="T2" fmla="*/ 132 w 138"/>
                <a:gd name="T3" fmla="*/ 44 h 97"/>
                <a:gd name="T4" fmla="*/ 128 w 138"/>
                <a:gd name="T5" fmla="*/ 38 h 97"/>
                <a:gd name="T6" fmla="*/ 119 w 138"/>
                <a:gd name="T7" fmla="*/ 30 h 97"/>
                <a:gd name="T8" fmla="*/ 114 w 138"/>
                <a:gd name="T9" fmla="*/ 22 h 97"/>
                <a:gd name="T10" fmla="*/ 111 w 138"/>
                <a:gd name="T11" fmla="*/ 14 h 97"/>
                <a:gd name="T12" fmla="*/ 105 w 138"/>
                <a:gd name="T13" fmla="*/ 8 h 97"/>
                <a:gd name="T14" fmla="*/ 102 w 138"/>
                <a:gd name="T15" fmla="*/ 1 h 97"/>
                <a:gd name="T16" fmla="*/ 99 w 138"/>
                <a:gd name="T17" fmla="*/ 5 h 97"/>
                <a:gd name="T18" fmla="*/ 99 w 138"/>
                <a:gd name="T19" fmla="*/ 12 h 97"/>
                <a:gd name="T20" fmla="*/ 87 w 138"/>
                <a:gd name="T21" fmla="*/ 19 h 97"/>
                <a:gd name="T22" fmla="*/ 78 w 138"/>
                <a:gd name="T23" fmla="*/ 12 h 97"/>
                <a:gd name="T24" fmla="*/ 82 w 138"/>
                <a:gd name="T25" fmla="*/ 3 h 97"/>
                <a:gd name="T26" fmla="*/ 72 w 138"/>
                <a:gd name="T27" fmla="*/ 4 h 97"/>
                <a:gd name="T28" fmla="*/ 58 w 138"/>
                <a:gd name="T29" fmla="*/ 8 h 97"/>
                <a:gd name="T30" fmla="*/ 55 w 138"/>
                <a:gd name="T31" fmla="*/ 12 h 97"/>
                <a:gd name="T32" fmla="*/ 50 w 138"/>
                <a:gd name="T33" fmla="*/ 10 h 97"/>
                <a:gd name="T34" fmla="*/ 41 w 138"/>
                <a:gd name="T35" fmla="*/ 14 h 97"/>
                <a:gd name="T36" fmla="*/ 32 w 138"/>
                <a:gd name="T37" fmla="*/ 19 h 97"/>
                <a:gd name="T38" fmla="*/ 28 w 138"/>
                <a:gd name="T39" fmla="*/ 26 h 97"/>
                <a:gd name="T40" fmla="*/ 26 w 138"/>
                <a:gd name="T41" fmla="*/ 28 h 97"/>
                <a:gd name="T42" fmla="*/ 11 w 138"/>
                <a:gd name="T43" fmla="*/ 35 h 97"/>
                <a:gd name="T44" fmla="*/ 2 w 138"/>
                <a:gd name="T45" fmla="*/ 42 h 97"/>
                <a:gd name="T46" fmla="*/ 3 w 138"/>
                <a:gd name="T47" fmla="*/ 51 h 97"/>
                <a:gd name="T48" fmla="*/ 2 w 138"/>
                <a:gd name="T49" fmla="*/ 54 h 97"/>
                <a:gd name="T50" fmla="*/ 7 w 138"/>
                <a:gd name="T51" fmla="*/ 63 h 97"/>
                <a:gd name="T52" fmla="*/ 10 w 138"/>
                <a:gd name="T53" fmla="*/ 73 h 97"/>
                <a:gd name="T54" fmla="*/ 16 w 138"/>
                <a:gd name="T55" fmla="*/ 83 h 97"/>
                <a:gd name="T56" fmla="*/ 27 w 138"/>
                <a:gd name="T57" fmla="*/ 79 h 97"/>
                <a:gd name="T58" fmla="*/ 36 w 138"/>
                <a:gd name="T59" fmla="*/ 77 h 97"/>
                <a:gd name="T60" fmla="*/ 45 w 138"/>
                <a:gd name="T61" fmla="*/ 72 h 97"/>
                <a:gd name="T62" fmla="*/ 56 w 138"/>
                <a:gd name="T63" fmla="*/ 69 h 97"/>
                <a:gd name="T64" fmla="*/ 65 w 138"/>
                <a:gd name="T65" fmla="*/ 69 h 97"/>
                <a:gd name="T66" fmla="*/ 70 w 138"/>
                <a:gd name="T67" fmla="*/ 72 h 97"/>
                <a:gd name="T68" fmla="*/ 73 w 138"/>
                <a:gd name="T69" fmla="*/ 75 h 97"/>
                <a:gd name="T70" fmla="*/ 80 w 138"/>
                <a:gd name="T71" fmla="*/ 75 h 97"/>
                <a:gd name="T72" fmla="*/ 82 w 138"/>
                <a:gd name="T73" fmla="*/ 79 h 97"/>
                <a:gd name="T74" fmla="*/ 88 w 138"/>
                <a:gd name="T75" fmla="*/ 84 h 97"/>
                <a:gd name="T76" fmla="*/ 93 w 138"/>
                <a:gd name="T77" fmla="*/ 90 h 97"/>
                <a:gd name="T78" fmla="*/ 101 w 138"/>
                <a:gd name="T79" fmla="*/ 94 h 97"/>
                <a:gd name="T80" fmla="*/ 108 w 138"/>
                <a:gd name="T81" fmla="*/ 93 h 97"/>
                <a:gd name="T82" fmla="*/ 112 w 138"/>
                <a:gd name="T83" fmla="*/ 97 h 97"/>
                <a:gd name="T84" fmla="*/ 126 w 138"/>
                <a:gd name="T85" fmla="*/ 86 h 97"/>
                <a:gd name="T86" fmla="*/ 132 w 138"/>
                <a:gd name="T87" fmla="*/ 72 h 97"/>
                <a:gd name="T88" fmla="*/ 137 w 138"/>
                <a:gd name="T89" fmla="*/ 60 h 97"/>
                <a:gd name="T90" fmla="*/ 137 w 138"/>
                <a:gd name="T91"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97">
                  <a:moveTo>
                    <a:pt x="137" y="50"/>
                  </a:moveTo>
                  <a:cubicBezTo>
                    <a:pt x="137" y="49"/>
                    <a:pt x="136" y="49"/>
                    <a:pt x="136" y="48"/>
                  </a:cubicBezTo>
                  <a:cubicBezTo>
                    <a:pt x="135" y="47"/>
                    <a:pt x="135" y="46"/>
                    <a:pt x="134" y="46"/>
                  </a:cubicBezTo>
                  <a:cubicBezTo>
                    <a:pt x="134" y="45"/>
                    <a:pt x="133" y="45"/>
                    <a:pt x="132" y="44"/>
                  </a:cubicBezTo>
                  <a:cubicBezTo>
                    <a:pt x="132" y="43"/>
                    <a:pt x="132" y="42"/>
                    <a:pt x="132" y="41"/>
                  </a:cubicBezTo>
                  <a:cubicBezTo>
                    <a:pt x="131" y="39"/>
                    <a:pt x="129" y="41"/>
                    <a:pt x="128" y="38"/>
                  </a:cubicBezTo>
                  <a:cubicBezTo>
                    <a:pt x="127" y="36"/>
                    <a:pt x="127" y="34"/>
                    <a:pt x="126" y="33"/>
                  </a:cubicBezTo>
                  <a:cubicBezTo>
                    <a:pt x="124" y="30"/>
                    <a:pt x="122" y="31"/>
                    <a:pt x="119" y="30"/>
                  </a:cubicBezTo>
                  <a:cubicBezTo>
                    <a:pt x="117" y="29"/>
                    <a:pt x="117" y="28"/>
                    <a:pt x="116" y="26"/>
                  </a:cubicBezTo>
                  <a:cubicBezTo>
                    <a:pt x="115" y="24"/>
                    <a:pt x="115" y="23"/>
                    <a:pt x="114" y="22"/>
                  </a:cubicBezTo>
                  <a:cubicBezTo>
                    <a:pt x="113" y="20"/>
                    <a:pt x="113" y="19"/>
                    <a:pt x="113" y="17"/>
                  </a:cubicBezTo>
                  <a:cubicBezTo>
                    <a:pt x="111" y="16"/>
                    <a:pt x="111" y="17"/>
                    <a:pt x="111" y="14"/>
                  </a:cubicBezTo>
                  <a:cubicBezTo>
                    <a:pt x="111" y="12"/>
                    <a:pt x="112" y="11"/>
                    <a:pt x="109" y="10"/>
                  </a:cubicBezTo>
                  <a:cubicBezTo>
                    <a:pt x="108" y="10"/>
                    <a:pt x="106" y="9"/>
                    <a:pt x="105" y="8"/>
                  </a:cubicBezTo>
                  <a:cubicBezTo>
                    <a:pt x="103" y="6"/>
                    <a:pt x="106" y="3"/>
                    <a:pt x="104" y="1"/>
                  </a:cubicBezTo>
                  <a:cubicBezTo>
                    <a:pt x="103" y="1"/>
                    <a:pt x="102" y="1"/>
                    <a:pt x="102" y="1"/>
                  </a:cubicBezTo>
                  <a:cubicBezTo>
                    <a:pt x="101" y="0"/>
                    <a:pt x="101" y="0"/>
                    <a:pt x="101" y="0"/>
                  </a:cubicBezTo>
                  <a:cubicBezTo>
                    <a:pt x="99" y="0"/>
                    <a:pt x="98" y="3"/>
                    <a:pt x="99" y="5"/>
                  </a:cubicBezTo>
                  <a:cubicBezTo>
                    <a:pt x="99" y="6"/>
                    <a:pt x="100" y="7"/>
                    <a:pt x="99" y="9"/>
                  </a:cubicBezTo>
                  <a:cubicBezTo>
                    <a:pt x="99" y="10"/>
                    <a:pt x="99" y="10"/>
                    <a:pt x="99" y="12"/>
                  </a:cubicBezTo>
                  <a:cubicBezTo>
                    <a:pt x="100" y="14"/>
                    <a:pt x="98" y="17"/>
                    <a:pt x="96" y="18"/>
                  </a:cubicBezTo>
                  <a:cubicBezTo>
                    <a:pt x="94" y="20"/>
                    <a:pt x="90" y="20"/>
                    <a:pt x="87" y="19"/>
                  </a:cubicBezTo>
                  <a:cubicBezTo>
                    <a:pt x="84" y="18"/>
                    <a:pt x="84" y="15"/>
                    <a:pt x="81" y="14"/>
                  </a:cubicBezTo>
                  <a:cubicBezTo>
                    <a:pt x="80" y="13"/>
                    <a:pt x="79" y="13"/>
                    <a:pt x="78" y="12"/>
                  </a:cubicBezTo>
                  <a:cubicBezTo>
                    <a:pt x="76" y="11"/>
                    <a:pt x="76" y="11"/>
                    <a:pt x="77" y="9"/>
                  </a:cubicBezTo>
                  <a:cubicBezTo>
                    <a:pt x="79" y="7"/>
                    <a:pt x="82" y="6"/>
                    <a:pt x="82" y="3"/>
                  </a:cubicBezTo>
                  <a:cubicBezTo>
                    <a:pt x="80" y="3"/>
                    <a:pt x="79" y="2"/>
                    <a:pt x="77" y="3"/>
                  </a:cubicBezTo>
                  <a:cubicBezTo>
                    <a:pt x="75" y="3"/>
                    <a:pt x="74" y="4"/>
                    <a:pt x="72" y="4"/>
                  </a:cubicBezTo>
                  <a:cubicBezTo>
                    <a:pt x="67" y="4"/>
                    <a:pt x="63" y="1"/>
                    <a:pt x="60" y="6"/>
                  </a:cubicBezTo>
                  <a:cubicBezTo>
                    <a:pt x="59" y="6"/>
                    <a:pt x="59" y="7"/>
                    <a:pt x="58" y="8"/>
                  </a:cubicBezTo>
                  <a:cubicBezTo>
                    <a:pt x="58" y="9"/>
                    <a:pt x="59" y="10"/>
                    <a:pt x="58" y="11"/>
                  </a:cubicBezTo>
                  <a:cubicBezTo>
                    <a:pt x="57" y="11"/>
                    <a:pt x="56" y="11"/>
                    <a:pt x="55" y="12"/>
                  </a:cubicBezTo>
                  <a:cubicBezTo>
                    <a:pt x="55" y="12"/>
                    <a:pt x="55" y="12"/>
                    <a:pt x="55" y="13"/>
                  </a:cubicBezTo>
                  <a:cubicBezTo>
                    <a:pt x="52" y="14"/>
                    <a:pt x="51" y="11"/>
                    <a:pt x="50" y="10"/>
                  </a:cubicBezTo>
                  <a:cubicBezTo>
                    <a:pt x="48" y="8"/>
                    <a:pt x="47" y="8"/>
                    <a:pt x="45" y="9"/>
                  </a:cubicBezTo>
                  <a:cubicBezTo>
                    <a:pt x="42" y="10"/>
                    <a:pt x="43" y="12"/>
                    <a:pt x="41" y="14"/>
                  </a:cubicBezTo>
                  <a:cubicBezTo>
                    <a:pt x="39" y="16"/>
                    <a:pt x="37" y="19"/>
                    <a:pt x="36" y="22"/>
                  </a:cubicBezTo>
                  <a:cubicBezTo>
                    <a:pt x="33" y="22"/>
                    <a:pt x="34" y="19"/>
                    <a:pt x="32" y="19"/>
                  </a:cubicBezTo>
                  <a:cubicBezTo>
                    <a:pt x="29" y="19"/>
                    <a:pt x="29" y="22"/>
                    <a:pt x="29" y="23"/>
                  </a:cubicBezTo>
                  <a:cubicBezTo>
                    <a:pt x="29" y="25"/>
                    <a:pt x="29" y="25"/>
                    <a:pt x="28" y="26"/>
                  </a:cubicBezTo>
                  <a:cubicBezTo>
                    <a:pt x="28" y="27"/>
                    <a:pt x="28" y="27"/>
                    <a:pt x="28" y="27"/>
                  </a:cubicBezTo>
                  <a:cubicBezTo>
                    <a:pt x="27" y="28"/>
                    <a:pt x="27" y="28"/>
                    <a:pt x="26" y="28"/>
                  </a:cubicBezTo>
                  <a:cubicBezTo>
                    <a:pt x="24" y="29"/>
                    <a:pt x="21" y="30"/>
                    <a:pt x="18" y="31"/>
                  </a:cubicBezTo>
                  <a:cubicBezTo>
                    <a:pt x="15" y="32"/>
                    <a:pt x="13" y="34"/>
                    <a:pt x="11" y="35"/>
                  </a:cubicBezTo>
                  <a:cubicBezTo>
                    <a:pt x="9" y="36"/>
                    <a:pt x="7" y="35"/>
                    <a:pt x="5" y="37"/>
                  </a:cubicBezTo>
                  <a:cubicBezTo>
                    <a:pt x="4" y="38"/>
                    <a:pt x="3" y="40"/>
                    <a:pt x="2" y="42"/>
                  </a:cubicBezTo>
                  <a:cubicBezTo>
                    <a:pt x="1" y="43"/>
                    <a:pt x="0" y="45"/>
                    <a:pt x="1" y="46"/>
                  </a:cubicBezTo>
                  <a:cubicBezTo>
                    <a:pt x="1" y="48"/>
                    <a:pt x="3" y="49"/>
                    <a:pt x="3" y="51"/>
                  </a:cubicBezTo>
                  <a:cubicBezTo>
                    <a:pt x="3" y="51"/>
                    <a:pt x="3" y="52"/>
                    <a:pt x="3" y="53"/>
                  </a:cubicBezTo>
                  <a:cubicBezTo>
                    <a:pt x="2" y="54"/>
                    <a:pt x="2" y="54"/>
                    <a:pt x="2" y="54"/>
                  </a:cubicBezTo>
                  <a:cubicBezTo>
                    <a:pt x="2" y="55"/>
                    <a:pt x="5" y="57"/>
                    <a:pt x="5" y="58"/>
                  </a:cubicBezTo>
                  <a:cubicBezTo>
                    <a:pt x="6" y="60"/>
                    <a:pt x="6" y="62"/>
                    <a:pt x="7" y="63"/>
                  </a:cubicBezTo>
                  <a:cubicBezTo>
                    <a:pt x="8" y="65"/>
                    <a:pt x="7" y="66"/>
                    <a:pt x="8" y="68"/>
                  </a:cubicBezTo>
                  <a:cubicBezTo>
                    <a:pt x="8" y="70"/>
                    <a:pt x="9" y="71"/>
                    <a:pt x="10" y="73"/>
                  </a:cubicBezTo>
                  <a:cubicBezTo>
                    <a:pt x="10" y="75"/>
                    <a:pt x="9" y="76"/>
                    <a:pt x="9" y="78"/>
                  </a:cubicBezTo>
                  <a:cubicBezTo>
                    <a:pt x="9" y="81"/>
                    <a:pt x="13" y="83"/>
                    <a:pt x="16" y="83"/>
                  </a:cubicBezTo>
                  <a:cubicBezTo>
                    <a:pt x="19" y="82"/>
                    <a:pt x="20" y="81"/>
                    <a:pt x="22" y="80"/>
                  </a:cubicBezTo>
                  <a:cubicBezTo>
                    <a:pt x="24" y="79"/>
                    <a:pt x="25" y="80"/>
                    <a:pt x="27" y="79"/>
                  </a:cubicBezTo>
                  <a:cubicBezTo>
                    <a:pt x="28" y="79"/>
                    <a:pt x="29" y="78"/>
                    <a:pt x="30" y="78"/>
                  </a:cubicBezTo>
                  <a:cubicBezTo>
                    <a:pt x="32" y="77"/>
                    <a:pt x="34" y="77"/>
                    <a:pt x="36" y="77"/>
                  </a:cubicBezTo>
                  <a:cubicBezTo>
                    <a:pt x="38" y="77"/>
                    <a:pt x="37" y="77"/>
                    <a:pt x="38" y="76"/>
                  </a:cubicBezTo>
                  <a:cubicBezTo>
                    <a:pt x="40" y="74"/>
                    <a:pt x="43" y="74"/>
                    <a:pt x="45" y="72"/>
                  </a:cubicBezTo>
                  <a:cubicBezTo>
                    <a:pt x="47" y="72"/>
                    <a:pt x="47" y="70"/>
                    <a:pt x="49" y="70"/>
                  </a:cubicBezTo>
                  <a:cubicBezTo>
                    <a:pt x="51" y="69"/>
                    <a:pt x="54" y="70"/>
                    <a:pt x="56" y="69"/>
                  </a:cubicBezTo>
                  <a:cubicBezTo>
                    <a:pt x="59" y="69"/>
                    <a:pt x="61" y="68"/>
                    <a:pt x="63" y="69"/>
                  </a:cubicBezTo>
                  <a:cubicBezTo>
                    <a:pt x="64" y="69"/>
                    <a:pt x="64" y="69"/>
                    <a:pt x="65" y="69"/>
                  </a:cubicBezTo>
                  <a:cubicBezTo>
                    <a:pt x="66" y="69"/>
                    <a:pt x="66" y="69"/>
                    <a:pt x="67" y="70"/>
                  </a:cubicBezTo>
                  <a:cubicBezTo>
                    <a:pt x="68" y="70"/>
                    <a:pt x="68" y="72"/>
                    <a:pt x="70" y="72"/>
                  </a:cubicBezTo>
                  <a:cubicBezTo>
                    <a:pt x="71" y="73"/>
                    <a:pt x="72" y="73"/>
                    <a:pt x="72" y="73"/>
                  </a:cubicBezTo>
                  <a:cubicBezTo>
                    <a:pt x="73" y="73"/>
                    <a:pt x="73" y="74"/>
                    <a:pt x="73" y="75"/>
                  </a:cubicBezTo>
                  <a:cubicBezTo>
                    <a:pt x="74" y="76"/>
                    <a:pt x="75" y="79"/>
                    <a:pt x="76" y="79"/>
                  </a:cubicBezTo>
                  <a:cubicBezTo>
                    <a:pt x="78" y="80"/>
                    <a:pt x="79" y="76"/>
                    <a:pt x="80" y="75"/>
                  </a:cubicBezTo>
                  <a:cubicBezTo>
                    <a:pt x="81" y="75"/>
                    <a:pt x="83" y="74"/>
                    <a:pt x="84" y="75"/>
                  </a:cubicBezTo>
                  <a:cubicBezTo>
                    <a:pt x="85" y="76"/>
                    <a:pt x="82" y="78"/>
                    <a:pt x="82" y="79"/>
                  </a:cubicBezTo>
                  <a:cubicBezTo>
                    <a:pt x="83" y="80"/>
                    <a:pt x="85" y="79"/>
                    <a:pt x="87" y="80"/>
                  </a:cubicBezTo>
                  <a:cubicBezTo>
                    <a:pt x="88" y="81"/>
                    <a:pt x="87" y="83"/>
                    <a:pt x="88" y="84"/>
                  </a:cubicBezTo>
                  <a:cubicBezTo>
                    <a:pt x="90" y="85"/>
                    <a:pt x="91" y="83"/>
                    <a:pt x="92" y="86"/>
                  </a:cubicBezTo>
                  <a:cubicBezTo>
                    <a:pt x="93" y="87"/>
                    <a:pt x="92" y="89"/>
                    <a:pt x="93" y="90"/>
                  </a:cubicBezTo>
                  <a:cubicBezTo>
                    <a:pt x="93" y="93"/>
                    <a:pt x="97" y="94"/>
                    <a:pt x="99" y="94"/>
                  </a:cubicBezTo>
                  <a:cubicBezTo>
                    <a:pt x="100" y="94"/>
                    <a:pt x="100" y="94"/>
                    <a:pt x="101" y="94"/>
                  </a:cubicBezTo>
                  <a:cubicBezTo>
                    <a:pt x="102" y="94"/>
                    <a:pt x="104" y="96"/>
                    <a:pt x="105" y="95"/>
                  </a:cubicBezTo>
                  <a:cubicBezTo>
                    <a:pt x="106" y="93"/>
                    <a:pt x="106" y="92"/>
                    <a:pt x="108" y="93"/>
                  </a:cubicBezTo>
                  <a:cubicBezTo>
                    <a:pt x="110" y="94"/>
                    <a:pt x="109" y="94"/>
                    <a:pt x="110" y="95"/>
                  </a:cubicBezTo>
                  <a:cubicBezTo>
                    <a:pt x="110" y="96"/>
                    <a:pt x="111" y="97"/>
                    <a:pt x="112" y="97"/>
                  </a:cubicBezTo>
                  <a:cubicBezTo>
                    <a:pt x="115" y="97"/>
                    <a:pt x="116" y="94"/>
                    <a:pt x="119" y="94"/>
                  </a:cubicBezTo>
                  <a:cubicBezTo>
                    <a:pt x="122" y="93"/>
                    <a:pt x="125" y="90"/>
                    <a:pt x="126" y="86"/>
                  </a:cubicBezTo>
                  <a:cubicBezTo>
                    <a:pt x="128" y="82"/>
                    <a:pt x="130" y="78"/>
                    <a:pt x="132" y="75"/>
                  </a:cubicBezTo>
                  <a:cubicBezTo>
                    <a:pt x="133" y="73"/>
                    <a:pt x="132" y="74"/>
                    <a:pt x="132" y="72"/>
                  </a:cubicBezTo>
                  <a:cubicBezTo>
                    <a:pt x="132" y="71"/>
                    <a:pt x="133" y="70"/>
                    <a:pt x="134" y="69"/>
                  </a:cubicBezTo>
                  <a:cubicBezTo>
                    <a:pt x="136" y="67"/>
                    <a:pt x="137" y="63"/>
                    <a:pt x="137" y="60"/>
                  </a:cubicBezTo>
                  <a:cubicBezTo>
                    <a:pt x="137" y="59"/>
                    <a:pt x="137" y="57"/>
                    <a:pt x="137" y="56"/>
                  </a:cubicBezTo>
                  <a:cubicBezTo>
                    <a:pt x="137" y="54"/>
                    <a:pt x="138" y="52"/>
                    <a:pt x="137"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5"/>
            <p:cNvSpPr/>
            <p:nvPr/>
          </p:nvSpPr>
          <p:spPr bwMode="auto">
            <a:xfrm>
              <a:off x="8581232" y="190501"/>
              <a:ext cx="58738" cy="71438"/>
            </a:xfrm>
            <a:custGeom>
              <a:avLst/>
              <a:gdLst>
                <a:gd name="T0" fmla="*/ 12 w 14"/>
                <a:gd name="T1" fmla="*/ 3 h 17"/>
                <a:gd name="T2" fmla="*/ 11 w 14"/>
                <a:gd name="T3" fmla="*/ 2 h 17"/>
                <a:gd name="T4" fmla="*/ 6 w 14"/>
                <a:gd name="T5" fmla="*/ 2 h 17"/>
                <a:gd name="T6" fmla="*/ 4 w 14"/>
                <a:gd name="T7" fmla="*/ 2 h 17"/>
                <a:gd name="T8" fmla="*/ 3 w 14"/>
                <a:gd name="T9" fmla="*/ 2 h 17"/>
                <a:gd name="T10" fmla="*/ 0 w 14"/>
                <a:gd name="T11" fmla="*/ 4 h 17"/>
                <a:gd name="T12" fmla="*/ 1 w 14"/>
                <a:gd name="T13" fmla="*/ 5 h 17"/>
                <a:gd name="T14" fmla="*/ 2 w 14"/>
                <a:gd name="T15" fmla="*/ 9 h 17"/>
                <a:gd name="T16" fmla="*/ 5 w 14"/>
                <a:gd name="T17" fmla="*/ 10 h 17"/>
                <a:gd name="T18" fmla="*/ 5 w 14"/>
                <a:gd name="T19" fmla="*/ 14 h 17"/>
                <a:gd name="T20" fmla="*/ 13 w 14"/>
                <a:gd name="T21" fmla="*/ 12 h 17"/>
                <a:gd name="T22" fmla="*/ 13 w 14"/>
                <a:gd name="T23" fmla="*/ 9 h 17"/>
                <a:gd name="T24" fmla="*/ 14 w 14"/>
                <a:gd name="T25" fmla="*/ 6 h 17"/>
                <a:gd name="T26" fmla="*/ 12 w 14"/>
                <a:gd name="T2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7">
                  <a:moveTo>
                    <a:pt x="12" y="3"/>
                  </a:moveTo>
                  <a:cubicBezTo>
                    <a:pt x="11" y="2"/>
                    <a:pt x="12" y="2"/>
                    <a:pt x="11" y="2"/>
                  </a:cubicBezTo>
                  <a:cubicBezTo>
                    <a:pt x="9" y="1"/>
                    <a:pt x="8" y="2"/>
                    <a:pt x="6" y="2"/>
                  </a:cubicBezTo>
                  <a:cubicBezTo>
                    <a:pt x="5" y="2"/>
                    <a:pt x="5" y="1"/>
                    <a:pt x="4" y="2"/>
                  </a:cubicBezTo>
                  <a:cubicBezTo>
                    <a:pt x="3" y="2"/>
                    <a:pt x="3" y="2"/>
                    <a:pt x="3" y="2"/>
                  </a:cubicBezTo>
                  <a:cubicBezTo>
                    <a:pt x="2" y="0"/>
                    <a:pt x="0" y="2"/>
                    <a:pt x="0" y="4"/>
                  </a:cubicBezTo>
                  <a:cubicBezTo>
                    <a:pt x="0" y="4"/>
                    <a:pt x="1" y="4"/>
                    <a:pt x="1" y="5"/>
                  </a:cubicBezTo>
                  <a:cubicBezTo>
                    <a:pt x="1" y="6"/>
                    <a:pt x="1" y="8"/>
                    <a:pt x="2" y="9"/>
                  </a:cubicBezTo>
                  <a:cubicBezTo>
                    <a:pt x="3" y="10"/>
                    <a:pt x="4" y="9"/>
                    <a:pt x="5" y="10"/>
                  </a:cubicBezTo>
                  <a:cubicBezTo>
                    <a:pt x="6" y="11"/>
                    <a:pt x="5" y="13"/>
                    <a:pt x="5" y="14"/>
                  </a:cubicBezTo>
                  <a:cubicBezTo>
                    <a:pt x="6" y="17"/>
                    <a:pt x="12" y="15"/>
                    <a:pt x="13" y="12"/>
                  </a:cubicBezTo>
                  <a:cubicBezTo>
                    <a:pt x="13" y="11"/>
                    <a:pt x="13" y="10"/>
                    <a:pt x="13" y="9"/>
                  </a:cubicBezTo>
                  <a:cubicBezTo>
                    <a:pt x="13" y="8"/>
                    <a:pt x="14" y="7"/>
                    <a:pt x="14" y="6"/>
                  </a:cubicBezTo>
                  <a:cubicBezTo>
                    <a:pt x="14" y="4"/>
                    <a:pt x="13" y="4"/>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6"/>
            <p:cNvSpPr/>
            <p:nvPr/>
          </p:nvSpPr>
          <p:spPr bwMode="auto">
            <a:xfrm>
              <a:off x="8903494" y="190501"/>
              <a:ext cx="101600" cy="111125"/>
            </a:xfrm>
            <a:custGeom>
              <a:avLst/>
              <a:gdLst>
                <a:gd name="T0" fmla="*/ 21 w 24"/>
                <a:gd name="T1" fmla="*/ 2 h 26"/>
                <a:gd name="T2" fmla="*/ 18 w 24"/>
                <a:gd name="T3" fmla="*/ 1 h 26"/>
                <a:gd name="T4" fmla="*/ 18 w 24"/>
                <a:gd name="T5" fmla="*/ 1 h 26"/>
                <a:gd name="T6" fmla="*/ 16 w 24"/>
                <a:gd name="T7" fmla="*/ 5 h 26"/>
                <a:gd name="T8" fmla="*/ 14 w 24"/>
                <a:gd name="T9" fmla="*/ 7 h 26"/>
                <a:gd name="T10" fmla="*/ 13 w 24"/>
                <a:gd name="T11" fmla="*/ 9 h 26"/>
                <a:gd name="T12" fmla="*/ 9 w 24"/>
                <a:gd name="T13" fmla="*/ 11 h 26"/>
                <a:gd name="T14" fmla="*/ 6 w 24"/>
                <a:gd name="T15" fmla="*/ 16 h 26"/>
                <a:gd name="T16" fmla="*/ 1 w 24"/>
                <a:gd name="T17" fmla="*/ 18 h 26"/>
                <a:gd name="T18" fmla="*/ 1 w 24"/>
                <a:gd name="T19" fmla="*/ 22 h 26"/>
                <a:gd name="T20" fmla="*/ 2 w 24"/>
                <a:gd name="T21" fmla="*/ 25 h 26"/>
                <a:gd name="T22" fmla="*/ 8 w 24"/>
                <a:gd name="T23" fmla="*/ 26 h 26"/>
                <a:gd name="T24" fmla="*/ 11 w 24"/>
                <a:gd name="T25" fmla="*/ 23 h 26"/>
                <a:gd name="T26" fmla="*/ 13 w 24"/>
                <a:gd name="T27" fmla="*/ 18 h 26"/>
                <a:gd name="T28" fmla="*/ 15 w 24"/>
                <a:gd name="T29" fmla="*/ 16 h 26"/>
                <a:gd name="T30" fmla="*/ 17 w 24"/>
                <a:gd name="T31" fmla="*/ 14 h 26"/>
                <a:gd name="T32" fmla="*/ 21 w 24"/>
                <a:gd name="T33" fmla="*/ 11 h 26"/>
                <a:gd name="T34" fmla="*/ 22 w 24"/>
                <a:gd name="T35" fmla="*/ 10 h 26"/>
                <a:gd name="T36" fmla="*/ 24 w 24"/>
                <a:gd name="T37" fmla="*/ 8 h 26"/>
                <a:gd name="T38" fmla="*/ 24 w 24"/>
                <a:gd name="T39" fmla="*/ 4 h 26"/>
                <a:gd name="T40" fmla="*/ 21 w 24"/>
                <a:gd name="T4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6">
                  <a:moveTo>
                    <a:pt x="21" y="2"/>
                  </a:moveTo>
                  <a:cubicBezTo>
                    <a:pt x="20" y="2"/>
                    <a:pt x="18" y="0"/>
                    <a:pt x="18" y="1"/>
                  </a:cubicBezTo>
                  <a:cubicBezTo>
                    <a:pt x="18" y="1"/>
                    <a:pt x="18" y="1"/>
                    <a:pt x="18" y="1"/>
                  </a:cubicBezTo>
                  <a:cubicBezTo>
                    <a:pt x="18" y="3"/>
                    <a:pt x="17" y="4"/>
                    <a:pt x="16" y="5"/>
                  </a:cubicBezTo>
                  <a:cubicBezTo>
                    <a:pt x="15" y="6"/>
                    <a:pt x="15" y="6"/>
                    <a:pt x="14" y="7"/>
                  </a:cubicBezTo>
                  <a:cubicBezTo>
                    <a:pt x="13" y="8"/>
                    <a:pt x="14" y="8"/>
                    <a:pt x="13" y="9"/>
                  </a:cubicBezTo>
                  <a:cubicBezTo>
                    <a:pt x="12" y="10"/>
                    <a:pt x="10" y="11"/>
                    <a:pt x="9" y="11"/>
                  </a:cubicBezTo>
                  <a:cubicBezTo>
                    <a:pt x="7" y="13"/>
                    <a:pt x="7" y="14"/>
                    <a:pt x="6" y="16"/>
                  </a:cubicBezTo>
                  <a:cubicBezTo>
                    <a:pt x="5" y="17"/>
                    <a:pt x="3" y="17"/>
                    <a:pt x="1" y="18"/>
                  </a:cubicBezTo>
                  <a:cubicBezTo>
                    <a:pt x="0" y="19"/>
                    <a:pt x="0" y="21"/>
                    <a:pt x="1" y="22"/>
                  </a:cubicBezTo>
                  <a:cubicBezTo>
                    <a:pt x="1" y="24"/>
                    <a:pt x="0" y="25"/>
                    <a:pt x="2" y="25"/>
                  </a:cubicBezTo>
                  <a:cubicBezTo>
                    <a:pt x="4" y="25"/>
                    <a:pt x="6" y="26"/>
                    <a:pt x="8" y="26"/>
                  </a:cubicBezTo>
                  <a:cubicBezTo>
                    <a:pt x="9" y="26"/>
                    <a:pt x="10" y="24"/>
                    <a:pt x="11" y="23"/>
                  </a:cubicBezTo>
                  <a:cubicBezTo>
                    <a:pt x="12" y="21"/>
                    <a:pt x="12" y="19"/>
                    <a:pt x="13" y="18"/>
                  </a:cubicBezTo>
                  <a:cubicBezTo>
                    <a:pt x="13" y="17"/>
                    <a:pt x="14" y="17"/>
                    <a:pt x="15" y="16"/>
                  </a:cubicBezTo>
                  <a:cubicBezTo>
                    <a:pt x="16" y="16"/>
                    <a:pt x="16" y="15"/>
                    <a:pt x="17" y="14"/>
                  </a:cubicBezTo>
                  <a:cubicBezTo>
                    <a:pt x="18" y="13"/>
                    <a:pt x="20" y="13"/>
                    <a:pt x="21" y="11"/>
                  </a:cubicBezTo>
                  <a:cubicBezTo>
                    <a:pt x="21" y="11"/>
                    <a:pt x="21" y="10"/>
                    <a:pt x="22" y="10"/>
                  </a:cubicBezTo>
                  <a:cubicBezTo>
                    <a:pt x="22" y="9"/>
                    <a:pt x="23" y="8"/>
                    <a:pt x="24" y="8"/>
                  </a:cubicBezTo>
                  <a:cubicBezTo>
                    <a:pt x="24" y="7"/>
                    <a:pt x="24" y="5"/>
                    <a:pt x="24" y="4"/>
                  </a:cubicBezTo>
                  <a:cubicBezTo>
                    <a:pt x="23" y="2"/>
                    <a:pt x="23" y="3"/>
                    <a:pt x="2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7"/>
            <p:cNvSpPr/>
            <p:nvPr/>
          </p:nvSpPr>
          <p:spPr bwMode="auto">
            <a:xfrm>
              <a:off x="8971757" y="96839"/>
              <a:ext cx="96838" cy="114300"/>
            </a:xfrm>
            <a:custGeom>
              <a:avLst/>
              <a:gdLst>
                <a:gd name="T0" fmla="*/ 22 w 23"/>
                <a:gd name="T1" fmla="*/ 13 h 27"/>
                <a:gd name="T2" fmla="*/ 18 w 23"/>
                <a:gd name="T3" fmla="*/ 12 h 27"/>
                <a:gd name="T4" fmla="*/ 15 w 23"/>
                <a:gd name="T5" fmla="*/ 10 h 27"/>
                <a:gd name="T6" fmla="*/ 11 w 23"/>
                <a:gd name="T7" fmla="*/ 5 h 27"/>
                <a:gd name="T8" fmla="*/ 8 w 23"/>
                <a:gd name="T9" fmla="*/ 4 h 27"/>
                <a:gd name="T10" fmla="*/ 7 w 23"/>
                <a:gd name="T11" fmla="*/ 2 h 27"/>
                <a:gd name="T12" fmla="*/ 5 w 23"/>
                <a:gd name="T13" fmla="*/ 5 h 27"/>
                <a:gd name="T14" fmla="*/ 9 w 23"/>
                <a:gd name="T15" fmla="*/ 9 h 27"/>
                <a:gd name="T16" fmla="*/ 12 w 23"/>
                <a:gd name="T17" fmla="*/ 10 h 27"/>
                <a:gd name="T18" fmla="*/ 11 w 23"/>
                <a:gd name="T19" fmla="*/ 11 h 27"/>
                <a:gd name="T20" fmla="*/ 8 w 23"/>
                <a:gd name="T21" fmla="*/ 15 h 27"/>
                <a:gd name="T22" fmla="*/ 9 w 23"/>
                <a:gd name="T23" fmla="*/ 17 h 27"/>
                <a:gd name="T24" fmla="*/ 12 w 23"/>
                <a:gd name="T25" fmla="*/ 23 h 27"/>
                <a:gd name="T26" fmla="*/ 12 w 23"/>
                <a:gd name="T27" fmla="*/ 26 h 27"/>
                <a:gd name="T28" fmla="*/ 16 w 23"/>
                <a:gd name="T29" fmla="*/ 21 h 27"/>
                <a:gd name="T30" fmla="*/ 20 w 23"/>
                <a:gd name="T31" fmla="*/ 18 h 27"/>
                <a:gd name="T32" fmla="*/ 22 w 23"/>
                <a:gd name="T3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7">
                  <a:moveTo>
                    <a:pt x="22" y="13"/>
                  </a:moveTo>
                  <a:cubicBezTo>
                    <a:pt x="22" y="12"/>
                    <a:pt x="19" y="12"/>
                    <a:pt x="18" y="12"/>
                  </a:cubicBezTo>
                  <a:cubicBezTo>
                    <a:pt x="16" y="12"/>
                    <a:pt x="16" y="11"/>
                    <a:pt x="15" y="10"/>
                  </a:cubicBezTo>
                  <a:cubicBezTo>
                    <a:pt x="14" y="8"/>
                    <a:pt x="12" y="6"/>
                    <a:pt x="11" y="5"/>
                  </a:cubicBezTo>
                  <a:cubicBezTo>
                    <a:pt x="10" y="5"/>
                    <a:pt x="9" y="5"/>
                    <a:pt x="8" y="4"/>
                  </a:cubicBezTo>
                  <a:cubicBezTo>
                    <a:pt x="8" y="4"/>
                    <a:pt x="8" y="3"/>
                    <a:pt x="7" y="2"/>
                  </a:cubicBezTo>
                  <a:cubicBezTo>
                    <a:pt x="4" y="0"/>
                    <a:pt x="0" y="4"/>
                    <a:pt x="5" y="5"/>
                  </a:cubicBezTo>
                  <a:cubicBezTo>
                    <a:pt x="7" y="6"/>
                    <a:pt x="7" y="8"/>
                    <a:pt x="9" y="9"/>
                  </a:cubicBezTo>
                  <a:cubicBezTo>
                    <a:pt x="10" y="9"/>
                    <a:pt x="11" y="10"/>
                    <a:pt x="12" y="10"/>
                  </a:cubicBezTo>
                  <a:cubicBezTo>
                    <a:pt x="11" y="10"/>
                    <a:pt x="11" y="11"/>
                    <a:pt x="11" y="11"/>
                  </a:cubicBezTo>
                  <a:cubicBezTo>
                    <a:pt x="10" y="13"/>
                    <a:pt x="8" y="13"/>
                    <a:pt x="8" y="15"/>
                  </a:cubicBezTo>
                  <a:cubicBezTo>
                    <a:pt x="7" y="16"/>
                    <a:pt x="8" y="17"/>
                    <a:pt x="9" y="17"/>
                  </a:cubicBezTo>
                  <a:cubicBezTo>
                    <a:pt x="11" y="19"/>
                    <a:pt x="12" y="21"/>
                    <a:pt x="12" y="23"/>
                  </a:cubicBezTo>
                  <a:cubicBezTo>
                    <a:pt x="12" y="24"/>
                    <a:pt x="11" y="26"/>
                    <a:pt x="12" y="26"/>
                  </a:cubicBezTo>
                  <a:cubicBezTo>
                    <a:pt x="15" y="27"/>
                    <a:pt x="16" y="22"/>
                    <a:pt x="16" y="21"/>
                  </a:cubicBezTo>
                  <a:cubicBezTo>
                    <a:pt x="17" y="19"/>
                    <a:pt x="18" y="19"/>
                    <a:pt x="20" y="18"/>
                  </a:cubicBezTo>
                  <a:cubicBezTo>
                    <a:pt x="21" y="18"/>
                    <a:pt x="23" y="15"/>
                    <a:pt x="2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8"/>
            <p:cNvSpPr/>
            <p:nvPr/>
          </p:nvSpPr>
          <p:spPr bwMode="auto">
            <a:xfrm>
              <a:off x="9013032" y="144464"/>
              <a:ext cx="4763" cy="3175"/>
            </a:xfrm>
            <a:custGeom>
              <a:avLst/>
              <a:gdLst>
                <a:gd name="T0" fmla="*/ 0 w 3"/>
                <a:gd name="T1" fmla="*/ 2 h 2"/>
                <a:gd name="T2" fmla="*/ 3 w 3"/>
                <a:gd name="T3" fmla="*/ 0 h 2"/>
                <a:gd name="T4" fmla="*/ 3 w 3"/>
                <a:gd name="T5" fmla="*/ 0 h 2"/>
                <a:gd name="T6" fmla="*/ 0 w 3"/>
                <a:gd name="T7" fmla="*/ 2 h 2"/>
              </a:gdLst>
              <a:ahLst/>
              <a:cxnLst>
                <a:cxn ang="0">
                  <a:pos x="T0" y="T1"/>
                </a:cxn>
                <a:cxn ang="0">
                  <a:pos x="T2" y="T3"/>
                </a:cxn>
                <a:cxn ang="0">
                  <a:pos x="T4" y="T5"/>
                </a:cxn>
                <a:cxn ang="0">
                  <a:pos x="T6" y="T7"/>
                </a:cxn>
              </a:cxnLst>
              <a:rect l="0" t="0" r="r" b="b"/>
              <a:pathLst>
                <a:path w="3" h="2">
                  <a:moveTo>
                    <a:pt x="0" y="2"/>
                  </a:moveTo>
                  <a:lnTo>
                    <a:pt x="3" y="0"/>
                  </a:lnTo>
                  <a:lnTo>
                    <a:pt x="3"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29"/>
            <p:cNvSpPr/>
            <p:nvPr/>
          </p:nvSpPr>
          <p:spPr bwMode="auto">
            <a:xfrm>
              <a:off x="7485857" y="-623887"/>
              <a:ext cx="55563" cy="53975"/>
            </a:xfrm>
            <a:custGeom>
              <a:avLst/>
              <a:gdLst>
                <a:gd name="T0" fmla="*/ 7 w 13"/>
                <a:gd name="T1" fmla="*/ 6 h 13"/>
                <a:gd name="T2" fmla="*/ 6 w 13"/>
                <a:gd name="T3" fmla="*/ 4 h 13"/>
                <a:gd name="T4" fmla="*/ 4 w 13"/>
                <a:gd name="T5" fmla="*/ 2 h 13"/>
                <a:gd name="T6" fmla="*/ 1 w 13"/>
                <a:gd name="T7" fmla="*/ 1 h 13"/>
                <a:gd name="T8" fmla="*/ 1 w 13"/>
                <a:gd name="T9" fmla="*/ 1 h 13"/>
                <a:gd name="T10" fmla="*/ 0 w 13"/>
                <a:gd name="T11" fmla="*/ 3 h 13"/>
                <a:gd name="T12" fmla="*/ 1 w 13"/>
                <a:gd name="T13" fmla="*/ 5 h 13"/>
                <a:gd name="T14" fmla="*/ 1 w 13"/>
                <a:gd name="T15" fmla="*/ 9 h 13"/>
                <a:gd name="T16" fmla="*/ 3 w 13"/>
                <a:gd name="T17" fmla="*/ 10 h 13"/>
                <a:gd name="T18" fmla="*/ 5 w 13"/>
                <a:gd name="T19" fmla="*/ 12 h 13"/>
                <a:gd name="T20" fmla="*/ 11 w 13"/>
                <a:gd name="T21" fmla="*/ 8 h 13"/>
                <a:gd name="T22" fmla="*/ 7 w 13"/>
                <a:gd name="T23"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6"/>
                  </a:moveTo>
                  <a:cubicBezTo>
                    <a:pt x="6" y="5"/>
                    <a:pt x="6" y="5"/>
                    <a:pt x="6" y="4"/>
                  </a:cubicBezTo>
                  <a:cubicBezTo>
                    <a:pt x="6" y="3"/>
                    <a:pt x="5" y="2"/>
                    <a:pt x="4" y="2"/>
                  </a:cubicBezTo>
                  <a:cubicBezTo>
                    <a:pt x="4" y="1"/>
                    <a:pt x="1" y="0"/>
                    <a:pt x="1" y="1"/>
                  </a:cubicBezTo>
                  <a:cubicBezTo>
                    <a:pt x="1" y="1"/>
                    <a:pt x="1" y="1"/>
                    <a:pt x="1" y="1"/>
                  </a:cubicBezTo>
                  <a:cubicBezTo>
                    <a:pt x="1" y="2"/>
                    <a:pt x="1" y="2"/>
                    <a:pt x="0" y="3"/>
                  </a:cubicBezTo>
                  <a:cubicBezTo>
                    <a:pt x="0" y="4"/>
                    <a:pt x="1" y="4"/>
                    <a:pt x="1" y="5"/>
                  </a:cubicBezTo>
                  <a:cubicBezTo>
                    <a:pt x="1" y="6"/>
                    <a:pt x="0" y="8"/>
                    <a:pt x="1" y="9"/>
                  </a:cubicBezTo>
                  <a:cubicBezTo>
                    <a:pt x="2" y="9"/>
                    <a:pt x="3" y="9"/>
                    <a:pt x="3" y="10"/>
                  </a:cubicBezTo>
                  <a:cubicBezTo>
                    <a:pt x="4" y="11"/>
                    <a:pt x="4" y="12"/>
                    <a:pt x="5" y="12"/>
                  </a:cubicBezTo>
                  <a:cubicBezTo>
                    <a:pt x="7" y="13"/>
                    <a:pt x="13" y="11"/>
                    <a:pt x="11" y="8"/>
                  </a:cubicBezTo>
                  <a:cubicBezTo>
                    <a:pt x="10" y="7"/>
                    <a:pt x="8" y="7"/>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30"/>
            <p:cNvSpPr/>
            <p:nvPr/>
          </p:nvSpPr>
          <p:spPr bwMode="auto">
            <a:xfrm>
              <a:off x="6965157" y="-327024"/>
              <a:ext cx="101600" cy="190500"/>
            </a:xfrm>
            <a:custGeom>
              <a:avLst/>
              <a:gdLst>
                <a:gd name="T0" fmla="*/ 23 w 24"/>
                <a:gd name="T1" fmla="*/ 8 h 45"/>
                <a:gd name="T2" fmla="*/ 23 w 24"/>
                <a:gd name="T3" fmla="*/ 4 h 45"/>
                <a:gd name="T4" fmla="*/ 20 w 24"/>
                <a:gd name="T5" fmla="*/ 1 h 45"/>
                <a:gd name="T6" fmla="*/ 20 w 24"/>
                <a:gd name="T7" fmla="*/ 1 h 45"/>
                <a:gd name="T8" fmla="*/ 18 w 24"/>
                <a:gd name="T9" fmla="*/ 5 h 45"/>
                <a:gd name="T10" fmla="*/ 15 w 24"/>
                <a:gd name="T11" fmla="*/ 8 h 45"/>
                <a:gd name="T12" fmla="*/ 11 w 24"/>
                <a:gd name="T13" fmla="*/ 10 h 45"/>
                <a:gd name="T14" fmla="*/ 9 w 24"/>
                <a:gd name="T15" fmla="*/ 12 h 45"/>
                <a:gd name="T16" fmla="*/ 5 w 24"/>
                <a:gd name="T17" fmla="*/ 13 h 45"/>
                <a:gd name="T18" fmla="*/ 2 w 24"/>
                <a:gd name="T19" fmla="*/ 18 h 45"/>
                <a:gd name="T20" fmla="*/ 3 w 24"/>
                <a:gd name="T21" fmla="*/ 22 h 45"/>
                <a:gd name="T22" fmla="*/ 6 w 24"/>
                <a:gd name="T23" fmla="*/ 26 h 45"/>
                <a:gd name="T24" fmla="*/ 3 w 24"/>
                <a:gd name="T25" fmla="*/ 29 h 45"/>
                <a:gd name="T26" fmla="*/ 2 w 24"/>
                <a:gd name="T27" fmla="*/ 30 h 45"/>
                <a:gd name="T28" fmla="*/ 2 w 24"/>
                <a:gd name="T29" fmla="*/ 35 h 45"/>
                <a:gd name="T30" fmla="*/ 3 w 24"/>
                <a:gd name="T31" fmla="*/ 38 h 45"/>
                <a:gd name="T32" fmla="*/ 3 w 24"/>
                <a:gd name="T33" fmla="*/ 40 h 45"/>
                <a:gd name="T34" fmla="*/ 7 w 24"/>
                <a:gd name="T35" fmla="*/ 45 h 45"/>
                <a:gd name="T36" fmla="*/ 13 w 24"/>
                <a:gd name="T37" fmla="*/ 40 h 45"/>
                <a:gd name="T38" fmla="*/ 15 w 24"/>
                <a:gd name="T39" fmla="*/ 27 h 45"/>
                <a:gd name="T40" fmla="*/ 17 w 24"/>
                <a:gd name="T41" fmla="*/ 24 h 45"/>
                <a:gd name="T42" fmla="*/ 20 w 24"/>
                <a:gd name="T43" fmla="*/ 20 h 45"/>
                <a:gd name="T44" fmla="*/ 23 w 24"/>
                <a:gd name="T45" fmla="*/ 13 h 45"/>
                <a:gd name="T46" fmla="*/ 23 w 24"/>
                <a:gd name="T47" fmla="*/ 10 h 45"/>
                <a:gd name="T48" fmla="*/ 23 w 24"/>
                <a:gd name="T49"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45">
                  <a:moveTo>
                    <a:pt x="23" y="8"/>
                  </a:moveTo>
                  <a:cubicBezTo>
                    <a:pt x="22" y="7"/>
                    <a:pt x="23" y="6"/>
                    <a:pt x="23" y="4"/>
                  </a:cubicBezTo>
                  <a:cubicBezTo>
                    <a:pt x="22" y="3"/>
                    <a:pt x="21" y="1"/>
                    <a:pt x="20" y="1"/>
                  </a:cubicBezTo>
                  <a:cubicBezTo>
                    <a:pt x="20" y="1"/>
                    <a:pt x="20" y="1"/>
                    <a:pt x="20" y="1"/>
                  </a:cubicBezTo>
                  <a:cubicBezTo>
                    <a:pt x="19" y="0"/>
                    <a:pt x="18" y="4"/>
                    <a:pt x="18" y="5"/>
                  </a:cubicBezTo>
                  <a:cubicBezTo>
                    <a:pt x="17" y="6"/>
                    <a:pt x="16" y="7"/>
                    <a:pt x="15" y="8"/>
                  </a:cubicBezTo>
                  <a:cubicBezTo>
                    <a:pt x="14" y="8"/>
                    <a:pt x="12" y="9"/>
                    <a:pt x="11" y="10"/>
                  </a:cubicBezTo>
                  <a:cubicBezTo>
                    <a:pt x="10" y="11"/>
                    <a:pt x="11" y="12"/>
                    <a:pt x="9" y="12"/>
                  </a:cubicBezTo>
                  <a:cubicBezTo>
                    <a:pt x="8" y="13"/>
                    <a:pt x="6" y="12"/>
                    <a:pt x="5" y="13"/>
                  </a:cubicBezTo>
                  <a:cubicBezTo>
                    <a:pt x="4" y="14"/>
                    <a:pt x="2" y="16"/>
                    <a:pt x="2" y="18"/>
                  </a:cubicBezTo>
                  <a:cubicBezTo>
                    <a:pt x="2" y="19"/>
                    <a:pt x="2" y="21"/>
                    <a:pt x="3" y="22"/>
                  </a:cubicBezTo>
                  <a:cubicBezTo>
                    <a:pt x="4" y="23"/>
                    <a:pt x="7" y="24"/>
                    <a:pt x="6" y="26"/>
                  </a:cubicBezTo>
                  <a:cubicBezTo>
                    <a:pt x="6" y="27"/>
                    <a:pt x="4" y="28"/>
                    <a:pt x="3" y="29"/>
                  </a:cubicBezTo>
                  <a:cubicBezTo>
                    <a:pt x="3" y="29"/>
                    <a:pt x="2" y="29"/>
                    <a:pt x="2" y="30"/>
                  </a:cubicBezTo>
                  <a:cubicBezTo>
                    <a:pt x="0" y="31"/>
                    <a:pt x="1" y="33"/>
                    <a:pt x="2" y="35"/>
                  </a:cubicBezTo>
                  <a:cubicBezTo>
                    <a:pt x="3" y="36"/>
                    <a:pt x="3" y="37"/>
                    <a:pt x="3" y="38"/>
                  </a:cubicBezTo>
                  <a:cubicBezTo>
                    <a:pt x="3" y="39"/>
                    <a:pt x="3" y="40"/>
                    <a:pt x="3" y="40"/>
                  </a:cubicBezTo>
                  <a:cubicBezTo>
                    <a:pt x="3" y="42"/>
                    <a:pt x="6" y="44"/>
                    <a:pt x="7" y="45"/>
                  </a:cubicBezTo>
                  <a:cubicBezTo>
                    <a:pt x="10" y="45"/>
                    <a:pt x="12" y="42"/>
                    <a:pt x="13" y="40"/>
                  </a:cubicBezTo>
                  <a:cubicBezTo>
                    <a:pt x="16" y="36"/>
                    <a:pt x="15" y="31"/>
                    <a:pt x="15" y="27"/>
                  </a:cubicBezTo>
                  <a:cubicBezTo>
                    <a:pt x="16" y="25"/>
                    <a:pt x="16" y="25"/>
                    <a:pt x="17" y="24"/>
                  </a:cubicBezTo>
                  <a:cubicBezTo>
                    <a:pt x="19" y="23"/>
                    <a:pt x="19" y="21"/>
                    <a:pt x="20" y="20"/>
                  </a:cubicBezTo>
                  <a:cubicBezTo>
                    <a:pt x="22" y="18"/>
                    <a:pt x="22" y="16"/>
                    <a:pt x="23" y="13"/>
                  </a:cubicBezTo>
                  <a:cubicBezTo>
                    <a:pt x="23" y="12"/>
                    <a:pt x="24" y="11"/>
                    <a:pt x="23" y="10"/>
                  </a:cubicBezTo>
                  <a:cubicBezTo>
                    <a:pt x="23" y="9"/>
                    <a:pt x="23" y="9"/>
                    <a:pt x="2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31"/>
            <p:cNvSpPr/>
            <p:nvPr/>
          </p:nvSpPr>
          <p:spPr bwMode="auto">
            <a:xfrm>
              <a:off x="8203407" y="-1150937"/>
              <a:ext cx="220663" cy="233363"/>
            </a:xfrm>
            <a:custGeom>
              <a:avLst/>
              <a:gdLst>
                <a:gd name="T0" fmla="*/ 32 w 52"/>
                <a:gd name="T1" fmla="*/ 25 h 55"/>
                <a:gd name="T2" fmla="*/ 31 w 52"/>
                <a:gd name="T3" fmla="*/ 27 h 55"/>
                <a:gd name="T4" fmla="*/ 30 w 52"/>
                <a:gd name="T5" fmla="*/ 29 h 55"/>
                <a:gd name="T6" fmla="*/ 28 w 52"/>
                <a:gd name="T7" fmla="*/ 32 h 55"/>
                <a:gd name="T8" fmla="*/ 24 w 52"/>
                <a:gd name="T9" fmla="*/ 31 h 55"/>
                <a:gd name="T10" fmla="*/ 23 w 52"/>
                <a:gd name="T11" fmla="*/ 30 h 55"/>
                <a:gd name="T12" fmla="*/ 21 w 52"/>
                <a:gd name="T13" fmla="*/ 35 h 55"/>
                <a:gd name="T14" fmla="*/ 18 w 52"/>
                <a:gd name="T15" fmla="*/ 36 h 55"/>
                <a:gd name="T16" fmla="*/ 16 w 52"/>
                <a:gd name="T17" fmla="*/ 36 h 55"/>
                <a:gd name="T18" fmla="*/ 14 w 52"/>
                <a:gd name="T19" fmla="*/ 37 h 55"/>
                <a:gd name="T20" fmla="*/ 11 w 52"/>
                <a:gd name="T21" fmla="*/ 38 h 55"/>
                <a:gd name="T22" fmla="*/ 8 w 52"/>
                <a:gd name="T23" fmla="*/ 41 h 55"/>
                <a:gd name="T24" fmla="*/ 5 w 52"/>
                <a:gd name="T25" fmla="*/ 42 h 55"/>
                <a:gd name="T26" fmla="*/ 3 w 52"/>
                <a:gd name="T27" fmla="*/ 44 h 55"/>
                <a:gd name="T28" fmla="*/ 2 w 52"/>
                <a:gd name="T29" fmla="*/ 45 h 55"/>
                <a:gd name="T30" fmla="*/ 0 w 52"/>
                <a:gd name="T31" fmla="*/ 48 h 55"/>
                <a:gd name="T32" fmla="*/ 1 w 52"/>
                <a:gd name="T33" fmla="*/ 50 h 55"/>
                <a:gd name="T34" fmla="*/ 1 w 52"/>
                <a:gd name="T35" fmla="*/ 52 h 55"/>
                <a:gd name="T36" fmla="*/ 6 w 52"/>
                <a:gd name="T37" fmla="*/ 49 h 55"/>
                <a:gd name="T38" fmla="*/ 6 w 52"/>
                <a:gd name="T39" fmla="*/ 47 h 55"/>
                <a:gd name="T40" fmla="*/ 9 w 52"/>
                <a:gd name="T41" fmla="*/ 45 h 55"/>
                <a:gd name="T42" fmla="*/ 11 w 52"/>
                <a:gd name="T43" fmla="*/ 46 h 55"/>
                <a:gd name="T44" fmla="*/ 13 w 52"/>
                <a:gd name="T45" fmla="*/ 45 h 55"/>
                <a:gd name="T46" fmla="*/ 16 w 52"/>
                <a:gd name="T47" fmla="*/ 44 h 55"/>
                <a:gd name="T48" fmla="*/ 19 w 52"/>
                <a:gd name="T49" fmla="*/ 42 h 55"/>
                <a:gd name="T50" fmla="*/ 20 w 52"/>
                <a:gd name="T51" fmla="*/ 43 h 55"/>
                <a:gd name="T52" fmla="*/ 25 w 52"/>
                <a:gd name="T53" fmla="*/ 42 h 55"/>
                <a:gd name="T54" fmla="*/ 28 w 52"/>
                <a:gd name="T55" fmla="*/ 40 h 55"/>
                <a:gd name="T56" fmla="*/ 30 w 52"/>
                <a:gd name="T57" fmla="*/ 40 h 55"/>
                <a:gd name="T58" fmla="*/ 34 w 52"/>
                <a:gd name="T59" fmla="*/ 38 h 55"/>
                <a:gd name="T60" fmla="*/ 36 w 52"/>
                <a:gd name="T61" fmla="*/ 34 h 55"/>
                <a:gd name="T62" fmla="*/ 38 w 52"/>
                <a:gd name="T63" fmla="*/ 32 h 55"/>
                <a:gd name="T64" fmla="*/ 39 w 52"/>
                <a:gd name="T65" fmla="*/ 28 h 55"/>
                <a:gd name="T66" fmla="*/ 40 w 52"/>
                <a:gd name="T67" fmla="*/ 23 h 55"/>
                <a:gd name="T68" fmla="*/ 41 w 52"/>
                <a:gd name="T69" fmla="*/ 21 h 55"/>
                <a:gd name="T70" fmla="*/ 40 w 52"/>
                <a:gd name="T71" fmla="*/ 18 h 55"/>
                <a:gd name="T72" fmla="*/ 38 w 52"/>
                <a:gd name="T73" fmla="*/ 16 h 55"/>
                <a:gd name="T74" fmla="*/ 39 w 52"/>
                <a:gd name="T75" fmla="*/ 13 h 55"/>
                <a:gd name="T76" fmla="*/ 43 w 52"/>
                <a:gd name="T77" fmla="*/ 13 h 55"/>
                <a:gd name="T78" fmla="*/ 45 w 52"/>
                <a:gd name="T79" fmla="*/ 14 h 55"/>
                <a:gd name="T80" fmla="*/ 49 w 52"/>
                <a:gd name="T81" fmla="*/ 10 h 55"/>
                <a:gd name="T82" fmla="*/ 52 w 52"/>
                <a:gd name="T83" fmla="*/ 8 h 55"/>
                <a:gd name="T84" fmla="*/ 51 w 52"/>
                <a:gd name="T85" fmla="*/ 6 h 55"/>
                <a:gd name="T86" fmla="*/ 46 w 52"/>
                <a:gd name="T87" fmla="*/ 5 h 55"/>
                <a:gd name="T88" fmla="*/ 45 w 52"/>
                <a:gd name="T89" fmla="*/ 3 h 55"/>
                <a:gd name="T90" fmla="*/ 43 w 52"/>
                <a:gd name="T91" fmla="*/ 2 h 55"/>
                <a:gd name="T92" fmla="*/ 41 w 52"/>
                <a:gd name="T93" fmla="*/ 0 h 55"/>
                <a:gd name="T94" fmla="*/ 39 w 52"/>
                <a:gd name="T95" fmla="*/ 3 h 55"/>
                <a:gd name="T96" fmla="*/ 39 w 52"/>
                <a:gd name="T97" fmla="*/ 6 h 55"/>
                <a:gd name="T98" fmla="*/ 36 w 52"/>
                <a:gd name="T99" fmla="*/ 8 h 55"/>
                <a:gd name="T100" fmla="*/ 36 w 52"/>
                <a:gd name="T101" fmla="*/ 13 h 55"/>
                <a:gd name="T102" fmla="*/ 35 w 52"/>
                <a:gd name="T103" fmla="*/ 17 h 55"/>
                <a:gd name="T104" fmla="*/ 34 w 52"/>
                <a:gd name="T105" fmla="*/ 18 h 55"/>
                <a:gd name="T106" fmla="*/ 34 w 52"/>
                <a:gd name="T107" fmla="*/ 22 h 55"/>
                <a:gd name="T108" fmla="*/ 32 w 52"/>
                <a:gd name="T109" fmla="*/ 2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55">
                  <a:moveTo>
                    <a:pt x="32" y="25"/>
                  </a:moveTo>
                  <a:cubicBezTo>
                    <a:pt x="32" y="26"/>
                    <a:pt x="31" y="26"/>
                    <a:pt x="31" y="27"/>
                  </a:cubicBezTo>
                  <a:cubicBezTo>
                    <a:pt x="31" y="28"/>
                    <a:pt x="31" y="28"/>
                    <a:pt x="30" y="29"/>
                  </a:cubicBezTo>
                  <a:cubicBezTo>
                    <a:pt x="30" y="30"/>
                    <a:pt x="29" y="31"/>
                    <a:pt x="28" y="32"/>
                  </a:cubicBezTo>
                  <a:cubicBezTo>
                    <a:pt x="27" y="32"/>
                    <a:pt x="25" y="33"/>
                    <a:pt x="24" y="31"/>
                  </a:cubicBezTo>
                  <a:cubicBezTo>
                    <a:pt x="24" y="30"/>
                    <a:pt x="24" y="29"/>
                    <a:pt x="23" y="30"/>
                  </a:cubicBezTo>
                  <a:cubicBezTo>
                    <a:pt x="21" y="31"/>
                    <a:pt x="22" y="33"/>
                    <a:pt x="21" y="35"/>
                  </a:cubicBezTo>
                  <a:cubicBezTo>
                    <a:pt x="21" y="37"/>
                    <a:pt x="19" y="36"/>
                    <a:pt x="18" y="36"/>
                  </a:cubicBezTo>
                  <a:cubicBezTo>
                    <a:pt x="18" y="36"/>
                    <a:pt x="17" y="36"/>
                    <a:pt x="16" y="36"/>
                  </a:cubicBezTo>
                  <a:cubicBezTo>
                    <a:pt x="15" y="37"/>
                    <a:pt x="15" y="37"/>
                    <a:pt x="14" y="37"/>
                  </a:cubicBezTo>
                  <a:cubicBezTo>
                    <a:pt x="13" y="38"/>
                    <a:pt x="12" y="37"/>
                    <a:pt x="11" y="38"/>
                  </a:cubicBezTo>
                  <a:cubicBezTo>
                    <a:pt x="9" y="38"/>
                    <a:pt x="9" y="40"/>
                    <a:pt x="8" y="41"/>
                  </a:cubicBezTo>
                  <a:cubicBezTo>
                    <a:pt x="7" y="42"/>
                    <a:pt x="6" y="42"/>
                    <a:pt x="5" y="42"/>
                  </a:cubicBezTo>
                  <a:cubicBezTo>
                    <a:pt x="4" y="43"/>
                    <a:pt x="3" y="43"/>
                    <a:pt x="3" y="44"/>
                  </a:cubicBezTo>
                  <a:cubicBezTo>
                    <a:pt x="2" y="44"/>
                    <a:pt x="2" y="45"/>
                    <a:pt x="2" y="45"/>
                  </a:cubicBezTo>
                  <a:cubicBezTo>
                    <a:pt x="1" y="46"/>
                    <a:pt x="0" y="46"/>
                    <a:pt x="0" y="48"/>
                  </a:cubicBezTo>
                  <a:cubicBezTo>
                    <a:pt x="0" y="49"/>
                    <a:pt x="1" y="49"/>
                    <a:pt x="1" y="50"/>
                  </a:cubicBezTo>
                  <a:cubicBezTo>
                    <a:pt x="1" y="51"/>
                    <a:pt x="1" y="51"/>
                    <a:pt x="1" y="52"/>
                  </a:cubicBezTo>
                  <a:cubicBezTo>
                    <a:pt x="2" y="55"/>
                    <a:pt x="6" y="52"/>
                    <a:pt x="6" y="49"/>
                  </a:cubicBezTo>
                  <a:cubicBezTo>
                    <a:pt x="6" y="49"/>
                    <a:pt x="6" y="48"/>
                    <a:pt x="6" y="47"/>
                  </a:cubicBezTo>
                  <a:cubicBezTo>
                    <a:pt x="6" y="46"/>
                    <a:pt x="8" y="45"/>
                    <a:pt x="9" y="45"/>
                  </a:cubicBezTo>
                  <a:cubicBezTo>
                    <a:pt x="10" y="45"/>
                    <a:pt x="10" y="46"/>
                    <a:pt x="11" y="46"/>
                  </a:cubicBezTo>
                  <a:cubicBezTo>
                    <a:pt x="12" y="46"/>
                    <a:pt x="12" y="45"/>
                    <a:pt x="13" y="45"/>
                  </a:cubicBezTo>
                  <a:cubicBezTo>
                    <a:pt x="14" y="45"/>
                    <a:pt x="15" y="44"/>
                    <a:pt x="16" y="44"/>
                  </a:cubicBezTo>
                  <a:cubicBezTo>
                    <a:pt x="17" y="43"/>
                    <a:pt x="18" y="42"/>
                    <a:pt x="19" y="42"/>
                  </a:cubicBezTo>
                  <a:cubicBezTo>
                    <a:pt x="19" y="42"/>
                    <a:pt x="19" y="43"/>
                    <a:pt x="20" y="43"/>
                  </a:cubicBezTo>
                  <a:cubicBezTo>
                    <a:pt x="22" y="44"/>
                    <a:pt x="23" y="42"/>
                    <a:pt x="25" y="42"/>
                  </a:cubicBezTo>
                  <a:cubicBezTo>
                    <a:pt x="26" y="41"/>
                    <a:pt x="27" y="40"/>
                    <a:pt x="28" y="40"/>
                  </a:cubicBezTo>
                  <a:cubicBezTo>
                    <a:pt x="29" y="40"/>
                    <a:pt x="29" y="40"/>
                    <a:pt x="30" y="40"/>
                  </a:cubicBezTo>
                  <a:cubicBezTo>
                    <a:pt x="32" y="40"/>
                    <a:pt x="33" y="39"/>
                    <a:pt x="34" y="38"/>
                  </a:cubicBezTo>
                  <a:cubicBezTo>
                    <a:pt x="35" y="37"/>
                    <a:pt x="35" y="36"/>
                    <a:pt x="36" y="34"/>
                  </a:cubicBezTo>
                  <a:cubicBezTo>
                    <a:pt x="36" y="34"/>
                    <a:pt x="37" y="33"/>
                    <a:pt x="38" y="32"/>
                  </a:cubicBezTo>
                  <a:cubicBezTo>
                    <a:pt x="38" y="31"/>
                    <a:pt x="39" y="29"/>
                    <a:pt x="39" y="28"/>
                  </a:cubicBezTo>
                  <a:cubicBezTo>
                    <a:pt x="40" y="26"/>
                    <a:pt x="40" y="25"/>
                    <a:pt x="40" y="23"/>
                  </a:cubicBezTo>
                  <a:cubicBezTo>
                    <a:pt x="40" y="22"/>
                    <a:pt x="41" y="22"/>
                    <a:pt x="41" y="21"/>
                  </a:cubicBezTo>
                  <a:cubicBezTo>
                    <a:pt x="41" y="20"/>
                    <a:pt x="41" y="18"/>
                    <a:pt x="40" y="18"/>
                  </a:cubicBezTo>
                  <a:cubicBezTo>
                    <a:pt x="40" y="17"/>
                    <a:pt x="39" y="17"/>
                    <a:pt x="38" y="16"/>
                  </a:cubicBezTo>
                  <a:cubicBezTo>
                    <a:pt x="38" y="15"/>
                    <a:pt x="38" y="14"/>
                    <a:pt x="39" y="13"/>
                  </a:cubicBezTo>
                  <a:cubicBezTo>
                    <a:pt x="40" y="12"/>
                    <a:pt x="41" y="12"/>
                    <a:pt x="43" y="13"/>
                  </a:cubicBezTo>
                  <a:cubicBezTo>
                    <a:pt x="44" y="14"/>
                    <a:pt x="44" y="15"/>
                    <a:pt x="45" y="14"/>
                  </a:cubicBezTo>
                  <a:cubicBezTo>
                    <a:pt x="47" y="13"/>
                    <a:pt x="48" y="11"/>
                    <a:pt x="49" y="10"/>
                  </a:cubicBezTo>
                  <a:cubicBezTo>
                    <a:pt x="51" y="9"/>
                    <a:pt x="52" y="10"/>
                    <a:pt x="52" y="8"/>
                  </a:cubicBezTo>
                  <a:cubicBezTo>
                    <a:pt x="52" y="7"/>
                    <a:pt x="52" y="7"/>
                    <a:pt x="51" y="6"/>
                  </a:cubicBezTo>
                  <a:cubicBezTo>
                    <a:pt x="50" y="5"/>
                    <a:pt x="47" y="6"/>
                    <a:pt x="46" y="5"/>
                  </a:cubicBezTo>
                  <a:cubicBezTo>
                    <a:pt x="46" y="4"/>
                    <a:pt x="46" y="4"/>
                    <a:pt x="45" y="3"/>
                  </a:cubicBezTo>
                  <a:cubicBezTo>
                    <a:pt x="44" y="3"/>
                    <a:pt x="44" y="2"/>
                    <a:pt x="43" y="2"/>
                  </a:cubicBezTo>
                  <a:cubicBezTo>
                    <a:pt x="42" y="1"/>
                    <a:pt x="42" y="0"/>
                    <a:pt x="41" y="0"/>
                  </a:cubicBezTo>
                  <a:cubicBezTo>
                    <a:pt x="40" y="0"/>
                    <a:pt x="39" y="2"/>
                    <a:pt x="39" y="3"/>
                  </a:cubicBezTo>
                  <a:cubicBezTo>
                    <a:pt x="38" y="4"/>
                    <a:pt x="39" y="5"/>
                    <a:pt x="39" y="6"/>
                  </a:cubicBezTo>
                  <a:cubicBezTo>
                    <a:pt x="38" y="7"/>
                    <a:pt x="37" y="7"/>
                    <a:pt x="36" y="8"/>
                  </a:cubicBezTo>
                  <a:cubicBezTo>
                    <a:pt x="34" y="10"/>
                    <a:pt x="36" y="11"/>
                    <a:pt x="36" y="13"/>
                  </a:cubicBezTo>
                  <a:cubicBezTo>
                    <a:pt x="36" y="14"/>
                    <a:pt x="35" y="16"/>
                    <a:pt x="35" y="17"/>
                  </a:cubicBezTo>
                  <a:cubicBezTo>
                    <a:pt x="35" y="17"/>
                    <a:pt x="35" y="18"/>
                    <a:pt x="34" y="18"/>
                  </a:cubicBezTo>
                  <a:cubicBezTo>
                    <a:pt x="33" y="18"/>
                    <a:pt x="34" y="21"/>
                    <a:pt x="34" y="22"/>
                  </a:cubicBezTo>
                  <a:cubicBezTo>
                    <a:pt x="33" y="23"/>
                    <a:pt x="33" y="24"/>
                    <a:pt x="3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Rectangle 32"/>
            <p:cNvSpPr>
              <a:spLocks noChangeArrowheads="1"/>
            </p:cNvSpPr>
            <p:nvPr/>
          </p:nvSpPr>
          <p:spPr bwMode="auto">
            <a:xfrm>
              <a:off x="8347869" y="-1074737"/>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9" name="Freeform 33"/>
            <p:cNvSpPr/>
            <p:nvPr/>
          </p:nvSpPr>
          <p:spPr bwMode="auto">
            <a:xfrm>
              <a:off x="8373269" y="-1295399"/>
              <a:ext cx="33338" cy="123825"/>
            </a:xfrm>
            <a:custGeom>
              <a:avLst/>
              <a:gdLst>
                <a:gd name="T0" fmla="*/ 1 w 8"/>
                <a:gd name="T1" fmla="*/ 6 h 29"/>
                <a:gd name="T2" fmla="*/ 2 w 8"/>
                <a:gd name="T3" fmla="*/ 9 h 29"/>
                <a:gd name="T4" fmla="*/ 1 w 8"/>
                <a:gd name="T5" fmla="*/ 11 h 29"/>
                <a:gd name="T6" fmla="*/ 1 w 8"/>
                <a:gd name="T7" fmla="*/ 18 h 29"/>
                <a:gd name="T8" fmla="*/ 1 w 8"/>
                <a:gd name="T9" fmla="*/ 20 h 29"/>
                <a:gd name="T10" fmla="*/ 1 w 8"/>
                <a:gd name="T11" fmla="*/ 22 h 29"/>
                <a:gd name="T12" fmla="*/ 2 w 8"/>
                <a:gd name="T13" fmla="*/ 27 h 29"/>
                <a:gd name="T14" fmla="*/ 5 w 8"/>
                <a:gd name="T15" fmla="*/ 28 h 29"/>
                <a:gd name="T16" fmla="*/ 4 w 8"/>
                <a:gd name="T17" fmla="*/ 25 h 29"/>
                <a:gd name="T18" fmla="*/ 3 w 8"/>
                <a:gd name="T19" fmla="*/ 22 h 29"/>
                <a:gd name="T20" fmla="*/ 4 w 8"/>
                <a:gd name="T21" fmla="*/ 21 h 29"/>
                <a:gd name="T22" fmla="*/ 6 w 8"/>
                <a:gd name="T23" fmla="*/ 21 h 29"/>
                <a:gd name="T24" fmla="*/ 7 w 8"/>
                <a:gd name="T25" fmla="*/ 20 h 29"/>
                <a:gd name="T26" fmla="*/ 7 w 8"/>
                <a:gd name="T27" fmla="*/ 17 h 29"/>
                <a:gd name="T28" fmla="*/ 5 w 8"/>
                <a:gd name="T29" fmla="*/ 13 h 29"/>
                <a:gd name="T30" fmla="*/ 7 w 8"/>
                <a:gd name="T31" fmla="*/ 8 h 29"/>
                <a:gd name="T32" fmla="*/ 6 w 8"/>
                <a:gd name="T33" fmla="*/ 3 h 29"/>
                <a:gd name="T34" fmla="*/ 4 w 8"/>
                <a:gd name="T35" fmla="*/ 0 h 29"/>
                <a:gd name="T36" fmla="*/ 1 w 8"/>
                <a:gd name="T37" fmla="*/ 1 h 29"/>
                <a:gd name="T38" fmla="*/ 1 w 8"/>
                <a:gd name="T39" fmla="*/ 1 h 29"/>
                <a:gd name="T40" fmla="*/ 1 w 8"/>
                <a:gd name="T41"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29">
                  <a:moveTo>
                    <a:pt x="1" y="6"/>
                  </a:moveTo>
                  <a:cubicBezTo>
                    <a:pt x="1" y="7"/>
                    <a:pt x="2" y="8"/>
                    <a:pt x="2" y="9"/>
                  </a:cubicBezTo>
                  <a:cubicBezTo>
                    <a:pt x="2" y="10"/>
                    <a:pt x="1" y="10"/>
                    <a:pt x="1" y="11"/>
                  </a:cubicBezTo>
                  <a:cubicBezTo>
                    <a:pt x="0" y="14"/>
                    <a:pt x="1" y="15"/>
                    <a:pt x="1" y="18"/>
                  </a:cubicBezTo>
                  <a:cubicBezTo>
                    <a:pt x="1" y="19"/>
                    <a:pt x="1" y="19"/>
                    <a:pt x="1" y="20"/>
                  </a:cubicBezTo>
                  <a:cubicBezTo>
                    <a:pt x="1" y="21"/>
                    <a:pt x="1" y="22"/>
                    <a:pt x="1" y="22"/>
                  </a:cubicBezTo>
                  <a:cubicBezTo>
                    <a:pt x="2" y="24"/>
                    <a:pt x="0" y="26"/>
                    <a:pt x="2" y="27"/>
                  </a:cubicBezTo>
                  <a:cubicBezTo>
                    <a:pt x="3" y="28"/>
                    <a:pt x="4" y="29"/>
                    <a:pt x="5" y="28"/>
                  </a:cubicBezTo>
                  <a:cubicBezTo>
                    <a:pt x="6" y="27"/>
                    <a:pt x="5" y="26"/>
                    <a:pt x="4" y="25"/>
                  </a:cubicBezTo>
                  <a:cubicBezTo>
                    <a:pt x="4" y="24"/>
                    <a:pt x="3" y="24"/>
                    <a:pt x="3" y="22"/>
                  </a:cubicBezTo>
                  <a:cubicBezTo>
                    <a:pt x="4" y="22"/>
                    <a:pt x="4" y="21"/>
                    <a:pt x="4" y="21"/>
                  </a:cubicBezTo>
                  <a:cubicBezTo>
                    <a:pt x="5" y="20"/>
                    <a:pt x="5" y="21"/>
                    <a:pt x="6" y="21"/>
                  </a:cubicBezTo>
                  <a:cubicBezTo>
                    <a:pt x="7" y="20"/>
                    <a:pt x="7" y="21"/>
                    <a:pt x="7" y="20"/>
                  </a:cubicBezTo>
                  <a:cubicBezTo>
                    <a:pt x="7" y="19"/>
                    <a:pt x="8" y="17"/>
                    <a:pt x="7" y="17"/>
                  </a:cubicBezTo>
                  <a:cubicBezTo>
                    <a:pt x="7" y="15"/>
                    <a:pt x="5" y="15"/>
                    <a:pt x="5" y="13"/>
                  </a:cubicBezTo>
                  <a:cubicBezTo>
                    <a:pt x="4" y="11"/>
                    <a:pt x="6" y="10"/>
                    <a:pt x="7" y="8"/>
                  </a:cubicBezTo>
                  <a:cubicBezTo>
                    <a:pt x="7" y="7"/>
                    <a:pt x="6" y="5"/>
                    <a:pt x="6" y="3"/>
                  </a:cubicBezTo>
                  <a:cubicBezTo>
                    <a:pt x="6" y="2"/>
                    <a:pt x="6" y="0"/>
                    <a:pt x="4" y="0"/>
                  </a:cubicBezTo>
                  <a:cubicBezTo>
                    <a:pt x="3" y="0"/>
                    <a:pt x="2" y="1"/>
                    <a:pt x="1" y="1"/>
                  </a:cubicBezTo>
                  <a:cubicBezTo>
                    <a:pt x="1" y="1"/>
                    <a:pt x="1" y="1"/>
                    <a:pt x="1" y="1"/>
                  </a:cubicBezTo>
                  <a:cubicBezTo>
                    <a:pt x="0" y="1"/>
                    <a:pt x="1" y="5"/>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34"/>
            <p:cNvSpPr/>
            <p:nvPr/>
          </p:nvSpPr>
          <p:spPr bwMode="auto">
            <a:xfrm>
              <a:off x="6511132" y="-1927224"/>
              <a:ext cx="220663" cy="114300"/>
            </a:xfrm>
            <a:custGeom>
              <a:avLst/>
              <a:gdLst>
                <a:gd name="T0" fmla="*/ 1 w 52"/>
                <a:gd name="T1" fmla="*/ 12 h 27"/>
                <a:gd name="T2" fmla="*/ 3 w 52"/>
                <a:gd name="T3" fmla="*/ 13 h 27"/>
                <a:gd name="T4" fmla="*/ 4 w 52"/>
                <a:gd name="T5" fmla="*/ 15 h 27"/>
                <a:gd name="T6" fmla="*/ 7 w 52"/>
                <a:gd name="T7" fmla="*/ 15 h 27"/>
                <a:gd name="T8" fmla="*/ 11 w 52"/>
                <a:gd name="T9" fmla="*/ 13 h 27"/>
                <a:gd name="T10" fmla="*/ 15 w 52"/>
                <a:gd name="T11" fmla="*/ 16 h 27"/>
                <a:gd name="T12" fmla="*/ 9 w 52"/>
                <a:gd name="T13" fmla="*/ 18 h 27"/>
                <a:gd name="T14" fmla="*/ 11 w 52"/>
                <a:gd name="T15" fmla="*/ 20 h 27"/>
                <a:gd name="T16" fmla="*/ 11 w 52"/>
                <a:gd name="T17" fmla="*/ 22 h 27"/>
                <a:gd name="T18" fmla="*/ 13 w 52"/>
                <a:gd name="T19" fmla="*/ 24 h 27"/>
                <a:gd name="T20" fmla="*/ 17 w 52"/>
                <a:gd name="T21" fmla="*/ 26 h 27"/>
                <a:gd name="T22" fmla="*/ 19 w 52"/>
                <a:gd name="T23" fmla="*/ 23 h 27"/>
                <a:gd name="T24" fmla="*/ 22 w 52"/>
                <a:gd name="T25" fmla="*/ 20 h 27"/>
                <a:gd name="T26" fmla="*/ 25 w 52"/>
                <a:gd name="T27" fmla="*/ 17 h 27"/>
                <a:gd name="T28" fmla="*/ 29 w 52"/>
                <a:gd name="T29" fmla="*/ 16 h 27"/>
                <a:gd name="T30" fmla="*/ 31 w 52"/>
                <a:gd name="T31" fmla="*/ 13 h 27"/>
                <a:gd name="T32" fmla="*/ 30 w 52"/>
                <a:gd name="T33" fmla="*/ 12 h 27"/>
                <a:gd name="T34" fmla="*/ 27 w 52"/>
                <a:gd name="T35" fmla="*/ 10 h 27"/>
                <a:gd name="T36" fmla="*/ 29 w 52"/>
                <a:gd name="T37" fmla="*/ 8 h 27"/>
                <a:gd name="T38" fmla="*/ 33 w 52"/>
                <a:gd name="T39" fmla="*/ 8 h 27"/>
                <a:gd name="T40" fmla="*/ 35 w 52"/>
                <a:gd name="T41" fmla="*/ 10 h 27"/>
                <a:gd name="T42" fmla="*/ 38 w 52"/>
                <a:gd name="T43" fmla="*/ 9 h 27"/>
                <a:gd name="T44" fmla="*/ 40 w 52"/>
                <a:gd name="T45" fmla="*/ 10 h 27"/>
                <a:gd name="T46" fmla="*/ 43 w 52"/>
                <a:gd name="T47" fmla="*/ 9 h 27"/>
                <a:gd name="T48" fmla="*/ 47 w 52"/>
                <a:gd name="T49" fmla="*/ 8 h 27"/>
                <a:gd name="T50" fmla="*/ 51 w 52"/>
                <a:gd name="T51" fmla="*/ 6 h 27"/>
                <a:gd name="T52" fmla="*/ 50 w 52"/>
                <a:gd name="T53" fmla="*/ 2 h 27"/>
                <a:gd name="T54" fmla="*/ 47 w 52"/>
                <a:gd name="T55" fmla="*/ 0 h 27"/>
                <a:gd name="T56" fmla="*/ 41 w 52"/>
                <a:gd name="T57" fmla="*/ 1 h 27"/>
                <a:gd name="T58" fmla="*/ 40 w 52"/>
                <a:gd name="T59" fmla="*/ 0 h 27"/>
                <a:gd name="T60" fmla="*/ 36 w 52"/>
                <a:gd name="T61" fmla="*/ 0 h 27"/>
                <a:gd name="T62" fmla="*/ 31 w 52"/>
                <a:gd name="T63" fmla="*/ 0 h 27"/>
                <a:gd name="T64" fmla="*/ 26 w 52"/>
                <a:gd name="T65" fmla="*/ 1 h 27"/>
                <a:gd name="T66" fmla="*/ 24 w 52"/>
                <a:gd name="T67" fmla="*/ 4 h 27"/>
                <a:gd name="T68" fmla="*/ 23 w 52"/>
                <a:gd name="T69" fmla="*/ 7 h 27"/>
                <a:gd name="T70" fmla="*/ 22 w 52"/>
                <a:gd name="T71" fmla="*/ 8 h 27"/>
                <a:gd name="T72" fmla="*/ 21 w 52"/>
                <a:gd name="T73" fmla="*/ 4 h 27"/>
                <a:gd name="T74" fmla="*/ 18 w 52"/>
                <a:gd name="T75" fmla="*/ 4 h 27"/>
                <a:gd name="T76" fmla="*/ 17 w 52"/>
                <a:gd name="T77" fmla="*/ 3 h 27"/>
                <a:gd name="T78" fmla="*/ 15 w 52"/>
                <a:gd name="T79" fmla="*/ 6 h 27"/>
                <a:gd name="T80" fmla="*/ 16 w 52"/>
                <a:gd name="T81" fmla="*/ 7 h 27"/>
                <a:gd name="T82" fmla="*/ 14 w 52"/>
                <a:gd name="T83" fmla="*/ 8 h 27"/>
                <a:gd name="T84" fmla="*/ 12 w 52"/>
                <a:gd name="T85" fmla="*/ 4 h 27"/>
                <a:gd name="T86" fmla="*/ 9 w 52"/>
                <a:gd name="T87" fmla="*/ 7 h 27"/>
                <a:gd name="T88" fmla="*/ 6 w 52"/>
                <a:gd name="T89" fmla="*/ 4 h 27"/>
                <a:gd name="T90" fmla="*/ 2 w 52"/>
                <a:gd name="T91" fmla="*/ 5 h 27"/>
                <a:gd name="T92" fmla="*/ 0 w 52"/>
                <a:gd name="T93" fmla="*/ 5 h 27"/>
                <a:gd name="T94" fmla="*/ 0 w 52"/>
                <a:gd name="T95" fmla="*/ 8 h 27"/>
                <a:gd name="T96" fmla="*/ 1 w 52"/>
                <a:gd name="T97"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27">
                  <a:moveTo>
                    <a:pt x="1" y="12"/>
                  </a:moveTo>
                  <a:cubicBezTo>
                    <a:pt x="1" y="13"/>
                    <a:pt x="2" y="13"/>
                    <a:pt x="3" y="13"/>
                  </a:cubicBezTo>
                  <a:cubicBezTo>
                    <a:pt x="3" y="14"/>
                    <a:pt x="3" y="15"/>
                    <a:pt x="4" y="15"/>
                  </a:cubicBezTo>
                  <a:cubicBezTo>
                    <a:pt x="4" y="16"/>
                    <a:pt x="7" y="15"/>
                    <a:pt x="7" y="15"/>
                  </a:cubicBezTo>
                  <a:cubicBezTo>
                    <a:pt x="9" y="15"/>
                    <a:pt x="9" y="13"/>
                    <a:pt x="11" y="13"/>
                  </a:cubicBezTo>
                  <a:cubicBezTo>
                    <a:pt x="12" y="13"/>
                    <a:pt x="18" y="14"/>
                    <a:pt x="15" y="16"/>
                  </a:cubicBezTo>
                  <a:cubicBezTo>
                    <a:pt x="14" y="17"/>
                    <a:pt x="9" y="15"/>
                    <a:pt x="9" y="18"/>
                  </a:cubicBezTo>
                  <a:cubicBezTo>
                    <a:pt x="10" y="19"/>
                    <a:pt x="11" y="19"/>
                    <a:pt x="11" y="20"/>
                  </a:cubicBezTo>
                  <a:cubicBezTo>
                    <a:pt x="11" y="21"/>
                    <a:pt x="11" y="21"/>
                    <a:pt x="11" y="22"/>
                  </a:cubicBezTo>
                  <a:cubicBezTo>
                    <a:pt x="11" y="23"/>
                    <a:pt x="12" y="24"/>
                    <a:pt x="13" y="24"/>
                  </a:cubicBezTo>
                  <a:cubicBezTo>
                    <a:pt x="14" y="25"/>
                    <a:pt x="15" y="27"/>
                    <a:pt x="17" y="26"/>
                  </a:cubicBezTo>
                  <a:cubicBezTo>
                    <a:pt x="17" y="25"/>
                    <a:pt x="18" y="24"/>
                    <a:pt x="19" y="23"/>
                  </a:cubicBezTo>
                  <a:cubicBezTo>
                    <a:pt x="20" y="22"/>
                    <a:pt x="21" y="21"/>
                    <a:pt x="22" y="20"/>
                  </a:cubicBezTo>
                  <a:cubicBezTo>
                    <a:pt x="23" y="19"/>
                    <a:pt x="24" y="17"/>
                    <a:pt x="25" y="17"/>
                  </a:cubicBezTo>
                  <a:cubicBezTo>
                    <a:pt x="27" y="17"/>
                    <a:pt x="28" y="17"/>
                    <a:pt x="29" y="16"/>
                  </a:cubicBezTo>
                  <a:cubicBezTo>
                    <a:pt x="30" y="15"/>
                    <a:pt x="31" y="14"/>
                    <a:pt x="31" y="13"/>
                  </a:cubicBezTo>
                  <a:cubicBezTo>
                    <a:pt x="31" y="12"/>
                    <a:pt x="31" y="12"/>
                    <a:pt x="30" y="12"/>
                  </a:cubicBezTo>
                  <a:cubicBezTo>
                    <a:pt x="28" y="11"/>
                    <a:pt x="27" y="11"/>
                    <a:pt x="27" y="10"/>
                  </a:cubicBezTo>
                  <a:cubicBezTo>
                    <a:pt x="26" y="8"/>
                    <a:pt x="27" y="8"/>
                    <a:pt x="29" y="8"/>
                  </a:cubicBezTo>
                  <a:cubicBezTo>
                    <a:pt x="30" y="8"/>
                    <a:pt x="33" y="7"/>
                    <a:pt x="33" y="8"/>
                  </a:cubicBezTo>
                  <a:cubicBezTo>
                    <a:pt x="34" y="9"/>
                    <a:pt x="33" y="10"/>
                    <a:pt x="35" y="10"/>
                  </a:cubicBezTo>
                  <a:cubicBezTo>
                    <a:pt x="36" y="10"/>
                    <a:pt x="37" y="9"/>
                    <a:pt x="38" y="9"/>
                  </a:cubicBezTo>
                  <a:cubicBezTo>
                    <a:pt x="39" y="9"/>
                    <a:pt x="39" y="10"/>
                    <a:pt x="40" y="10"/>
                  </a:cubicBezTo>
                  <a:cubicBezTo>
                    <a:pt x="41" y="10"/>
                    <a:pt x="42" y="10"/>
                    <a:pt x="43" y="9"/>
                  </a:cubicBezTo>
                  <a:cubicBezTo>
                    <a:pt x="44" y="9"/>
                    <a:pt x="46" y="8"/>
                    <a:pt x="47" y="8"/>
                  </a:cubicBezTo>
                  <a:cubicBezTo>
                    <a:pt x="49" y="8"/>
                    <a:pt x="50" y="8"/>
                    <a:pt x="51" y="6"/>
                  </a:cubicBezTo>
                  <a:cubicBezTo>
                    <a:pt x="52" y="5"/>
                    <a:pt x="51" y="4"/>
                    <a:pt x="50" y="2"/>
                  </a:cubicBezTo>
                  <a:cubicBezTo>
                    <a:pt x="49" y="1"/>
                    <a:pt x="48" y="1"/>
                    <a:pt x="47" y="0"/>
                  </a:cubicBezTo>
                  <a:cubicBezTo>
                    <a:pt x="45" y="0"/>
                    <a:pt x="43" y="1"/>
                    <a:pt x="41" y="1"/>
                  </a:cubicBezTo>
                  <a:cubicBezTo>
                    <a:pt x="40" y="1"/>
                    <a:pt x="40" y="0"/>
                    <a:pt x="40" y="0"/>
                  </a:cubicBezTo>
                  <a:cubicBezTo>
                    <a:pt x="39" y="0"/>
                    <a:pt x="37" y="0"/>
                    <a:pt x="36" y="0"/>
                  </a:cubicBezTo>
                  <a:cubicBezTo>
                    <a:pt x="34" y="0"/>
                    <a:pt x="33" y="0"/>
                    <a:pt x="31" y="0"/>
                  </a:cubicBezTo>
                  <a:cubicBezTo>
                    <a:pt x="29" y="0"/>
                    <a:pt x="27" y="0"/>
                    <a:pt x="26" y="1"/>
                  </a:cubicBezTo>
                  <a:cubicBezTo>
                    <a:pt x="25" y="2"/>
                    <a:pt x="24" y="3"/>
                    <a:pt x="24" y="4"/>
                  </a:cubicBezTo>
                  <a:cubicBezTo>
                    <a:pt x="24" y="5"/>
                    <a:pt x="24" y="6"/>
                    <a:pt x="23" y="7"/>
                  </a:cubicBezTo>
                  <a:cubicBezTo>
                    <a:pt x="23" y="7"/>
                    <a:pt x="22" y="7"/>
                    <a:pt x="22" y="8"/>
                  </a:cubicBezTo>
                  <a:cubicBezTo>
                    <a:pt x="22" y="6"/>
                    <a:pt x="23" y="5"/>
                    <a:pt x="21" y="4"/>
                  </a:cubicBezTo>
                  <a:cubicBezTo>
                    <a:pt x="20" y="4"/>
                    <a:pt x="19" y="5"/>
                    <a:pt x="18" y="4"/>
                  </a:cubicBezTo>
                  <a:cubicBezTo>
                    <a:pt x="18" y="4"/>
                    <a:pt x="18" y="4"/>
                    <a:pt x="17" y="3"/>
                  </a:cubicBezTo>
                  <a:cubicBezTo>
                    <a:pt x="16" y="3"/>
                    <a:pt x="15" y="5"/>
                    <a:pt x="15" y="6"/>
                  </a:cubicBezTo>
                  <a:cubicBezTo>
                    <a:pt x="16" y="6"/>
                    <a:pt x="16" y="7"/>
                    <a:pt x="16" y="7"/>
                  </a:cubicBezTo>
                  <a:cubicBezTo>
                    <a:pt x="16" y="8"/>
                    <a:pt x="14" y="8"/>
                    <a:pt x="14" y="8"/>
                  </a:cubicBezTo>
                  <a:cubicBezTo>
                    <a:pt x="13" y="7"/>
                    <a:pt x="13" y="5"/>
                    <a:pt x="12" y="4"/>
                  </a:cubicBezTo>
                  <a:cubicBezTo>
                    <a:pt x="10" y="4"/>
                    <a:pt x="10" y="6"/>
                    <a:pt x="9" y="7"/>
                  </a:cubicBezTo>
                  <a:cubicBezTo>
                    <a:pt x="7" y="8"/>
                    <a:pt x="7" y="5"/>
                    <a:pt x="6" y="4"/>
                  </a:cubicBezTo>
                  <a:cubicBezTo>
                    <a:pt x="5" y="3"/>
                    <a:pt x="4" y="5"/>
                    <a:pt x="2" y="5"/>
                  </a:cubicBezTo>
                  <a:cubicBezTo>
                    <a:pt x="1" y="5"/>
                    <a:pt x="1" y="4"/>
                    <a:pt x="0" y="5"/>
                  </a:cubicBezTo>
                  <a:cubicBezTo>
                    <a:pt x="0" y="6"/>
                    <a:pt x="0" y="7"/>
                    <a:pt x="0" y="8"/>
                  </a:cubicBezTo>
                  <a:cubicBezTo>
                    <a:pt x="0" y="9"/>
                    <a:pt x="0" y="11"/>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35"/>
            <p:cNvSpPr/>
            <p:nvPr/>
          </p:nvSpPr>
          <p:spPr bwMode="auto">
            <a:xfrm>
              <a:off x="7087394" y="-1830387"/>
              <a:ext cx="246063" cy="174625"/>
            </a:xfrm>
            <a:custGeom>
              <a:avLst/>
              <a:gdLst>
                <a:gd name="T0" fmla="*/ 2 w 58"/>
                <a:gd name="T1" fmla="*/ 34 h 41"/>
                <a:gd name="T2" fmla="*/ 2 w 58"/>
                <a:gd name="T3" fmla="*/ 36 h 41"/>
                <a:gd name="T4" fmla="*/ 6 w 58"/>
                <a:gd name="T5" fmla="*/ 37 h 41"/>
                <a:gd name="T6" fmla="*/ 10 w 58"/>
                <a:gd name="T7" fmla="*/ 38 h 41"/>
                <a:gd name="T8" fmla="*/ 10 w 58"/>
                <a:gd name="T9" fmla="*/ 40 h 41"/>
                <a:gd name="T10" fmla="*/ 14 w 58"/>
                <a:gd name="T11" fmla="*/ 40 h 41"/>
                <a:gd name="T12" fmla="*/ 15 w 58"/>
                <a:gd name="T13" fmla="*/ 36 h 41"/>
                <a:gd name="T14" fmla="*/ 14 w 58"/>
                <a:gd name="T15" fmla="*/ 32 h 41"/>
                <a:gd name="T16" fmla="*/ 14 w 58"/>
                <a:gd name="T17" fmla="*/ 29 h 41"/>
                <a:gd name="T18" fmla="*/ 19 w 58"/>
                <a:gd name="T19" fmla="*/ 24 h 41"/>
                <a:gd name="T20" fmla="*/ 20 w 58"/>
                <a:gd name="T21" fmla="*/ 21 h 41"/>
                <a:gd name="T22" fmla="*/ 23 w 58"/>
                <a:gd name="T23" fmla="*/ 17 h 41"/>
                <a:gd name="T24" fmla="*/ 30 w 58"/>
                <a:gd name="T25" fmla="*/ 12 h 41"/>
                <a:gd name="T26" fmla="*/ 35 w 58"/>
                <a:gd name="T27" fmla="*/ 10 h 41"/>
                <a:gd name="T28" fmla="*/ 40 w 58"/>
                <a:gd name="T29" fmla="*/ 10 h 41"/>
                <a:gd name="T30" fmla="*/ 53 w 58"/>
                <a:gd name="T31" fmla="*/ 6 h 41"/>
                <a:gd name="T32" fmla="*/ 57 w 58"/>
                <a:gd name="T33" fmla="*/ 5 h 41"/>
                <a:gd name="T34" fmla="*/ 54 w 58"/>
                <a:gd name="T35" fmla="*/ 1 h 41"/>
                <a:gd name="T36" fmla="*/ 46 w 58"/>
                <a:gd name="T37" fmla="*/ 4 h 41"/>
                <a:gd name="T38" fmla="*/ 44 w 58"/>
                <a:gd name="T39" fmla="*/ 5 h 41"/>
                <a:gd name="T40" fmla="*/ 34 w 58"/>
                <a:gd name="T41" fmla="*/ 5 h 41"/>
                <a:gd name="T42" fmla="*/ 25 w 58"/>
                <a:gd name="T43" fmla="*/ 8 h 41"/>
                <a:gd name="T44" fmla="*/ 21 w 58"/>
                <a:gd name="T45" fmla="*/ 12 h 41"/>
                <a:gd name="T46" fmla="*/ 14 w 58"/>
                <a:gd name="T47" fmla="*/ 17 h 41"/>
                <a:gd name="T48" fmla="*/ 10 w 58"/>
                <a:gd name="T49" fmla="*/ 20 h 41"/>
                <a:gd name="T50" fmla="*/ 9 w 58"/>
                <a:gd name="T51" fmla="*/ 23 h 41"/>
                <a:gd name="T52" fmla="*/ 8 w 58"/>
                <a:gd name="T53" fmla="*/ 25 h 41"/>
                <a:gd name="T54" fmla="*/ 8 w 58"/>
                <a:gd name="T55" fmla="*/ 24 h 41"/>
                <a:gd name="T56" fmla="*/ 6 w 58"/>
                <a:gd name="T57" fmla="*/ 25 h 41"/>
                <a:gd name="T58" fmla="*/ 3 w 58"/>
                <a:gd name="T59" fmla="*/ 27 h 41"/>
                <a:gd name="T60" fmla="*/ 3 w 58"/>
                <a:gd name="T61" fmla="*/ 29 h 41"/>
                <a:gd name="T62" fmla="*/ 1 w 58"/>
                <a:gd name="T63" fmla="*/ 31 h 41"/>
                <a:gd name="T64" fmla="*/ 1 w 58"/>
                <a:gd name="T65" fmla="*/ 33 h 41"/>
                <a:gd name="T66" fmla="*/ 2 w 58"/>
                <a:gd name="T67"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 h="41">
                  <a:moveTo>
                    <a:pt x="2" y="34"/>
                  </a:moveTo>
                  <a:cubicBezTo>
                    <a:pt x="2" y="34"/>
                    <a:pt x="1" y="35"/>
                    <a:pt x="2" y="36"/>
                  </a:cubicBezTo>
                  <a:cubicBezTo>
                    <a:pt x="2" y="37"/>
                    <a:pt x="5" y="37"/>
                    <a:pt x="6" y="37"/>
                  </a:cubicBezTo>
                  <a:cubicBezTo>
                    <a:pt x="8" y="37"/>
                    <a:pt x="10" y="37"/>
                    <a:pt x="10" y="38"/>
                  </a:cubicBezTo>
                  <a:cubicBezTo>
                    <a:pt x="10" y="39"/>
                    <a:pt x="9" y="40"/>
                    <a:pt x="10" y="40"/>
                  </a:cubicBezTo>
                  <a:cubicBezTo>
                    <a:pt x="11" y="41"/>
                    <a:pt x="13" y="41"/>
                    <a:pt x="14" y="40"/>
                  </a:cubicBezTo>
                  <a:cubicBezTo>
                    <a:pt x="15" y="39"/>
                    <a:pt x="16" y="38"/>
                    <a:pt x="15" y="36"/>
                  </a:cubicBezTo>
                  <a:cubicBezTo>
                    <a:pt x="15" y="35"/>
                    <a:pt x="15" y="33"/>
                    <a:pt x="14" y="32"/>
                  </a:cubicBezTo>
                  <a:cubicBezTo>
                    <a:pt x="13" y="31"/>
                    <a:pt x="13" y="30"/>
                    <a:pt x="14" y="29"/>
                  </a:cubicBezTo>
                  <a:cubicBezTo>
                    <a:pt x="15" y="27"/>
                    <a:pt x="17" y="26"/>
                    <a:pt x="19" y="24"/>
                  </a:cubicBezTo>
                  <a:cubicBezTo>
                    <a:pt x="19" y="23"/>
                    <a:pt x="20" y="22"/>
                    <a:pt x="20" y="21"/>
                  </a:cubicBezTo>
                  <a:cubicBezTo>
                    <a:pt x="21" y="19"/>
                    <a:pt x="22" y="18"/>
                    <a:pt x="23" y="17"/>
                  </a:cubicBezTo>
                  <a:cubicBezTo>
                    <a:pt x="25" y="15"/>
                    <a:pt x="28" y="14"/>
                    <a:pt x="30" y="12"/>
                  </a:cubicBezTo>
                  <a:cubicBezTo>
                    <a:pt x="32" y="12"/>
                    <a:pt x="33" y="11"/>
                    <a:pt x="35" y="10"/>
                  </a:cubicBezTo>
                  <a:cubicBezTo>
                    <a:pt x="36" y="10"/>
                    <a:pt x="38" y="10"/>
                    <a:pt x="40" y="10"/>
                  </a:cubicBezTo>
                  <a:cubicBezTo>
                    <a:pt x="44" y="10"/>
                    <a:pt x="48" y="8"/>
                    <a:pt x="53" y="6"/>
                  </a:cubicBezTo>
                  <a:cubicBezTo>
                    <a:pt x="54" y="6"/>
                    <a:pt x="56" y="6"/>
                    <a:pt x="57" y="5"/>
                  </a:cubicBezTo>
                  <a:cubicBezTo>
                    <a:pt x="58" y="3"/>
                    <a:pt x="56" y="2"/>
                    <a:pt x="54" y="1"/>
                  </a:cubicBezTo>
                  <a:cubicBezTo>
                    <a:pt x="51" y="0"/>
                    <a:pt x="49" y="3"/>
                    <a:pt x="46" y="4"/>
                  </a:cubicBezTo>
                  <a:cubicBezTo>
                    <a:pt x="45" y="5"/>
                    <a:pt x="45" y="5"/>
                    <a:pt x="44" y="5"/>
                  </a:cubicBezTo>
                  <a:cubicBezTo>
                    <a:pt x="40" y="5"/>
                    <a:pt x="37" y="5"/>
                    <a:pt x="34" y="5"/>
                  </a:cubicBezTo>
                  <a:cubicBezTo>
                    <a:pt x="31" y="6"/>
                    <a:pt x="28" y="7"/>
                    <a:pt x="25" y="8"/>
                  </a:cubicBezTo>
                  <a:cubicBezTo>
                    <a:pt x="23" y="9"/>
                    <a:pt x="22" y="10"/>
                    <a:pt x="21" y="12"/>
                  </a:cubicBezTo>
                  <a:cubicBezTo>
                    <a:pt x="19" y="14"/>
                    <a:pt x="17" y="15"/>
                    <a:pt x="14" y="17"/>
                  </a:cubicBezTo>
                  <a:cubicBezTo>
                    <a:pt x="12" y="18"/>
                    <a:pt x="11" y="19"/>
                    <a:pt x="10" y="20"/>
                  </a:cubicBezTo>
                  <a:cubicBezTo>
                    <a:pt x="9" y="21"/>
                    <a:pt x="9" y="22"/>
                    <a:pt x="9" y="23"/>
                  </a:cubicBezTo>
                  <a:cubicBezTo>
                    <a:pt x="9" y="23"/>
                    <a:pt x="9" y="25"/>
                    <a:pt x="8" y="25"/>
                  </a:cubicBezTo>
                  <a:cubicBezTo>
                    <a:pt x="8" y="24"/>
                    <a:pt x="8" y="24"/>
                    <a:pt x="8" y="24"/>
                  </a:cubicBezTo>
                  <a:cubicBezTo>
                    <a:pt x="8" y="24"/>
                    <a:pt x="7" y="24"/>
                    <a:pt x="6" y="25"/>
                  </a:cubicBezTo>
                  <a:cubicBezTo>
                    <a:pt x="5" y="25"/>
                    <a:pt x="4" y="26"/>
                    <a:pt x="3" y="27"/>
                  </a:cubicBezTo>
                  <a:cubicBezTo>
                    <a:pt x="3" y="28"/>
                    <a:pt x="3" y="28"/>
                    <a:pt x="3" y="29"/>
                  </a:cubicBezTo>
                  <a:cubicBezTo>
                    <a:pt x="2" y="30"/>
                    <a:pt x="2" y="30"/>
                    <a:pt x="1" y="31"/>
                  </a:cubicBezTo>
                  <a:cubicBezTo>
                    <a:pt x="1" y="31"/>
                    <a:pt x="0" y="32"/>
                    <a:pt x="1" y="33"/>
                  </a:cubicBezTo>
                  <a:cubicBezTo>
                    <a:pt x="1" y="33"/>
                    <a:pt x="2" y="33"/>
                    <a:pt x="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36"/>
            <p:cNvSpPr/>
            <p:nvPr/>
          </p:nvSpPr>
          <p:spPr bwMode="auto">
            <a:xfrm>
              <a:off x="6201569" y="-1328737"/>
              <a:ext cx="58738" cy="68263"/>
            </a:xfrm>
            <a:custGeom>
              <a:avLst/>
              <a:gdLst>
                <a:gd name="T0" fmla="*/ 2 w 14"/>
                <a:gd name="T1" fmla="*/ 12 h 16"/>
                <a:gd name="T2" fmla="*/ 1 w 14"/>
                <a:gd name="T3" fmla="*/ 15 h 16"/>
                <a:gd name="T4" fmla="*/ 10 w 14"/>
                <a:gd name="T5" fmla="*/ 13 h 16"/>
                <a:gd name="T6" fmla="*/ 13 w 14"/>
                <a:gd name="T7" fmla="*/ 10 h 16"/>
                <a:gd name="T8" fmla="*/ 14 w 14"/>
                <a:gd name="T9" fmla="*/ 8 h 16"/>
                <a:gd name="T10" fmla="*/ 14 w 14"/>
                <a:gd name="T11" fmla="*/ 6 h 16"/>
                <a:gd name="T12" fmla="*/ 13 w 14"/>
                <a:gd name="T13" fmla="*/ 5 h 16"/>
                <a:gd name="T14" fmla="*/ 14 w 14"/>
                <a:gd name="T15" fmla="*/ 4 h 16"/>
                <a:gd name="T16" fmla="*/ 13 w 14"/>
                <a:gd name="T17" fmla="*/ 2 h 16"/>
                <a:gd name="T18" fmla="*/ 11 w 14"/>
                <a:gd name="T19" fmla="*/ 0 h 16"/>
                <a:gd name="T20" fmla="*/ 12 w 14"/>
                <a:gd name="T21" fmla="*/ 0 h 16"/>
                <a:gd name="T22" fmla="*/ 7 w 14"/>
                <a:gd name="T23" fmla="*/ 1 h 16"/>
                <a:gd name="T24" fmla="*/ 5 w 14"/>
                <a:gd name="T25" fmla="*/ 3 h 16"/>
                <a:gd name="T26" fmla="*/ 4 w 14"/>
                <a:gd name="T27" fmla="*/ 4 h 16"/>
                <a:gd name="T28" fmla="*/ 1 w 14"/>
                <a:gd name="T29" fmla="*/ 4 h 16"/>
                <a:gd name="T30" fmla="*/ 0 w 14"/>
                <a:gd name="T31" fmla="*/ 8 h 16"/>
                <a:gd name="T32" fmla="*/ 0 w 14"/>
                <a:gd name="T33" fmla="*/ 10 h 16"/>
                <a:gd name="T34" fmla="*/ 2 w 14"/>
                <a:gd name="T35"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16">
                  <a:moveTo>
                    <a:pt x="2" y="12"/>
                  </a:moveTo>
                  <a:cubicBezTo>
                    <a:pt x="3" y="13"/>
                    <a:pt x="1" y="14"/>
                    <a:pt x="1" y="15"/>
                  </a:cubicBezTo>
                  <a:cubicBezTo>
                    <a:pt x="5" y="16"/>
                    <a:pt x="8" y="15"/>
                    <a:pt x="10" y="13"/>
                  </a:cubicBezTo>
                  <a:cubicBezTo>
                    <a:pt x="11" y="12"/>
                    <a:pt x="12" y="11"/>
                    <a:pt x="13" y="10"/>
                  </a:cubicBezTo>
                  <a:cubicBezTo>
                    <a:pt x="13" y="10"/>
                    <a:pt x="14" y="9"/>
                    <a:pt x="14" y="8"/>
                  </a:cubicBezTo>
                  <a:cubicBezTo>
                    <a:pt x="14" y="7"/>
                    <a:pt x="14" y="7"/>
                    <a:pt x="14" y="6"/>
                  </a:cubicBezTo>
                  <a:cubicBezTo>
                    <a:pt x="13" y="6"/>
                    <a:pt x="13" y="6"/>
                    <a:pt x="13" y="5"/>
                  </a:cubicBezTo>
                  <a:cubicBezTo>
                    <a:pt x="13" y="5"/>
                    <a:pt x="14" y="4"/>
                    <a:pt x="14" y="4"/>
                  </a:cubicBezTo>
                  <a:cubicBezTo>
                    <a:pt x="14" y="3"/>
                    <a:pt x="14" y="2"/>
                    <a:pt x="13" y="2"/>
                  </a:cubicBezTo>
                  <a:cubicBezTo>
                    <a:pt x="13" y="1"/>
                    <a:pt x="12" y="0"/>
                    <a:pt x="11" y="0"/>
                  </a:cubicBezTo>
                  <a:cubicBezTo>
                    <a:pt x="12" y="0"/>
                    <a:pt x="12" y="0"/>
                    <a:pt x="12" y="0"/>
                  </a:cubicBezTo>
                  <a:cubicBezTo>
                    <a:pt x="10" y="0"/>
                    <a:pt x="8" y="1"/>
                    <a:pt x="7" y="1"/>
                  </a:cubicBezTo>
                  <a:cubicBezTo>
                    <a:pt x="5" y="1"/>
                    <a:pt x="6" y="2"/>
                    <a:pt x="5" y="3"/>
                  </a:cubicBezTo>
                  <a:cubicBezTo>
                    <a:pt x="5" y="4"/>
                    <a:pt x="5" y="4"/>
                    <a:pt x="4" y="4"/>
                  </a:cubicBezTo>
                  <a:cubicBezTo>
                    <a:pt x="2" y="4"/>
                    <a:pt x="2" y="3"/>
                    <a:pt x="1" y="4"/>
                  </a:cubicBezTo>
                  <a:cubicBezTo>
                    <a:pt x="0" y="5"/>
                    <a:pt x="0" y="6"/>
                    <a:pt x="0" y="8"/>
                  </a:cubicBezTo>
                  <a:cubicBezTo>
                    <a:pt x="1" y="8"/>
                    <a:pt x="0" y="9"/>
                    <a:pt x="0" y="10"/>
                  </a:cubicBezTo>
                  <a:cubicBezTo>
                    <a:pt x="0" y="11"/>
                    <a:pt x="1" y="11"/>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37"/>
            <p:cNvSpPr/>
            <p:nvPr/>
          </p:nvSpPr>
          <p:spPr bwMode="auto">
            <a:xfrm>
              <a:off x="6260307" y="-1392237"/>
              <a:ext cx="106363" cy="160338"/>
            </a:xfrm>
            <a:custGeom>
              <a:avLst/>
              <a:gdLst>
                <a:gd name="T0" fmla="*/ 5 w 25"/>
                <a:gd name="T1" fmla="*/ 14 h 38"/>
                <a:gd name="T2" fmla="*/ 6 w 25"/>
                <a:gd name="T3" fmla="*/ 17 h 38"/>
                <a:gd name="T4" fmla="*/ 9 w 25"/>
                <a:gd name="T5" fmla="*/ 20 h 38"/>
                <a:gd name="T6" fmla="*/ 9 w 25"/>
                <a:gd name="T7" fmla="*/ 23 h 38"/>
                <a:gd name="T8" fmla="*/ 8 w 25"/>
                <a:gd name="T9" fmla="*/ 26 h 38"/>
                <a:gd name="T10" fmla="*/ 6 w 25"/>
                <a:gd name="T11" fmla="*/ 29 h 38"/>
                <a:gd name="T12" fmla="*/ 6 w 25"/>
                <a:gd name="T13" fmla="*/ 32 h 38"/>
                <a:gd name="T14" fmla="*/ 3 w 25"/>
                <a:gd name="T15" fmla="*/ 35 h 38"/>
                <a:gd name="T16" fmla="*/ 11 w 25"/>
                <a:gd name="T17" fmla="*/ 36 h 38"/>
                <a:gd name="T18" fmla="*/ 15 w 25"/>
                <a:gd name="T19" fmla="*/ 34 h 38"/>
                <a:gd name="T20" fmla="*/ 17 w 25"/>
                <a:gd name="T21" fmla="*/ 33 h 38"/>
                <a:gd name="T22" fmla="*/ 22 w 25"/>
                <a:gd name="T23" fmla="*/ 31 h 38"/>
                <a:gd name="T24" fmla="*/ 25 w 25"/>
                <a:gd name="T25" fmla="*/ 29 h 38"/>
                <a:gd name="T26" fmla="*/ 23 w 25"/>
                <a:gd name="T27" fmla="*/ 25 h 38"/>
                <a:gd name="T28" fmla="*/ 19 w 25"/>
                <a:gd name="T29" fmla="*/ 22 h 38"/>
                <a:gd name="T30" fmla="*/ 19 w 25"/>
                <a:gd name="T31" fmla="*/ 20 h 38"/>
                <a:gd name="T32" fmla="*/ 16 w 25"/>
                <a:gd name="T33" fmla="*/ 17 h 38"/>
                <a:gd name="T34" fmla="*/ 11 w 25"/>
                <a:gd name="T35" fmla="*/ 10 h 38"/>
                <a:gd name="T36" fmla="*/ 14 w 25"/>
                <a:gd name="T37" fmla="*/ 6 h 38"/>
                <a:gd name="T38" fmla="*/ 10 w 25"/>
                <a:gd name="T39" fmla="*/ 4 h 38"/>
                <a:gd name="T40" fmla="*/ 7 w 25"/>
                <a:gd name="T41" fmla="*/ 4 h 38"/>
                <a:gd name="T42" fmla="*/ 10 w 25"/>
                <a:gd name="T43" fmla="*/ 2 h 38"/>
                <a:gd name="T44" fmla="*/ 8 w 25"/>
                <a:gd name="T45" fmla="*/ 0 h 38"/>
                <a:gd name="T46" fmla="*/ 8 w 25"/>
                <a:gd name="T47" fmla="*/ 0 h 38"/>
                <a:gd name="T48" fmla="*/ 4 w 25"/>
                <a:gd name="T49" fmla="*/ 2 h 38"/>
                <a:gd name="T50" fmla="*/ 4 w 25"/>
                <a:gd name="T51" fmla="*/ 4 h 38"/>
                <a:gd name="T52" fmla="*/ 1 w 25"/>
                <a:gd name="T53" fmla="*/ 7 h 38"/>
                <a:gd name="T54" fmla="*/ 4 w 25"/>
                <a:gd name="T55" fmla="*/ 13 h 38"/>
                <a:gd name="T56" fmla="*/ 5 w 25"/>
                <a:gd name="T57"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38">
                  <a:moveTo>
                    <a:pt x="5" y="14"/>
                  </a:moveTo>
                  <a:cubicBezTo>
                    <a:pt x="6" y="15"/>
                    <a:pt x="6" y="15"/>
                    <a:pt x="6" y="17"/>
                  </a:cubicBezTo>
                  <a:cubicBezTo>
                    <a:pt x="7" y="18"/>
                    <a:pt x="8" y="19"/>
                    <a:pt x="9" y="20"/>
                  </a:cubicBezTo>
                  <a:cubicBezTo>
                    <a:pt x="9" y="21"/>
                    <a:pt x="9" y="22"/>
                    <a:pt x="9" y="23"/>
                  </a:cubicBezTo>
                  <a:cubicBezTo>
                    <a:pt x="9" y="25"/>
                    <a:pt x="8" y="25"/>
                    <a:pt x="8" y="26"/>
                  </a:cubicBezTo>
                  <a:cubicBezTo>
                    <a:pt x="7" y="27"/>
                    <a:pt x="6" y="28"/>
                    <a:pt x="6" y="29"/>
                  </a:cubicBezTo>
                  <a:cubicBezTo>
                    <a:pt x="6" y="30"/>
                    <a:pt x="6" y="31"/>
                    <a:pt x="6" y="32"/>
                  </a:cubicBezTo>
                  <a:cubicBezTo>
                    <a:pt x="5" y="33"/>
                    <a:pt x="4" y="33"/>
                    <a:pt x="3" y="35"/>
                  </a:cubicBezTo>
                  <a:cubicBezTo>
                    <a:pt x="2" y="38"/>
                    <a:pt x="9" y="36"/>
                    <a:pt x="11" y="36"/>
                  </a:cubicBezTo>
                  <a:cubicBezTo>
                    <a:pt x="12" y="35"/>
                    <a:pt x="13" y="34"/>
                    <a:pt x="15" y="34"/>
                  </a:cubicBezTo>
                  <a:cubicBezTo>
                    <a:pt x="16" y="34"/>
                    <a:pt x="16" y="34"/>
                    <a:pt x="17" y="33"/>
                  </a:cubicBezTo>
                  <a:cubicBezTo>
                    <a:pt x="19" y="33"/>
                    <a:pt x="21" y="32"/>
                    <a:pt x="22" y="31"/>
                  </a:cubicBezTo>
                  <a:cubicBezTo>
                    <a:pt x="23" y="30"/>
                    <a:pt x="24" y="30"/>
                    <a:pt x="25" y="29"/>
                  </a:cubicBezTo>
                  <a:cubicBezTo>
                    <a:pt x="25" y="27"/>
                    <a:pt x="24" y="26"/>
                    <a:pt x="23" y="25"/>
                  </a:cubicBezTo>
                  <a:cubicBezTo>
                    <a:pt x="21" y="24"/>
                    <a:pt x="19" y="25"/>
                    <a:pt x="19" y="22"/>
                  </a:cubicBezTo>
                  <a:cubicBezTo>
                    <a:pt x="19" y="22"/>
                    <a:pt x="19" y="21"/>
                    <a:pt x="19" y="20"/>
                  </a:cubicBezTo>
                  <a:cubicBezTo>
                    <a:pt x="19" y="19"/>
                    <a:pt x="17" y="18"/>
                    <a:pt x="16" y="17"/>
                  </a:cubicBezTo>
                  <a:cubicBezTo>
                    <a:pt x="13" y="16"/>
                    <a:pt x="10" y="13"/>
                    <a:pt x="11" y="10"/>
                  </a:cubicBezTo>
                  <a:cubicBezTo>
                    <a:pt x="12" y="9"/>
                    <a:pt x="14" y="8"/>
                    <a:pt x="14" y="6"/>
                  </a:cubicBezTo>
                  <a:cubicBezTo>
                    <a:pt x="14" y="5"/>
                    <a:pt x="11" y="4"/>
                    <a:pt x="10" y="4"/>
                  </a:cubicBezTo>
                  <a:cubicBezTo>
                    <a:pt x="9" y="4"/>
                    <a:pt x="7" y="4"/>
                    <a:pt x="7" y="4"/>
                  </a:cubicBezTo>
                  <a:cubicBezTo>
                    <a:pt x="6" y="2"/>
                    <a:pt x="9" y="2"/>
                    <a:pt x="10" y="2"/>
                  </a:cubicBezTo>
                  <a:cubicBezTo>
                    <a:pt x="11" y="1"/>
                    <a:pt x="9" y="0"/>
                    <a:pt x="8" y="0"/>
                  </a:cubicBezTo>
                  <a:cubicBezTo>
                    <a:pt x="8" y="0"/>
                    <a:pt x="8" y="0"/>
                    <a:pt x="8" y="0"/>
                  </a:cubicBezTo>
                  <a:cubicBezTo>
                    <a:pt x="6" y="0"/>
                    <a:pt x="4" y="1"/>
                    <a:pt x="4" y="2"/>
                  </a:cubicBezTo>
                  <a:cubicBezTo>
                    <a:pt x="4" y="3"/>
                    <a:pt x="4" y="4"/>
                    <a:pt x="4" y="4"/>
                  </a:cubicBezTo>
                  <a:cubicBezTo>
                    <a:pt x="3" y="5"/>
                    <a:pt x="2" y="6"/>
                    <a:pt x="1" y="7"/>
                  </a:cubicBezTo>
                  <a:cubicBezTo>
                    <a:pt x="0" y="9"/>
                    <a:pt x="2" y="12"/>
                    <a:pt x="4" y="13"/>
                  </a:cubicBezTo>
                  <a:cubicBezTo>
                    <a:pt x="4" y="14"/>
                    <a:pt x="5" y="14"/>
                    <a:pt x="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Rectangle 38"/>
            <p:cNvSpPr>
              <a:spLocks noChangeArrowheads="1"/>
            </p:cNvSpPr>
            <p:nvPr/>
          </p:nvSpPr>
          <p:spPr bwMode="auto">
            <a:xfrm>
              <a:off x="6473032" y="-1104899"/>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5" name="Freeform 39"/>
            <p:cNvSpPr/>
            <p:nvPr/>
          </p:nvSpPr>
          <p:spPr bwMode="auto">
            <a:xfrm>
              <a:off x="6460332" y="-1104899"/>
              <a:ext cx="33338" cy="55563"/>
            </a:xfrm>
            <a:custGeom>
              <a:avLst/>
              <a:gdLst>
                <a:gd name="T0" fmla="*/ 1 w 8"/>
                <a:gd name="T1" fmla="*/ 6 h 13"/>
                <a:gd name="T2" fmla="*/ 1 w 8"/>
                <a:gd name="T3" fmla="*/ 8 h 13"/>
                <a:gd name="T4" fmla="*/ 2 w 8"/>
                <a:gd name="T5" fmla="*/ 12 h 13"/>
                <a:gd name="T6" fmla="*/ 5 w 8"/>
                <a:gd name="T7" fmla="*/ 13 h 13"/>
                <a:gd name="T8" fmla="*/ 7 w 8"/>
                <a:gd name="T9" fmla="*/ 8 h 13"/>
                <a:gd name="T10" fmla="*/ 6 w 8"/>
                <a:gd name="T11" fmla="*/ 6 h 13"/>
                <a:gd name="T12" fmla="*/ 6 w 8"/>
                <a:gd name="T13" fmla="*/ 3 h 13"/>
                <a:gd name="T14" fmla="*/ 5 w 8"/>
                <a:gd name="T15" fmla="*/ 0 h 13"/>
                <a:gd name="T16" fmla="*/ 3 w 8"/>
                <a:gd name="T17" fmla="*/ 0 h 13"/>
                <a:gd name="T18" fmla="*/ 3 w 8"/>
                <a:gd name="T19" fmla="*/ 0 h 13"/>
                <a:gd name="T20" fmla="*/ 2 w 8"/>
                <a:gd name="T21" fmla="*/ 3 h 13"/>
                <a:gd name="T22" fmla="*/ 2 w 8"/>
                <a:gd name="T23" fmla="*/ 4 h 13"/>
                <a:gd name="T24" fmla="*/ 1 w 8"/>
                <a:gd name="T2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3">
                  <a:moveTo>
                    <a:pt x="1" y="6"/>
                  </a:moveTo>
                  <a:cubicBezTo>
                    <a:pt x="0" y="7"/>
                    <a:pt x="1" y="7"/>
                    <a:pt x="1" y="8"/>
                  </a:cubicBezTo>
                  <a:cubicBezTo>
                    <a:pt x="2" y="9"/>
                    <a:pt x="1" y="11"/>
                    <a:pt x="2" y="12"/>
                  </a:cubicBezTo>
                  <a:cubicBezTo>
                    <a:pt x="2" y="13"/>
                    <a:pt x="4" y="13"/>
                    <a:pt x="5" y="13"/>
                  </a:cubicBezTo>
                  <a:cubicBezTo>
                    <a:pt x="7" y="12"/>
                    <a:pt x="8" y="10"/>
                    <a:pt x="7" y="8"/>
                  </a:cubicBezTo>
                  <a:cubicBezTo>
                    <a:pt x="6" y="7"/>
                    <a:pt x="6" y="7"/>
                    <a:pt x="6" y="6"/>
                  </a:cubicBezTo>
                  <a:cubicBezTo>
                    <a:pt x="6" y="5"/>
                    <a:pt x="6" y="4"/>
                    <a:pt x="6" y="3"/>
                  </a:cubicBezTo>
                  <a:cubicBezTo>
                    <a:pt x="6" y="2"/>
                    <a:pt x="6" y="1"/>
                    <a:pt x="5" y="0"/>
                  </a:cubicBezTo>
                  <a:cubicBezTo>
                    <a:pt x="4" y="0"/>
                    <a:pt x="3" y="0"/>
                    <a:pt x="3" y="0"/>
                  </a:cubicBezTo>
                  <a:cubicBezTo>
                    <a:pt x="3" y="0"/>
                    <a:pt x="3" y="0"/>
                    <a:pt x="3" y="0"/>
                  </a:cubicBezTo>
                  <a:cubicBezTo>
                    <a:pt x="2" y="0"/>
                    <a:pt x="2" y="2"/>
                    <a:pt x="2" y="3"/>
                  </a:cubicBezTo>
                  <a:cubicBezTo>
                    <a:pt x="2" y="4"/>
                    <a:pt x="2" y="4"/>
                    <a:pt x="2" y="4"/>
                  </a:cubicBezTo>
                  <a:cubicBezTo>
                    <a:pt x="2" y="4"/>
                    <a:pt x="1" y="5"/>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40"/>
            <p:cNvSpPr/>
            <p:nvPr/>
          </p:nvSpPr>
          <p:spPr bwMode="auto">
            <a:xfrm>
              <a:off x="6519069" y="-1036637"/>
              <a:ext cx="42863" cy="25400"/>
            </a:xfrm>
            <a:custGeom>
              <a:avLst/>
              <a:gdLst>
                <a:gd name="T0" fmla="*/ 5 w 10"/>
                <a:gd name="T1" fmla="*/ 4 h 6"/>
                <a:gd name="T2" fmla="*/ 6 w 10"/>
                <a:gd name="T3" fmla="*/ 5 h 6"/>
                <a:gd name="T4" fmla="*/ 8 w 10"/>
                <a:gd name="T5" fmla="*/ 6 h 6"/>
                <a:gd name="T6" fmla="*/ 10 w 10"/>
                <a:gd name="T7" fmla="*/ 4 h 6"/>
                <a:gd name="T8" fmla="*/ 8 w 10"/>
                <a:gd name="T9" fmla="*/ 1 h 6"/>
                <a:gd name="T10" fmla="*/ 7 w 10"/>
                <a:gd name="T11" fmla="*/ 0 h 6"/>
                <a:gd name="T12" fmla="*/ 6 w 10"/>
                <a:gd name="T13" fmla="*/ 0 h 6"/>
                <a:gd name="T14" fmla="*/ 6 w 10"/>
                <a:gd name="T15" fmla="*/ 0 h 6"/>
                <a:gd name="T16" fmla="*/ 1 w 10"/>
                <a:gd name="T17" fmla="*/ 1 h 6"/>
                <a:gd name="T18" fmla="*/ 2 w 10"/>
                <a:gd name="T19" fmla="*/ 4 h 6"/>
                <a:gd name="T20" fmla="*/ 5 w 10"/>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6">
                  <a:moveTo>
                    <a:pt x="5" y="4"/>
                  </a:moveTo>
                  <a:cubicBezTo>
                    <a:pt x="6" y="4"/>
                    <a:pt x="6" y="5"/>
                    <a:pt x="6" y="5"/>
                  </a:cubicBezTo>
                  <a:cubicBezTo>
                    <a:pt x="6" y="6"/>
                    <a:pt x="7" y="6"/>
                    <a:pt x="8" y="6"/>
                  </a:cubicBezTo>
                  <a:cubicBezTo>
                    <a:pt x="9" y="6"/>
                    <a:pt x="10" y="5"/>
                    <a:pt x="10" y="4"/>
                  </a:cubicBezTo>
                  <a:cubicBezTo>
                    <a:pt x="10" y="3"/>
                    <a:pt x="9" y="2"/>
                    <a:pt x="8" y="1"/>
                  </a:cubicBezTo>
                  <a:cubicBezTo>
                    <a:pt x="8" y="0"/>
                    <a:pt x="8" y="0"/>
                    <a:pt x="7" y="0"/>
                  </a:cubicBezTo>
                  <a:cubicBezTo>
                    <a:pt x="6" y="0"/>
                    <a:pt x="6" y="0"/>
                    <a:pt x="6" y="0"/>
                  </a:cubicBezTo>
                  <a:cubicBezTo>
                    <a:pt x="6" y="0"/>
                    <a:pt x="6" y="0"/>
                    <a:pt x="6" y="0"/>
                  </a:cubicBezTo>
                  <a:cubicBezTo>
                    <a:pt x="5" y="0"/>
                    <a:pt x="2" y="0"/>
                    <a:pt x="1" y="1"/>
                  </a:cubicBezTo>
                  <a:cubicBezTo>
                    <a:pt x="0" y="3"/>
                    <a:pt x="1" y="3"/>
                    <a:pt x="2" y="4"/>
                  </a:cubicBezTo>
                  <a:cubicBezTo>
                    <a:pt x="3" y="4"/>
                    <a:pt x="4" y="3"/>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41"/>
            <p:cNvSpPr/>
            <p:nvPr/>
          </p:nvSpPr>
          <p:spPr bwMode="auto">
            <a:xfrm>
              <a:off x="5055394" y="-184626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42"/>
            <p:cNvSpPr/>
            <p:nvPr/>
          </p:nvSpPr>
          <p:spPr bwMode="auto">
            <a:xfrm>
              <a:off x="5055394" y="-1846262"/>
              <a:ext cx="4763" cy="0"/>
            </a:xfrm>
            <a:custGeom>
              <a:avLst/>
              <a:gdLst>
                <a:gd name="T0" fmla="*/ 0 w 3"/>
                <a:gd name="T1" fmla="*/ 3 w 3"/>
                <a:gd name="T2" fmla="*/ 0 w 3"/>
              </a:gdLst>
              <a:ahLst/>
              <a:cxnLst>
                <a:cxn ang="0">
                  <a:pos x="T0" y="0"/>
                </a:cxn>
                <a:cxn ang="0">
                  <a:pos x="T1" y="0"/>
                </a:cxn>
                <a:cxn ang="0">
                  <a:pos x="T2" y="0"/>
                </a:cxn>
              </a:cxnLst>
              <a:rect l="0" t="0" r="r" b="b"/>
              <a:pathLst>
                <a:path w="3">
                  <a:moveTo>
                    <a:pt x="0" y="0"/>
                  </a:moveTo>
                  <a:lnTo>
                    <a:pt x="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43"/>
            <p:cNvSpPr/>
            <p:nvPr/>
          </p:nvSpPr>
          <p:spPr bwMode="auto">
            <a:xfrm>
              <a:off x="4983957" y="-1770062"/>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Rectangle 44"/>
            <p:cNvSpPr>
              <a:spLocks noChangeArrowheads="1"/>
            </p:cNvSpPr>
            <p:nvPr/>
          </p:nvSpPr>
          <p:spPr bwMode="auto">
            <a:xfrm>
              <a:off x="4890294" y="-1830387"/>
              <a:ext cx="158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1" name="Freeform 45"/>
            <p:cNvSpPr/>
            <p:nvPr/>
          </p:nvSpPr>
          <p:spPr bwMode="auto">
            <a:xfrm>
              <a:off x="4983957" y="-1770062"/>
              <a:ext cx="0" cy="3175"/>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Rectangle 46"/>
            <p:cNvSpPr>
              <a:spLocks noChangeArrowheads="1"/>
            </p:cNvSpPr>
            <p:nvPr/>
          </p:nvSpPr>
          <p:spPr bwMode="auto">
            <a:xfrm>
              <a:off x="4890294" y="-1825624"/>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3" name="Freeform 47"/>
            <p:cNvSpPr/>
            <p:nvPr/>
          </p:nvSpPr>
          <p:spPr bwMode="auto">
            <a:xfrm>
              <a:off x="5425282" y="-2097087"/>
              <a:ext cx="588963" cy="611188"/>
            </a:xfrm>
            <a:custGeom>
              <a:avLst/>
              <a:gdLst>
                <a:gd name="T0" fmla="*/ 135 w 139"/>
                <a:gd name="T1" fmla="*/ 73 h 144"/>
                <a:gd name="T2" fmla="*/ 131 w 139"/>
                <a:gd name="T3" fmla="*/ 65 h 144"/>
                <a:gd name="T4" fmla="*/ 128 w 139"/>
                <a:gd name="T5" fmla="*/ 63 h 144"/>
                <a:gd name="T6" fmla="*/ 125 w 139"/>
                <a:gd name="T7" fmla="*/ 56 h 144"/>
                <a:gd name="T8" fmla="*/ 125 w 139"/>
                <a:gd name="T9" fmla="*/ 45 h 144"/>
                <a:gd name="T10" fmla="*/ 121 w 139"/>
                <a:gd name="T11" fmla="*/ 36 h 144"/>
                <a:gd name="T12" fmla="*/ 116 w 139"/>
                <a:gd name="T13" fmla="*/ 33 h 144"/>
                <a:gd name="T14" fmla="*/ 113 w 139"/>
                <a:gd name="T15" fmla="*/ 25 h 144"/>
                <a:gd name="T16" fmla="*/ 104 w 139"/>
                <a:gd name="T17" fmla="*/ 20 h 144"/>
                <a:gd name="T18" fmla="*/ 98 w 139"/>
                <a:gd name="T19" fmla="*/ 10 h 144"/>
                <a:gd name="T20" fmla="*/ 95 w 139"/>
                <a:gd name="T21" fmla="*/ 2 h 144"/>
                <a:gd name="T22" fmla="*/ 89 w 139"/>
                <a:gd name="T23" fmla="*/ 5 h 144"/>
                <a:gd name="T24" fmla="*/ 81 w 139"/>
                <a:gd name="T25" fmla="*/ 1 h 144"/>
                <a:gd name="T26" fmla="*/ 65 w 139"/>
                <a:gd name="T27" fmla="*/ 0 h 144"/>
                <a:gd name="T28" fmla="*/ 60 w 139"/>
                <a:gd name="T29" fmla="*/ 4 h 144"/>
                <a:gd name="T30" fmla="*/ 54 w 139"/>
                <a:gd name="T31" fmla="*/ 10 h 144"/>
                <a:gd name="T32" fmla="*/ 42 w 139"/>
                <a:gd name="T33" fmla="*/ 13 h 144"/>
                <a:gd name="T34" fmla="*/ 28 w 139"/>
                <a:gd name="T35" fmla="*/ 17 h 144"/>
                <a:gd name="T36" fmla="*/ 20 w 139"/>
                <a:gd name="T37" fmla="*/ 20 h 144"/>
                <a:gd name="T38" fmla="*/ 22 w 139"/>
                <a:gd name="T39" fmla="*/ 26 h 144"/>
                <a:gd name="T40" fmla="*/ 8 w 139"/>
                <a:gd name="T41" fmla="*/ 30 h 144"/>
                <a:gd name="T42" fmla="*/ 3 w 139"/>
                <a:gd name="T43" fmla="*/ 32 h 144"/>
                <a:gd name="T44" fmla="*/ 3 w 139"/>
                <a:gd name="T45" fmla="*/ 41 h 144"/>
                <a:gd name="T46" fmla="*/ 21 w 139"/>
                <a:gd name="T47" fmla="*/ 49 h 144"/>
                <a:gd name="T48" fmla="*/ 27 w 139"/>
                <a:gd name="T49" fmla="*/ 55 h 144"/>
                <a:gd name="T50" fmla="*/ 33 w 139"/>
                <a:gd name="T51" fmla="*/ 70 h 144"/>
                <a:gd name="T52" fmla="*/ 33 w 139"/>
                <a:gd name="T53" fmla="*/ 76 h 144"/>
                <a:gd name="T54" fmla="*/ 40 w 139"/>
                <a:gd name="T55" fmla="*/ 76 h 144"/>
                <a:gd name="T56" fmla="*/ 45 w 139"/>
                <a:gd name="T57" fmla="*/ 86 h 144"/>
                <a:gd name="T58" fmla="*/ 45 w 139"/>
                <a:gd name="T59" fmla="*/ 94 h 144"/>
                <a:gd name="T60" fmla="*/ 39 w 139"/>
                <a:gd name="T61" fmla="*/ 101 h 144"/>
                <a:gd name="T62" fmla="*/ 40 w 139"/>
                <a:gd name="T63" fmla="*/ 108 h 144"/>
                <a:gd name="T64" fmla="*/ 46 w 139"/>
                <a:gd name="T65" fmla="*/ 117 h 144"/>
                <a:gd name="T66" fmla="*/ 51 w 139"/>
                <a:gd name="T67" fmla="*/ 116 h 144"/>
                <a:gd name="T68" fmla="*/ 51 w 139"/>
                <a:gd name="T69" fmla="*/ 126 h 144"/>
                <a:gd name="T70" fmla="*/ 69 w 139"/>
                <a:gd name="T71" fmla="*/ 135 h 144"/>
                <a:gd name="T72" fmla="*/ 82 w 139"/>
                <a:gd name="T73" fmla="*/ 143 h 144"/>
                <a:gd name="T74" fmla="*/ 88 w 139"/>
                <a:gd name="T75" fmla="*/ 124 h 144"/>
                <a:gd name="T76" fmla="*/ 90 w 139"/>
                <a:gd name="T77" fmla="*/ 110 h 144"/>
                <a:gd name="T78" fmla="*/ 101 w 139"/>
                <a:gd name="T79" fmla="*/ 100 h 144"/>
                <a:gd name="T80" fmla="*/ 115 w 139"/>
                <a:gd name="T81" fmla="*/ 88 h 144"/>
                <a:gd name="T82" fmla="*/ 132 w 139"/>
                <a:gd name="T83" fmla="*/ 7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9" h="144">
                  <a:moveTo>
                    <a:pt x="132" y="75"/>
                  </a:moveTo>
                  <a:cubicBezTo>
                    <a:pt x="133" y="74"/>
                    <a:pt x="134" y="74"/>
                    <a:pt x="135" y="73"/>
                  </a:cubicBezTo>
                  <a:cubicBezTo>
                    <a:pt x="137" y="71"/>
                    <a:pt x="137" y="69"/>
                    <a:pt x="138" y="67"/>
                  </a:cubicBezTo>
                  <a:cubicBezTo>
                    <a:pt x="139" y="63"/>
                    <a:pt x="134" y="64"/>
                    <a:pt x="131" y="65"/>
                  </a:cubicBezTo>
                  <a:cubicBezTo>
                    <a:pt x="131" y="66"/>
                    <a:pt x="129" y="67"/>
                    <a:pt x="128" y="66"/>
                  </a:cubicBezTo>
                  <a:cubicBezTo>
                    <a:pt x="128" y="66"/>
                    <a:pt x="128" y="63"/>
                    <a:pt x="128" y="63"/>
                  </a:cubicBezTo>
                  <a:cubicBezTo>
                    <a:pt x="130" y="61"/>
                    <a:pt x="135" y="64"/>
                    <a:pt x="135" y="60"/>
                  </a:cubicBezTo>
                  <a:cubicBezTo>
                    <a:pt x="135" y="56"/>
                    <a:pt x="127" y="56"/>
                    <a:pt x="125" y="56"/>
                  </a:cubicBezTo>
                  <a:cubicBezTo>
                    <a:pt x="124" y="53"/>
                    <a:pt x="116" y="51"/>
                    <a:pt x="123" y="49"/>
                  </a:cubicBezTo>
                  <a:cubicBezTo>
                    <a:pt x="124" y="48"/>
                    <a:pt x="126" y="47"/>
                    <a:pt x="125" y="45"/>
                  </a:cubicBezTo>
                  <a:cubicBezTo>
                    <a:pt x="125" y="44"/>
                    <a:pt x="124" y="44"/>
                    <a:pt x="123" y="43"/>
                  </a:cubicBezTo>
                  <a:cubicBezTo>
                    <a:pt x="122" y="40"/>
                    <a:pt x="126" y="38"/>
                    <a:pt x="121" y="36"/>
                  </a:cubicBezTo>
                  <a:cubicBezTo>
                    <a:pt x="120" y="36"/>
                    <a:pt x="119" y="35"/>
                    <a:pt x="118" y="35"/>
                  </a:cubicBezTo>
                  <a:cubicBezTo>
                    <a:pt x="117" y="34"/>
                    <a:pt x="116" y="33"/>
                    <a:pt x="116" y="33"/>
                  </a:cubicBezTo>
                  <a:cubicBezTo>
                    <a:pt x="114" y="32"/>
                    <a:pt x="111" y="32"/>
                    <a:pt x="110" y="31"/>
                  </a:cubicBezTo>
                  <a:cubicBezTo>
                    <a:pt x="108" y="27"/>
                    <a:pt x="113" y="27"/>
                    <a:pt x="113" y="25"/>
                  </a:cubicBezTo>
                  <a:cubicBezTo>
                    <a:pt x="111" y="24"/>
                    <a:pt x="109" y="25"/>
                    <a:pt x="107" y="24"/>
                  </a:cubicBezTo>
                  <a:cubicBezTo>
                    <a:pt x="105" y="23"/>
                    <a:pt x="105" y="21"/>
                    <a:pt x="104" y="20"/>
                  </a:cubicBezTo>
                  <a:cubicBezTo>
                    <a:pt x="102" y="18"/>
                    <a:pt x="100" y="18"/>
                    <a:pt x="99" y="16"/>
                  </a:cubicBezTo>
                  <a:cubicBezTo>
                    <a:pt x="98" y="14"/>
                    <a:pt x="99" y="12"/>
                    <a:pt x="98" y="10"/>
                  </a:cubicBezTo>
                  <a:cubicBezTo>
                    <a:pt x="98" y="8"/>
                    <a:pt x="96" y="9"/>
                    <a:pt x="95" y="7"/>
                  </a:cubicBezTo>
                  <a:cubicBezTo>
                    <a:pt x="94" y="5"/>
                    <a:pt x="96" y="3"/>
                    <a:pt x="95" y="2"/>
                  </a:cubicBezTo>
                  <a:cubicBezTo>
                    <a:pt x="95" y="0"/>
                    <a:pt x="93" y="0"/>
                    <a:pt x="91" y="1"/>
                  </a:cubicBezTo>
                  <a:cubicBezTo>
                    <a:pt x="89" y="1"/>
                    <a:pt x="90" y="3"/>
                    <a:pt x="89" y="5"/>
                  </a:cubicBezTo>
                  <a:cubicBezTo>
                    <a:pt x="88" y="6"/>
                    <a:pt x="85" y="6"/>
                    <a:pt x="83" y="6"/>
                  </a:cubicBezTo>
                  <a:cubicBezTo>
                    <a:pt x="80" y="5"/>
                    <a:pt x="82" y="3"/>
                    <a:pt x="81" y="1"/>
                  </a:cubicBezTo>
                  <a:cubicBezTo>
                    <a:pt x="79" y="0"/>
                    <a:pt x="72" y="1"/>
                    <a:pt x="70" y="1"/>
                  </a:cubicBezTo>
                  <a:cubicBezTo>
                    <a:pt x="68" y="1"/>
                    <a:pt x="67" y="0"/>
                    <a:pt x="65" y="0"/>
                  </a:cubicBezTo>
                  <a:cubicBezTo>
                    <a:pt x="63" y="0"/>
                    <a:pt x="62" y="1"/>
                    <a:pt x="60" y="3"/>
                  </a:cubicBezTo>
                  <a:cubicBezTo>
                    <a:pt x="60" y="3"/>
                    <a:pt x="60" y="4"/>
                    <a:pt x="60" y="4"/>
                  </a:cubicBezTo>
                  <a:cubicBezTo>
                    <a:pt x="59" y="5"/>
                    <a:pt x="57" y="5"/>
                    <a:pt x="56" y="5"/>
                  </a:cubicBezTo>
                  <a:cubicBezTo>
                    <a:pt x="54" y="6"/>
                    <a:pt x="55" y="8"/>
                    <a:pt x="54" y="10"/>
                  </a:cubicBezTo>
                  <a:cubicBezTo>
                    <a:pt x="52" y="11"/>
                    <a:pt x="50" y="10"/>
                    <a:pt x="48" y="11"/>
                  </a:cubicBezTo>
                  <a:cubicBezTo>
                    <a:pt x="45" y="12"/>
                    <a:pt x="46" y="15"/>
                    <a:pt x="42" y="13"/>
                  </a:cubicBezTo>
                  <a:cubicBezTo>
                    <a:pt x="41" y="12"/>
                    <a:pt x="40" y="11"/>
                    <a:pt x="39" y="10"/>
                  </a:cubicBezTo>
                  <a:cubicBezTo>
                    <a:pt x="35" y="12"/>
                    <a:pt x="32" y="15"/>
                    <a:pt x="28" y="17"/>
                  </a:cubicBezTo>
                  <a:cubicBezTo>
                    <a:pt x="27" y="18"/>
                    <a:pt x="27" y="18"/>
                    <a:pt x="26" y="19"/>
                  </a:cubicBezTo>
                  <a:cubicBezTo>
                    <a:pt x="23" y="19"/>
                    <a:pt x="22" y="18"/>
                    <a:pt x="20" y="20"/>
                  </a:cubicBezTo>
                  <a:cubicBezTo>
                    <a:pt x="20" y="21"/>
                    <a:pt x="18" y="22"/>
                    <a:pt x="18" y="24"/>
                  </a:cubicBezTo>
                  <a:cubicBezTo>
                    <a:pt x="19" y="25"/>
                    <a:pt x="23" y="24"/>
                    <a:pt x="22" y="26"/>
                  </a:cubicBezTo>
                  <a:cubicBezTo>
                    <a:pt x="21" y="28"/>
                    <a:pt x="17" y="29"/>
                    <a:pt x="15" y="30"/>
                  </a:cubicBezTo>
                  <a:cubicBezTo>
                    <a:pt x="13" y="30"/>
                    <a:pt x="11" y="29"/>
                    <a:pt x="8" y="30"/>
                  </a:cubicBezTo>
                  <a:cubicBezTo>
                    <a:pt x="7" y="30"/>
                    <a:pt x="7" y="31"/>
                    <a:pt x="6" y="31"/>
                  </a:cubicBezTo>
                  <a:cubicBezTo>
                    <a:pt x="5" y="31"/>
                    <a:pt x="3" y="31"/>
                    <a:pt x="3" y="32"/>
                  </a:cubicBezTo>
                  <a:cubicBezTo>
                    <a:pt x="0" y="34"/>
                    <a:pt x="4" y="36"/>
                    <a:pt x="5" y="38"/>
                  </a:cubicBezTo>
                  <a:cubicBezTo>
                    <a:pt x="6" y="41"/>
                    <a:pt x="4" y="39"/>
                    <a:pt x="3" y="41"/>
                  </a:cubicBezTo>
                  <a:cubicBezTo>
                    <a:pt x="1" y="45"/>
                    <a:pt x="6" y="47"/>
                    <a:pt x="9" y="48"/>
                  </a:cubicBezTo>
                  <a:cubicBezTo>
                    <a:pt x="12" y="48"/>
                    <a:pt x="18" y="46"/>
                    <a:pt x="21" y="49"/>
                  </a:cubicBezTo>
                  <a:cubicBezTo>
                    <a:pt x="21" y="50"/>
                    <a:pt x="21" y="51"/>
                    <a:pt x="22" y="52"/>
                  </a:cubicBezTo>
                  <a:cubicBezTo>
                    <a:pt x="23" y="53"/>
                    <a:pt x="26" y="54"/>
                    <a:pt x="27" y="55"/>
                  </a:cubicBezTo>
                  <a:cubicBezTo>
                    <a:pt x="29" y="57"/>
                    <a:pt x="31" y="60"/>
                    <a:pt x="32" y="62"/>
                  </a:cubicBezTo>
                  <a:cubicBezTo>
                    <a:pt x="33" y="64"/>
                    <a:pt x="34" y="68"/>
                    <a:pt x="33" y="70"/>
                  </a:cubicBezTo>
                  <a:cubicBezTo>
                    <a:pt x="32" y="71"/>
                    <a:pt x="31" y="71"/>
                    <a:pt x="31" y="74"/>
                  </a:cubicBezTo>
                  <a:cubicBezTo>
                    <a:pt x="31" y="75"/>
                    <a:pt x="32" y="76"/>
                    <a:pt x="33" y="76"/>
                  </a:cubicBezTo>
                  <a:cubicBezTo>
                    <a:pt x="34" y="76"/>
                    <a:pt x="35" y="75"/>
                    <a:pt x="36" y="75"/>
                  </a:cubicBezTo>
                  <a:cubicBezTo>
                    <a:pt x="38" y="74"/>
                    <a:pt x="39" y="75"/>
                    <a:pt x="40" y="76"/>
                  </a:cubicBezTo>
                  <a:cubicBezTo>
                    <a:pt x="42" y="77"/>
                    <a:pt x="47" y="81"/>
                    <a:pt x="47" y="83"/>
                  </a:cubicBezTo>
                  <a:cubicBezTo>
                    <a:pt x="47" y="84"/>
                    <a:pt x="45" y="85"/>
                    <a:pt x="45" y="86"/>
                  </a:cubicBezTo>
                  <a:cubicBezTo>
                    <a:pt x="44" y="87"/>
                    <a:pt x="44" y="89"/>
                    <a:pt x="45" y="90"/>
                  </a:cubicBezTo>
                  <a:cubicBezTo>
                    <a:pt x="45" y="91"/>
                    <a:pt x="46" y="92"/>
                    <a:pt x="45" y="94"/>
                  </a:cubicBezTo>
                  <a:cubicBezTo>
                    <a:pt x="44" y="94"/>
                    <a:pt x="41" y="94"/>
                    <a:pt x="40" y="95"/>
                  </a:cubicBezTo>
                  <a:cubicBezTo>
                    <a:pt x="38" y="97"/>
                    <a:pt x="39" y="98"/>
                    <a:pt x="39" y="101"/>
                  </a:cubicBezTo>
                  <a:cubicBezTo>
                    <a:pt x="40" y="102"/>
                    <a:pt x="38" y="104"/>
                    <a:pt x="39" y="105"/>
                  </a:cubicBezTo>
                  <a:cubicBezTo>
                    <a:pt x="39" y="106"/>
                    <a:pt x="40" y="108"/>
                    <a:pt x="40" y="108"/>
                  </a:cubicBezTo>
                  <a:cubicBezTo>
                    <a:pt x="41" y="111"/>
                    <a:pt x="42" y="114"/>
                    <a:pt x="44" y="115"/>
                  </a:cubicBezTo>
                  <a:cubicBezTo>
                    <a:pt x="45" y="116"/>
                    <a:pt x="45" y="116"/>
                    <a:pt x="46" y="117"/>
                  </a:cubicBezTo>
                  <a:cubicBezTo>
                    <a:pt x="46" y="118"/>
                    <a:pt x="45" y="119"/>
                    <a:pt x="46" y="119"/>
                  </a:cubicBezTo>
                  <a:cubicBezTo>
                    <a:pt x="47" y="118"/>
                    <a:pt x="49" y="114"/>
                    <a:pt x="51" y="116"/>
                  </a:cubicBezTo>
                  <a:cubicBezTo>
                    <a:pt x="53" y="118"/>
                    <a:pt x="46" y="120"/>
                    <a:pt x="46" y="122"/>
                  </a:cubicBezTo>
                  <a:cubicBezTo>
                    <a:pt x="46" y="124"/>
                    <a:pt x="49" y="125"/>
                    <a:pt x="51" y="126"/>
                  </a:cubicBezTo>
                  <a:cubicBezTo>
                    <a:pt x="54" y="127"/>
                    <a:pt x="54" y="130"/>
                    <a:pt x="57" y="132"/>
                  </a:cubicBezTo>
                  <a:cubicBezTo>
                    <a:pt x="61" y="133"/>
                    <a:pt x="65" y="135"/>
                    <a:pt x="69" y="135"/>
                  </a:cubicBezTo>
                  <a:cubicBezTo>
                    <a:pt x="73" y="136"/>
                    <a:pt x="74" y="137"/>
                    <a:pt x="76" y="139"/>
                  </a:cubicBezTo>
                  <a:cubicBezTo>
                    <a:pt x="77" y="141"/>
                    <a:pt x="79" y="144"/>
                    <a:pt x="82" y="143"/>
                  </a:cubicBezTo>
                  <a:cubicBezTo>
                    <a:pt x="85" y="142"/>
                    <a:pt x="86" y="134"/>
                    <a:pt x="87" y="131"/>
                  </a:cubicBezTo>
                  <a:cubicBezTo>
                    <a:pt x="87" y="128"/>
                    <a:pt x="86" y="127"/>
                    <a:pt x="88" y="124"/>
                  </a:cubicBezTo>
                  <a:cubicBezTo>
                    <a:pt x="89" y="122"/>
                    <a:pt x="92" y="120"/>
                    <a:pt x="92" y="117"/>
                  </a:cubicBezTo>
                  <a:cubicBezTo>
                    <a:pt x="91" y="115"/>
                    <a:pt x="89" y="113"/>
                    <a:pt x="90" y="110"/>
                  </a:cubicBezTo>
                  <a:cubicBezTo>
                    <a:pt x="91" y="108"/>
                    <a:pt x="95" y="106"/>
                    <a:pt x="97" y="104"/>
                  </a:cubicBezTo>
                  <a:cubicBezTo>
                    <a:pt x="98" y="103"/>
                    <a:pt x="99" y="100"/>
                    <a:pt x="101" y="100"/>
                  </a:cubicBezTo>
                  <a:cubicBezTo>
                    <a:pt x="105" y="99"/>
                    <a:pt x="106" y="100"/>
                    <a:pt x="109" y="97"/>
                  </a:cubicBezTo>
                  <a:cubicBezTo>
                    <a:pt x="112" y="94"/>
                    <a:pt x="114" y="92"/>
                    <a:pt x="115" y="88"/>
                  </a:cubicBezTo>
                  <a:cubicBezTo>
                    <a:pt x="116" y="85"/>
                    <a:pt x="120" y="84"/>
                    <a:pt x="123" y="83"/>
                  </a:cubicBezTo>
                  <a:cubicBezTo>
                    <a:pt x="127" y="81"/>
                    <a:pt x="129" y="77"/>
                    <a:pt x="132"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48"/>
            <p:cNvSpPr/>
            <p:nvPr/>
          </p:nvSpPr>
          <p:spPr bwMode="auto">
            <a:xfrm>
              <a:off x="5925344" y="-1690687"/>
              <a:ext cx="161925" cy="68263"/>
            </a:xfrm>
            <a:custGeom>
              <a:avLst/>
              <a:gdLst>
                <a:gd name="T0" fmla="*/ 34 w 38"/>
                <a:gd name="T1" fmla="*/ 10 h 16"/>
                <a:gd name="T2" fmla="*/ 37 w 38"/>
                <a:gd name="T3" fmla="*/ 7 h 16"/>
                <a:gd name="T4" fmla="*/ 33 w 38"/>
                <a:gd name="T5" fmla="*/ 2 h 16"/>
                <a:gd name="T6" fmla="*/ 27 w 38"/>
                <a:gd name="T7" fmla="*/ 2 h 16"/>
                <a:gd name="T8" fmla="*/ 22 w 38"/>
                <a:gd name="T9" fmla="*/ 5 h 16"/>
                <a:gd name="T10" fmla="*/ 19 w 38"/>
                <a:gd name="T11" fmla="*/ 5 h 16"/>
                <a:gd name="T12" fmla="*/ 17 w 38"/>
                <a:gd name="T13" fmla="*/ 3 h 16"/>
                <a:gd name="T14" fmla="*/ 15 w 38"/>
                <a:gd name="T15" fmla="*/ 6 h 16"/>
                <a:gd name="T16" fmla="*/ 7 w 38"/>
                <a:gd name="T17" fmla="*/ 1 h 16"/>
                <a:gd name="T18" fmla="*/ 2 w 38"/>
                <a:gd name="T19" fmla="*/ 4 h 16"/>
                <a:gd name="T20" fmla="*/ 3 w 38"/>
                <a:gd name="T21" fmla="*/ 7 h 16"/>
                <a:gd name="T22" fmla="*/ 5 w 38"/>
                <a:gd name="T23" fmla="*/ 8 h 16"/>
                <a:gd name="T24" fmla="*/ 7 w 38"/>
                <a:gd name="T25" fmla="*/ 10 h 16"/>
                <a:gd name="T26" fmla="*/ 7 w 38"/>
                <a:gd name="T27" fmla="*/ 12 h 16"/>
                <a:gd name="T28" fmla="*/ 9 w 38"/>
                <a:gd name="T29" fmla="*/ 12 h 16"/>
                <a:gd name="T30" fmla="*/ 9 w 38"/>
                <a:gd name="T31" fmla="*/ 14 h 16"/>
                <a:gd name="T32" fmla="*/ 14 w 38"/>
                <a:gd name="T33" fmla="*/ 15 h 16"/>
                <a:gd name="T34" fmla="*/ 20 w 38"/>
                <a:gd name="T35" fmla="*/ 16 h 16"/>
                <a:gd name="T36" fmla="*/ 27 w 38"/>
                <a:gd name="T37" fmla="*/ 14 h 16"/>
                <a:gd name="T38" fmla="*/ 34 w 38"/>
                <a:gd name="T39"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16">
                  <a:moveTo>
                    <a:pt x="34" y="10"/>
                  </a:moveTo>
                  <a:cubicBezTo>
                    <a:pt x="36" y="10"/>
                    <a:pt x="37" y="10"/>
                    <a:pt x="37" y="7"/>
                  </a:cubicBezTo>
                  <a:cubicBezTo>
                    <a:pt x="38" y="4"/>
                    <a:pt x="35" y="3"/>
                    <a:pt x="33" y="2"/>
                  </a:cubicBezTo>
                  <a:cubicBezTo>
                    <a:pt x="31" y="1"/>
                    <a:pt x="29" y="1"/>
                    <a:pt x="27" y="2"/>
                  </a:cubicBezTo>
                  <a:cubicBezTo>
                    <a:pt x="25" y="2"/>
                    <a:pt x="24" y="4"/>
                    <a:pt x="22" y="5"/>
                  </a:cubicBezTo>
                  <a:cubicBezTo>
                    <a:pt x="21" y="5"/>
                    <a:pt x="19" y="5"/>
                    <a:pt x="19" y="5"/>
                  </a:cubicBezTo>
                  <a:cubicBezTo>
                    <a:pt x="18" y="4"/>
                    <a:pt x="17" y="4"/>
                    <a:pt x="17" y="3"/>
                  </a:cubicBezTo>
                  <a:cubicBezTo>
                    <a:pt x="16" y="4"/>
                    <a:pt x="15" y="5"/>
                    <a:pt x="15" y="6"/>
                  </a:cubicBezTo>
                  <a:cubicBezTo>
                    <a:pt x="10" y="6"/>
                    <a:pt x="13" y="0"/>
                    <a:pt x="7" y="1"/>
                  </a:cubicBezTo>
                  <a:cubicBezTo>
                    <a:pt x="6" y="1"/>
                    <a:pt x="3" y="2"/>
                    <a:pt x="2" y="4"/>
                  </a:cubicBezTo>
                  <a:cubicBezTo>
                    <a:pt x="0" y="5"/>
                    <a:pt x="1" y="6"/>
                    <a:pt x="3" y="7"/>
                  </a:cubicBezTo>
                  <a:cubicBezTo>
                    <a:pt x="4" y="8"/>
                    <a:pt x="5" y="8"/>
                    <a:pt x="5" y="8"/>
                  </a:cubicBezTo>
                  <a:cubicBezTo>
                    <a:pt x="7" y="10"/>
                    <a:pt x="6" y="9"/>
                    <a:pt x="7" y="10"/>
                  </a:cubicBezTo>
                  <a:cubicBezTo>
                    <a:pt x="7" y="11"/>
                    <a:pt x="7" y="11"/>
                    <a:pt x="7" y="12"/>
                  </a:cubicBezTo>
                  <a:cubicBezTo>
                    <a:pt x="9" y="12"/>
                    <a:pt x="9" y="12"/>
                    <a:pt x="9" y="12"/>
                  </a:cubicBezTo>
                  <a:cubicBezTo>
                    <a:pt x="9" y="14"/>
                    <a:pt x="9" y="14"/>
                    <a:pt x="9" y="14"/>
                  </a:cubicBezTo>
                  <a:cubicBezTo>
                    <a:pt x="10" y="15"/>
                    <a:pt x="12" y="15"/>
                    <a:pt x="14" y="15"/>
                  </a:cubicBezTo>
                  <a:cubicBezTo>
                    <a:pt x="17" y="15"/>
                    <a:pt x="18" y="16"/>
                    <a:pt x="20" y="16"/>
                  </a:cubicBezTo>
                  <a:cubicBezTo>
                    <a:pt x="23" y="15"/>
                    <a:pt x="25" y="15"/>
                    <a:pt x="27" y="14"/>
                  </a:cubicBezTo>
                  <a:cubicBezTo>
                    <a:pt x="29" y="13"/>
                    <a:pt x="32" y="11"/>
                    <a:pt x="3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49"/>
            <p:cNvSpPr/>
            <p:nvPr/>
          </p:nvSpPr>
          <p:spPr bwMode="auto">
            <a:xfrm>
              <a:off x="5103019" y="-2051049"/>
              <a:ext cx="406400" cy="220663"/>
            </a:xfrm>
            <a:custGeom>
              <a:avLst/>
              <a:gdLst>
                <a:gd name="T0" fmla="*/ 5 w 96"/>
                <a:gd name="T1" fmla="*/ 18 h 52"/>
                <a:gd name="T2" fmla="*/ 15 w 96"/>
                <a:gd name="T3" fmla="*/ 16 h 52"/>
                <a:gd name="T4" fmla="*/ 25 w 96"/>
                <a:gd name="T5" fmla="*/ 18 h 52"/>
                <a:gd name="T6" fmla="*/ 35 w 96"/>
                <a:gd name="T7" fmla="*/ 18 h 52"/>
                <a:gd name="T8" fmla="*/ 31 w 96"/>
                <a:gd name="T9" fmla="*/ 22 h 52"/>
                <a:gd name="T10" fmla="*/ 27 w 96"/>
                <a:gd name="T11" fmla="*/ 24 h 52"/>
                <a:gd name="T12" fmla="*/ 17 w 96"/>
                <a:gd name="T13" fmla="*/ 25 h 52"/>
                <a:gd name="T14" fmla="*/ 20 w 96"/>
                <a:gd name="T15" fmla="*/ 33 h 52"/>
                <a:gd name="T16" fmla="*/ 22 w 96"/>
                <a:gd name="T17" fmla="*/ 39 h 52"/>
                <a:gd name="T18" fmla="*/ 12 w 96"/>
                <a:gd name="T19" fmla="*/ 42 h 52"/>
                <a:gd name="T20" fmla="*/ 16 w 96"/>
                <a:gd name="T21" fmla="*/ 50 h 52"/>
                <a:gd name="T22" fmla="*/ 27 w 96"/>
                <a:gd name="T23" fmla="*/ 48 h 52"/>
                <a:gd name="T24" fmla="*/ 36 w 96"/>
                <a:gd name="T25" fmla="*/ 49 h 52"/>
                <a:gd name="T26" fmla="*/ 43 w 96"/>
                <a:gd name="T27" fmla="*/ 46 h 52"/>
                <a:gd name="T28" fmla="*/ 39 w 96"/>
                <a:gd name="T29" fmla="*/ 42 h 52"/>
                <a:gd name="T30" fmla="*/ 52 w 96"/>
                <a:gd name="T31" fmla="*/ 31 h 52"/>
                <a:gd name="T32" fmla="*/ 55 w 96"/>
                <a:gd name="T33" fmla="*/ 26 h 52"/>
                <a:gd name="T34" fmla="*/ 59 w 96"/>
                <a:gd name="T35" fmla="*/ 23 h 52"/>
                <a:gd name="T36" fmla="*/ 79 w 96"/>
                <a:gd name="T37" fmla="*/ 17 h 52"/>
                <a:gd name="T38" fmla="*/ 80 w 96"/>
                <a:gd name="T39" fmla="*/ 13 h 52"/>
                <a:gd name="T40" fmla="*/ 96 w 96"/>
                <a:gd name="T41" fmla="*/ 6 h 52"/>
                <a:gd name="T42" fmla="*/ 86 w 96"/>
                <a:gd name="T43" fmla="*/ 3 h 52"/>
                <a:gd name="T44" fmla="*/ 81 w 96"/>
                <a:gd name="T45" fmla="*/ 2 h 52"/>
                <a:gd name="T46" fmla="*/ 71 w 96"/>
                <a:gd name="T47" fmla="*/ 2 h 52"/>
                <a:gd name="T48" fmla="*/ 64 w 96"/>
                <a:gd name="T49" fmla="*/ 2 h 52"/>
                <a:gd name="T50" fmla="*/ 56 w 96"/>
                <a:gd name="T51" fmla="*/ 3 h 52"/>
                <a:gd name="T52" fmla="*/ 49 w 96"/>
                <a:gd name="T53" fmla="*/ 5 h 52"/>
                <a:gd name="T54" fmla="*/ 37 w 96"/>
                <a:gd name="T55" fmla="*/ 4 h 52"/>
                <a:gd name="T56" fmla="*/ 34 w 96"/>
                <a:gd name="T57" fmla="*/ 10 h 52"/>
                <a:gd name="T58" fmla="*/ 12 w 96"/>
                <a:gd name="T59" fmla="*/ 9 h 52"/>
                <a:gd name="T60" fmla="*/ 2 w 96"/>
                <a:gd name="T61" fmla="*/ 10 h 52"/>
                <a:gd name="T62" fmla="*/ 3 w 96"/>
                <a:gd name="T63"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52">
                  <a:moveTo>
                    <a:pt x="3" y="14"/>
                  </a:moveTo>
                  <a:cubicBezTo>
                    <a:pt x="4" y="16"/>
                    <a:pt x="3" y="18"/>
                    <a:pt x="5" y="18"/>
                  </a:cubicBezTo>
                  <a:cubicBezTo>
                    <a:pt x="7" y="18"/>
                    <a:pt x="9" y="16"/>
                    <a:pt x="11" y="16"/>
                  </a:cubicBezTo>
                  <a:cubicBezTo>
                    <a:pt x="12" y="15"/>
                    <a:pt x="14" y="15"/>
                    <a:pt x="15" y="16"/>
                  </a:cubicBezTo>
                  <a:cubicBezTo>
                    <a:pt x="17" y="17"/>
                    <a:pt x="16" y="19"/>
                    <a:pt x="19" y="19"/>
                  </a:cubicBezTo>
                  <a:cubicBezTo>
                    <a:pt x="21" y="19"/>
                    <a:pt x="23" y="18"/>
                    <a:pt x="25" y="18"/>
                  </a:cubicBezTo>
                  <a:cubicBezTo>
                    <a:pt x="26" y="18"/>
                    <a:pt x="28" y="17"/>
                    <a:pt x="29" y="18"/>
                  </a:cubicBezTo>
                  <a:cubicBezTo>
                    <a:pt x="31" y="18"/>
                    <a:pt x="33" y="19"/>
                    <a:pt x="35" y="18"/>
                  </a:cubicBezTo>
                  <a:cubicBezTo>
                    <a:pt x="36" y="18"/>
                    <a:pt x="36" y="17"/>
                    <a:pt x="37" y="17"/>
                  </a:cubicBezTo>
                  <a:cubicBezTo>
                    <a:pt x="40" y="21"/>
                    <a:pt x="33" y="19"/>
                    <a:pt x="31" y="22"/>
                  </a:cubicBezTo>
                  <a:cubicBezTo>
                    <a:pt x="31" y="24"/>
                    <a:pt x="32" y="24"/>
                    <a:pt x="32" y="25"/>
                  </a:cubicBezTo>
                  <a:cubicBezTo>
                    <a:pt x="31" y="29"/>
                    <a:pt x="28" y="26"/>
                    <a:pt x="27" y="24"/>
                  </a:cubicBezTo>
                  <a:cubicBezTo>
                    <a:pt x="26" y="22"/>
                    <a:pt x="25" y="23"/>
                    <a:pt x="22" y="23"/>
                  </a:cubicBezTo>
                  <a:cubicBezTo>
                    <a:pt x="20" y="24"/>
                    <a:pt x="18" y="23"/>
                    <a:pt x="17" y="25"/>
                  </a:cubicBezTo>
                  <a:cubicBezTo>
                    <a:pt x="16" y="29"/>
                    <a:pt x="26" y="31"/>
                    <a:pt x="28" y="33"/>
                  </a:cubicBezTo>
                  <a:cubicBezTo>
                    <a:pt x="25" y="35"/>
                    <a:pt x="23" y="33"/>
                    <a:pt x="20" y="33"/>
                  </a:cubicBezTo>
                  <a:cubicBezTo>
                    <a:pt x="19" y="32"/>
                    <a:pt x="15" y="33"/>
                    <a:pt x="15" y="35"/>
                  </a:cubicBezTo>
                  <a:cubicBezTo>
                    <a:pt x="14" y="38"/>
                    <a:pt x="20" y="38"/>
                    <a:pt x="22" y="39"/>
                  </a:cubicBezTo>
                  <a:cubicBezTo>
                    <a:pt x="23" y="40"/>
                    <a:pt x="22" y="42"/>
                    <a:pt x="22" y="43"/>
                  </a:cubicBezTo>
                  <a:cubicBezTo>
                    <a:pt x="19" y="45"/>
                    <a:pt x="15" y="38"/>
                    <a:pt x="12" y="42"/>
                  </a:cubicBezTo>
                  <a:cubicBezTo>
                    <a:pt x="11" y="43"/>
                    <a:pt x="9" y="46"/>
                    <a:pt x="9" y="47"/>
                  </a:cubicBezTo>
                  <a:cubicBezTo>
                    <a:pt x="8" y="51"/>
                    <a:pt x="13" y="50"/>
                    <a:pt x="16" y="50"/>
                  </a:cubicBezTo>
                  <a:cubicBezTo>
                    <a:pt x="18" y="50"/>
                    <a:pt x="20" y="50"/>
                    <a:pt x="22" y="49"/>
                  </a:cubicBezTo>
                  <a:cubicBezTo>
                    <a:pt x="24" y="49"/>
                    <a:pt x="25" y="48"/>
                    <a:pt x="27" y="48"/>
                  </a:cubicBezTo>
                  <a:cubicBezTo>
                    <a:pt x="29" y="49"/>
                    <a:pt x="31" y="52"/>
                    <a:pt x="34" y="51"/>
                  </a:cubicBezTo>
                  <a:cubicBezTo>
                    <a:pt x="35" y="51"/>
                    <a:pt x="35" y="50"/>
                    <a:pt x="36" y="49"/>
                  </a:cubicBezTo>
                  <a:cubicBezTo>
                    <a:pt x="37" y="49"/>
                    <a:pt x="38" y="49"/>
                    <a:pt x="39" y="49"/>
                  </a:cubicBezTo>
                  <a:cubicBezTo>
                    <a:pt x="40" y="49"/>
                    <a:pt x="43" y="48"/>
                    <a:pt x="43" y="46"/>
                  </a:cubicBezTo>
                  <a:cubicBezTo>
                    <a:pt x="40" y="45"/>
                    <a:pt x="37" y="45"/>
                    <a:pt x="35" y="45"/>
                  </a:cubicBezTo>
                  <a:cubicBezTo>
                    <a:pt x="33" y="42"/>
                    <a:pt x="38" y="42"/>
                    <a:pt x="39" y="42"/>
                  </a:cubicBezTo>
                  <a:cubicBezTo>
                    <a:pt x="42" y="41"/>
                    <a:pt x="42" y="39"/>
                    <a:pt x="45" y="37"/>
                  </a:cubicBezTo>
                  <a:cubicBezTo>
                    <a:pt x="46" y="36"/>
                    <a:pt x="55" y="35"/>
                    <a:pt x="52" y="31"/>
                  </a:cubicBezTo>
                  <a:cubicBezTo>
                    <a:pt x="51" y="30"/>
                    <a:pt x="47" y="30"/>
                    <a:pt x="47" y="29"/>
                  </a:cubicBezTo>
                  <a:cubicBezTo>
                    <a:pt x="47" y="27"/>
                    <a:pt x="54" y="26"/>
                    <a:pt x="55" y="26"/>
                  </a:cubicBezTo>
                  <a:cubicBezTo>
                    <a:pt x="56" y="26"/>
                    <a:pt x="57" y="26"/>
                    <a:pt x="58" y="26"/>
                  </a:cubicBezTo>
                  <a:cubicBezTo>
                    <a:pt x="59" y="25"/>
                    <a:pt x="58" y="23"/>
                    <a:pt x="59" y="23"/>
                  </a:cubicBezTo>
                  <a:cubicBezTo>
                    <a:pt x="60" y="21"/>
                    <a:pt x="63" y="23"/>
                    <a:pt x="65" y="23"/>
                  </a:cubicBezTo>
                  <a:cubicBezTo>
                    <a:pt x="70" y="22"/>
                    <a:pt x="74" y="18"/>
                    <a:pt x="79" y="17"/>
                  </a:cubicBezTo>
                  <a:cubicBezTo>
                    <a:pt x="80" y="17"/>
                    <a:pt x="84" y="16"/>
                    <a:pt x="84" y="15"/>
                  </a:cubicBezTo>
                  <a:cubicBezTo>
                    <a:pt x="85" y="12"/>
                    <a:pt x="81" y="14"/>
                    <a:pt x="80" y="13"/>
                  </a:cubicBezTo>
                  <a:cubicBezTo>
                    <a:pt x="78" y="10"/>
                    <a:pt x="86" y="9"/>
                    <a:pt x="88" y="9"/>
                  </a:cubicBezTo>
                  <a:cubicBezTo>
                    <a:pt x="90" y="9"/>
                    <a:pt x="96" y="10"/>
                    <a:pt x="96" y="6"/>
                  </a:cubicBezTo>
                  <a:cubicBezTo>
                    <a:pt x="95" y="4"/>
                    <a:pt x="92" y="4"/>
                    <a:pt x="90" y="4"/>
                  </a:cubicBezTo>
                  <a:cubicBezTo>
                    <a:pt x="89" y="4"/>
                    <a:pt x="88" y="3"/>
                    <a:pt x="86" y="3"/>
                  </a:cubicBezTo>
                  <a:cubicBezTo>
                    <a:pt x="87" y="3"/>
                    <a:pt x="87" y="3"/>
                    <a:pt x="87" y="3"/>
                  </a:cubicBezTo>
                  <a:cubicBezTo>
                    <a:pt x="85" y="3"/>
                    <a:pt x="83" y="2"/>
                    <a:pt x="81" y="2"/>
                  </a:cubicBezTo>
                  <a:cubicBezTo>
                    <a:pt x="78" y="2"/>
                    <a:pt x="76" y="3"/>
                    <a:pt x="74" y="3"/>
                  </a:cubicBezTo>
                  <a:cubicBezTo>
                    <a:pt x="73" y="3"/>
                    <a:pt x="72" y="3"/>
                    <a:pt x="71" y="2"/>
                  </a:cubicBezTo>
                  <a:cubicBezTo>
                    <a:pt x="70" y="2"/>
                    <a:pt x="70" y="1"/>
                    <a:pt x="70" y="1"/>
                  </a:cubicBezTo>
                  <a:cubicBezTo>
                    <a:pt x="67" y="0"/>
                    <a:pt x="65" y="0"/>
                    <a:pt x="64" y="2"/>
                  </a:cubicBezTo>
                  <a:cubicBezTo>
                    <a:pt x="62" y="2"/>
                    <a:pt x="60" y="1"/>
                    <a:pt x="59" y="2"/>
                  </a:cubicBezTo>
                  <a:cubicBezTo>
                    <a:pt x="58" y="2"/>
                    <a:pt x="57" y="3"/>
                    <a:pt x="56" y="3"/>
                  </a:cubicBezTo>
                  <a:cubicBezTo>
                    <a:pt x="54" y="4"/>
                    <a:pt x="51" y="0"/>
                    <a:pt x="49" y="1"/>
                  </a:cubicBezTo>
                  <a:cubicBezTo>
                    <a:pt x="47" y="2"/>
                    <a:pt x="48" y="4"/>
                    <a:pt x="49" y="5"/>
                  </a:cubicBezTo>
                  <a:cubicBezTo>
                    <a:pt x="46" y="5"/>
                    <a:pt x="46" y="5"/>
                    <a:pt x="44" y="4"/>
                  </a:cubicBezTo>
                  <a:cubicBezTo>
                    <a:pt x="42" y="3"/>
                    <a:pt x="39" y="4"/>
                    <a:pt x="37" y="4"/>
                  </a:cubicBezTo>
                  <a:cubicBezTo>
                    <a:pt x="36" y="4"/>
                    <a:pt x="34" y="4"/>
                    <a:pt x="33" y="5"/>
                  </a:cubicBezTo>
                  <a:cubicBezTo>
                    <a:pt x="31" y="7"/>
                    <a:pt x="34" y="8"/>
                    <a:pt x="34" y="10"/>
                  </a:cubicBezTo>
                  <a:cubicBezTo>
                    <a:pt x="33" y="14"/>
                    <a:pt x="27" y="8"/>
                    <a:pt x="25" y="8"/>
                  </a:cubicBezTo>
                  <a:cubicBezTo>
                    <a:pt x="21" y="6"/>
                    <a:pt x="16" y="10"/>
                    <a:pt x="12" y="9"/>
                  </a:cubicBezTo>
                  <a:cubicBezTo>
                    <a:pt x="10" y="9"/>
                    <a:pt x="9" y="9"/>
                    <a:pt x="7" y="10"/>
                  </a:cubicBezTo>
                  <a:cubicBezTo>
                    <a:pt x="6" y="10"/>
                    <a:pt x="4" y="9"/>
                    <a:pt x="2" y="10"/>
                  </a:cubicBezTo>
                  <a:cubicBezTo>
                    <a:pt x="1" y="10"/>
                    <a:pt x="1" y="11"/>
                    <a:pt x="1" y="12"/>
                  </a:cubicBezTo>
                  <a:cubicBezTo>
                    <a:pt x="0" y="14"/>
                    <a:pt x="2" y="13"/>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50"/>
            <p:cNvSpPr/>
            <p:nvPr/>
          </p:nvSpPr>
          <p:spPr bwMode="auto">
            <a:xfrm>
              <a:off x="5014119" y="-1990724"/>
              <a:ext cx="152400" cy="114300"/>
            </a:xfrm>
            <a:custGeom>
              <a:avLst/>
              <a:gdLst>
                <a:gd name="T0" fmla="*/ 5 w 36"/>
                <a:gd name="T1" fmla="*/ 14 h 27"/>
                <a:gd name="T2" fmla="*/ 12 w 36"/>
                <a:gd name="T3" fmla="*/ 14 h 27"/>
                <a:gd name="T4" fmla="*/ 11 w 36"/>
                <a:gd name="T5" fmla="*/ 16 h 27"/>
                <a:gd name="T6" fmla="*/ 10 w 36"/>
                <a:gd name="T7" fmla="*/ 20 h 27"/>
                <a:gd name="T8" fmla="*/ 13 w 36"/>
                <a:gd name="T9" fmla="*/ 20 h 27"/>
                <a:gd name="T10" fmla="*/ 15 w 36"/>
                <a:gd name="T11" fmla="*/ 23 h 27"/>
                <a:gd name="T12" fmla="*/ 28 w 36"/>
                <a:gd name="T13" fmla="*/ 20 h 27"/>
                <a:gd name="T14" fmla="*/ 31 w 36"/>
                <a:gd name="T15" fmla="*/ 18 h 27"/>
                <a:gd name="T16" fmla="*/ 33 w 36"/>
                <a:gd name="T17" fmla="*/ 18 h 27"/>
                <a:gd name="T18" fmla="*/ 35 w 36"/>
                <a:gd name="T19" fmla="*/ 14 h 27"/>
                <a:gd name="T20" fmla="*/ 33 w 36"/>
                <a:gd name="T21" fmla="*/ 12 h 27"/>
                <a:gd name="T22" fmla="*/ 33 w 36"/>
                <a:gd name="T23" fmla="*/ 11 h 27"/>
                <a:gd name="T24" fmla="*/ 27 w 36"/>
                <a:gd name="T25" fmla="*/ 9 h 27"/>
                <a:gd name="T26" fmla="*/ 20 w 36"/>
                <a:gd name="T27" fmla="*/ 5 h 27"/>
                <a:gd name="T28" fmla="*/ 17 w 36"/>
                <a:gd name="T29" fmla="*/ 2 h 27"/>
                <a:gd name="T30" fmla="*/ 14 w 36"/>
                <a:gd name="T31" fmla="*/ 1 h 27"/>
                <a:gd name="T32" fmla="*/ 15 w 36"/>
                <a:gd name="T33" fmla="*/ 0 h 27"/>
                <a:gd name="T34" fmla="*/ 12 w 36"/>
                <a:gd name="T35" fmla="*/ 2 h 27"/>
                <a:gd name="T36" fmla="*/ 7 w 36"/>
                <a:gd name="T37" fmla="*/ 6 h 27"/>
                <a:gd name="T38" fmla="*/ 5 w 36"/>
                <a:gd name="T3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27">
                  <a:moveTo>
                    <a:pt x="5" y="14"/>
                  </a:moveTo>
                  <a:cubicBezTo>
                    <a:pt x="7" y="15"/>
                    <a:pt x="10" y="13"/>
                    <a:pt x="12" y="14"/>
                  </a:cubicBezTo>
                  <a:cubicBezTo>
                    <a:pt x="15" y="15"/>
                    <a:pt x="12" y="15"/>
                    <a:pt x="11" y="16"/>
                  </a:cubicBezTo>
                  <a:cubicBezTo>
                    <a:pt x="11" y="17"/>
                    <a:pt x="9" y="18"/>
                    <a:pt x="10" y="20"/>
                  </a:cubicBezTo>
                  <a:cubicBezTo>
                    <a:pt x="11" y="20"/>
                    <a:pt x="12" y="20"/>
                    <a:pt x="13" y="20"/>
                  </a:cubicBezTo>
                  <a:cubicBezTo>
                    <a:pt x="15" y="21"/>
                    <a:pt x="14" y="22"/>
                    <a:pt x="15" y="23"/>
                  </a:cubicBezTo>
                  <a:cubicBezTo>
                    <a:pt x="19" y="27"/>
                    <a:pt x="25" y="22"/>
                    <a:pt x="28" y="20"/>
                  </a:cubicBezTo>
                  <a:cubicBezTo>
                    <a:pt x="29" y="19"/>
                    <a:pt x="30" y="18"/>
                    <a:pt x="31" y="18"/>
                  </a:cubicBezTo>
                  <a:cubicBezTo>
                    <a:pt x="32" y="17"/>
                    <a:pt x="33" y="18"/>
                    <a:pt x="33" y="18"/>
                  </a:cubicBezTo>
                  <a:cubicBezTo>
                    <a:pt x="35" y="17"/>
                    <a:pt x="36" y="15"/>
                    <a:pt x="35" y="14"/>
                  </a:cubicBezTo>
                  <a:cubicBezTo>
                    <a:pt x="34" y="13"/>
                    <a:pt x="33" y="13"/>
                    <a:pt x="33" y="12"/>
                  </a:cubicBezTo>
                  <a:cubicBezTo>
                    <a:pt x="32" y="12"/>
                    <a:pt x="33" y="11"/>
                    <a:pt x="33" y="11"/>
                  </a:cubicBezTo>
                  <a:cubicBezTo>
                    <a:pt x="31" y="8"/>
                    <a:pt x="29" y="10"/>
                    <a:pt x="27" y="9"/>
                  </a:cubicBezTo>
                  <a:cubicBezTo>
                    <a:pt x="25" y="9"/>
                    <a:pt x="21" y="7"/>
                    <a:pt x="20" y="5"/>
                  </a:cubicBezTo>
                  <a:cubicBezTo>
                    <a:pt x="19" y="4"/>
                    <a:pt x="19" y="3"/>
                    <a:pt x="17" y="2"/>
                  </a:cubicBezTo>
                  <a:cubicBezTo>
                    <a:pt x="17" y="1"/>
                    <a:pt x="15" y="1"/>
                    <a:pt x="14" y="1"/>
                  </a:cubicBezTo>
                  <a:cubicBezTo>
                    <a:pt x="15" y="0"/>
                    <a:pt x="15" y="0"/>
                    <a:pt x="15" y="0"/>
                  </a:cubicBezTo>
                  <a:cubicBezTo>
                    <a:pt x="13" y="1"/>
                    <a:pt x="13" y="2"/>
                    <a:pt x="12" y="2"/>
                  </a:cubicBezTo>
                  <a:cubicBezTo>
                    <a:pt x="9" y="4"/>
                    <a:pt x="9" y="3"/>
                    <a:pt x="7" y="6"/>
                  </a:cubicBezTo>
                  <a:cubicBezTo>
                    <a:pt x="6" y="8"/>
                    <a:pt x="0" y="12"/>
                    <a:pt x="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51"/>
            <p:cNvSpPr/>
            <p:nvPr/>
          </p:nvSpPr>
          <p:spPr bwMode="auto">
            <a:xfrm>
              <a:off x="4991894" y="-1911349"/>
              <a:ext cx="47625" cy="38100"/>
            </a:xfrm>
            <a:custGeom>
              <a:avLst/>
              <a:gdLst>
                <a:gd name="T0" fmla="*/ 3 w 11"/>
                <a:gd name="T1" fmla="*/ 5 h 9"/>
                <a:gd name="T2" fmla="*/ 4 w 11"/>
                <a:gd name="T3" fmla="*/ 8 h 9"/>
                <a:gd name="T4" fmla="*/ 11 w 11"/>
                <a:gd name="T5" fmla="*/ 6 h 9"/>
                <a:gd name="T6" fmla="*/ 9 w 11"/>
                <a:gd name="T7" fmla="*/ 2 h 9"/>
                <a:gd name="T8" fmla="*/ 10 w 11"/>
                <a:gd name="T9" fmla="*/ 2 h 9"/>
                <a:gd name="T10" fmla="*/ 10 w 11"/>
                <a:gd name="T11" fmla="*/ 2 h 9"/>
                <a:gd name="T12" fmla="*/ 7 w 11"/>
                <a:gd name="T13" fmla="*/ 2 h 9"/>
                <a:gd name="T14" fmla="*/ 4 w 11"/>
                <a:gd name="T15" fmla="*/ 1 h 9"/>
                <a:gd name="T16" fmla="*/ 1 w 11"/>
                <a:gd name="T17" fmla="*/ 3 h 9"/>
                <a:gd name="T18" fmla="*/ 3 w 11"/>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9">
                  <a:moveTo>
                    <a:pt x="3" y="5"/>
                  </a:moveTo>
                  <a:cubicBezTo>
                    <a:pt x="4" y="6"/>
                    <a:pt x="3" y="7"/>
                    <a:pt x="4" y="8"/>
                  </a:cubicBezTo>
                  <a:cubicBezTo>
                    <a:pt x="7" y="9"/>
                    <a:pt x="9" y="6"/>
                    <a:pt x="11" y="6"/>
                  </a:cubicBezTo>
                  <a:cubicBezTo>
                    <a:pt x="11" y="4"/>
                    <a:pt x="11" y="4"/>
                    <a:pt x="9" y="2"/>
                  </a:cubicBezTo>
                  <a:cubicBezTo>
                    <a:pt x="10" y="2"/>
                    <a:pt x="10" y="2"/>
                    <a:pt x="10" y="2"/>
                  </a:cubicBezTo>
                  <a:cubicBezTo>
                    <a:pt x="10" y="2"/>
                    <a:pt x="10" y="2"/>
                    <a:pt x="10" y="2"/>
                  </a:cubicBezTo>
                  <a:cubicBezTo>
                    <a:pt x="9" y="1"/>
                    <a:pt x="8" y="2"/>
                    <a:pt x="7" y="2"/>
                  </a:cubicBezTo>
                  <a:cubicBezTo>
                    <a:pt x="5" y="1"/>
                    <a:pt x="5" y="1"/>
                    <a:pt x="4" y="1"/>
                  </a:cubicBezTo>
                  <a:cubicBezTo>
                    <a:pt x="2" y="0"/>
                    <a:pt x="0" y="1"/>
                    <a:pt x="1" y="3"/>
                  </a:cubicBezTo>
                  <a:cubicBezTo>
                    <a:pt x="1" y="5"/>
                    <a:pt x="2" y="4"/>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52"/>
            <p:cNvSpPr/>
            <p:nvPr/>
          </p:nvSpPr>
          <p:spPr bwMode="auto">
            <a:xfrm>
              <a:off x="4895057" y="-1931987"/>
              <a:ext cx="88900" cy="50800"/>
            </a:xfrm>
            <a:custGeom>
              <a:avLst/>
              <a:gdLst>
                <a:gd name="T0" fmla="*/ 6 w 21"/>
                <a:gd name="T1" fmla="*/ 7 h 12"/>
                <a:gd name="T2" fmla="*/ 2 w 21"/>
                <a:gd name="T3" fmla="*/ 9 h 12"/>
                <a:gd name="T4" fmla="*/ 9 w 21"/>
                <a:gd name="T5" fmla="*/ 10 h 12"/>
                <a:gd name="T6" fmla="*/ 12 w 21"/>
                <a:gd name="T7" fmla="*/ 9 h 12"/>
                <a:gd name="T8" fmla="*/ 13 w 21"/>
                <a:gd name="T9" fmla="*/ 11 h 12"/>
                <a:gd name="T10" fmla="*/ 17 w 21"/>
                <a:gd name="T11" fmla="*/ 12 h 12"/>
                <a:gd name="T12" fmla="*/ 19 w 21"/>
                <a:gd name="T13" fmla="*/ 7 h 12"/>
                <a:gd name="T14" fmla="*/ 13 w 21"/>
                <a:gd name="T15" fmla="*/ 5 h 12"/>
                <a:gd name="T16" fmla="*/ 14 w 21"/>
                <a:gd name="T17" fmla="*/ 5 h 12"/>
                <a:gd name="T18" fmla="*/ 11 w 21"/>
                <a:gd name="T19" fmla="*/ 4 h 12"/>
                <a:gd name="T20" fmla="*/ 9 w 21"/>
                <a:gd name="T21" fmla="*/ 3 h 12"/>
                <a:gd name="T22" fmla="*/ 4 w 21"/>
                <a:gd name="T23" fmla="*/ 0 h 12"/>
                <a:gd name="T24" fmla="*/ 1 w 21"/>
                <a:gd name="T25" fmla="*/ 4 h 12"/>
                <a:gd name="T26" fmla="*/ 6 w 2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2">
                  <a:moveTo>
                    <a:pt x="6" y="7"/>
                  </a:moveTo>
                  <a:cubicBezTo>
                    <a:pt x="5" y="7"/>
                    <a:pt x="1" y="7"/>
                    <a:pt x="2" y="9"/>
                  </a:cubicBezTo>
                  <a:cubicBezTo>
                    <a:pt x="2" y="10"/>
                    <a:pt x="8" y="10"/>
                    <a:pt x="9" y="10"/>
                  </a:cubicBezTo>
                  <a:cubicBezTo>
                    <a:pt x="10" y="10"/>
                    <a:pt x="11" y="9"/>
                    <a:pt x="12" y="9"/>
                  </a:cubicBezTo>
                  <a:cubicBezTo>
                    <a:pt x="12" y="10"/>
                    <a:pt x="12" y="10"/>
                    <a:pt x="13" y="11"/>
                  </a:cubicBezTo>
                  <a:cubicBezTo>
                    <a:pt x="14" y="11"/>
                    <a:pt x="16" y="12"/>
                    <a:pt x="17" y="12"/>
                  </a:cubicBezTo>
                  <a:cubicBezTo>
                    <a:pt x="20" y="12"/>
                    <a:pt x="21" y="9"/>
                    <a:pt x="19" y="7"/>
                  </a:cubicBezTo>
                  <a:cubicBezTo>
                    <a:pt x="18" y="7"/>
                    <a:pt x="15" y="6"/>
                    <a:pt x="13" y="5"/>
                  </a:cubicBezTo>
                  <a:cubicBezTo>
                    <a:pt x="14" y="5"/>
                    <a:pt x="14" y="5"/>
                    <a:pt x="14" y="5"/>
                  </a:cubicBezTo>
                  <a:cubicBezTo>
                    <a:pt x="14" y="5"/>
                    <a:pt x="12" y="4"/>
                    <a:pt x="11" y="4"/>
                  </a:cubicBezTo>
                  <a:cubicBezTo>
                    <a:pt x="10" y="4"/>
                    <a:pt x="10" y="4"/>
                    <a:pt x="9" y="3"/>
                  </a:cubicBezTo>
                  <a:cubicBezTo>
                    <a:pt x="7" y="2"/>
                    <a:pt x="6" y="0"/>
                    <a:pt x="4" y="0"/>
                  </a:cubicBezTo>
                  <a:cubicBezTo>
                    <a:pt x="2" y="0"/>
                    <a:pt x="0" y="2"/>
                    <a:pt x="1" y="4"/>
                  </a:cubicBezTo>
                  <a:cubicBezTo>
                    <a:pt x="2" y="5"/>
                    <a:pt x="6" y="4"/>
                    <a:pt x="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Rectangle 53"/>
            <p:cNvSpPr>
              <a:spLocks noChangeArrowheads="1"/>
            </p:cNvSpPr>
            <p:nvPr/>
          </p:nvSpPr>
          <p:spPr bwMode="auto">
            <a:xfrm>
              <a:off x="5055394" y="-1846262"/>
              <a:ext cx="4763"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Freeform 54"/>
            <p:cNvSpPr/>
            <p:nvPr/>
          </p:nvSpPr>
          <p:spPr bwMode="auto">
            <a:xfrm>
              <a:off x="5017294" y="-1860549"/>
              <a:ext cx="42863" cy="30163"/>
            </a:xfrm>
            <a:custGeom>
              <a:avLst/>
              <a:gdLst>
                <a:gd name="T0" fmla="*/ 8 w 10"/>
                <a:gd name="T1" fmla="*/ 2 h 7"/>
                <a:gd name="T2" fmla="*/ 3 w 10"/>
                <a:gd name="T3" fmla="*/ 1 h 7"/>
                <a:gd name="T4" fmla="*/ 1 w 10"/>
                <a:gd name="T5" fmla="*/ 2 h 7"/>
                <a:gd name="T6" fmla="*/ 4 w 10"/>
                <a:gd name="T7" fmla="*/ 5 h 7"/>
                <a:gd name="T8" fmla="*/ 8 w 10"/>
                <a:gd name="T9" fmla="*/ 6 h 7"/>
                <a:gd name="T10" fmla="*/ 9 w 10"/>
                <a:gd name="T11" fmla="*/ 3 h 7"/>
                <a:gd name="T12" fmla="*/ 9 w 10"/>
                <a:gd name="T13" fmla="*/ 4 h 7"/>
                <a:gd name="T14" fmla="*/ 9 w 10"/>
                <a:gd name="T15" fmla="*/ 3 h 7"/>
                <a:gd name="T16" fmla="*/ 10 w 10"/>
                <a:gd name="T17" fmla="*/ 3 h 7"/>
                <a:gd name="T18" fmla="*/ 8 w 10"/>
                <a:gd name="T1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
                  <a:moveTo>
                    <a:pt x="8" y="2"/>
                  </a:moveTo>
                  <a:cubicBezTo>
                    <a:pt x="6" y="1"/>
                    <a:pt x="4" y="3"/>
                    <a:pt x="3" y="1"/>
                  </a:cubicBezTo>
                  <a:cubicBezTo>
                    <a:pt x="2" y="0"/>
                    <a:pt x="1" y="1"/>
                    <a:pt x="1" y="2"/>
                  </a:cubicBezTo>
                  <a:cubicBezTo>
                    <a:pt x="0" y="4"/>
                    <a:pt x="3" y="5"/>
                    <a:pt x="4" y="5"/>
                  </a:cubicBezTo>
                  <a:cubicBezTo>
                    <a:pt x="6" y="6"/>
                    <a:pt x="7" y="7"/>
                    <a:pt x="8" y="6"/>
                  </a:cubicBezTo>
                  <a:cubicBezTo>
                    <a:pt x="9" y="5"/>
                    <a:pt x="9" y="4"/>
                    <a:pt x="9" y="3"/>
                  </a:cubicBezTo>
                  <a:cubicBezTo>
                    <a:pt x="9" y="4"/>
                    <a:pt x="9" y="4"/>
                    <a:pt x="9" y="4"/>
                  </a:cubicBezTo>
                  <a:cubicBezTo>
                    <a:pt x="9" y="3"/>
                    <a:pt x="9" y="3"/>
                    <a:pt x="9" y="3"/>
                  </a:cubicBezTo>
                  <a:cubicBezTo>
                    <a:pt x="10" y="3"/>
                    <a:pt x="10" y="3"/>
                    <a:pt x="10" y="3"/>
                  </a:cubicBezTo>
                  <a:cubicBezTo>
                    <a:pt x="10" y="2"/>
                    <a:pt x="9"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55"/>
            <p:cNvSpPr/>
            <p:nvPr/>
          </p:nvSpPr>
          <p:spPr bwMode="auto">
            <a:xfrm>
              <a:off x="4936332" y="-1851024"/>
              <a:ext cx="68263" cy="55563"/>
            </a:xfrm>
            <a:custGeom>
              <a:avLst/>
              <a:gdLst>
                <a:gd name="T0" fmla="*/ 8 w 16"/>
                <a:gd name="T1" fmla="*/ 4 h 13"/>
                <a:gd name="T2" fmla="*/ 4 w 16"/>
                <a:gd name="T3" fmla="*/ 3 h 13"/>
                <a:gd name="T4" fmla="*/ 1 w 16"/>
                <a:gd name="T5" fmla="*/ 7 h 13"/>
                <a:gd name="T6" fmla="*/ 4 w 16"/>
                <a:gd name="T7" fmla="*/ 7 h 13"/>
                <a:gd name="T8" fmla="*/ 6 w 16"/>
                <a:gd name="T9" fmla="*/ 9 h 13"/>
                <a:gd name="T10" fmla="*/ 7 w 16"/>
                <a:gd name="T11" fmla="*/ 11 h 13"/>
                <a:gd name="T12" fmla="*/ 9 w 16"/>
                <a:gd name="T13" fmla="*/ 12 h 13"/>
                <a:gd name="T14" fmla="*/ 15 w 16"/>
                <a:gd name="T15" fmla="*/ 9 h 13"/>
                <a:gd name="T16" fmla="*/ 16 w 16"/>
                <a:gd name="T17" fmla="*/ 4 h 13"/>
                <a:gd name="T18" fmla="*/ 11 w 16"/>
                <a:gd name="T19" fmla="*/ 1 h 13"/>
                <a:gd name="T20" fmla="*/ 8 w 16"/>
                <a:gd name="T21"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3">
                  <a:moveTo>
                    <a:pt x="8" y="4"/>
                  </a:moveTo>
                  <a:cubicBezTo>
                    <a:pt x="6" y="5"/>
                    <a:pt x="6" y="3"/>
                    <a:pt x="4" y="3"/>
                  </a:cubicBezTo>
                  <a:cubicBezTo>
                    <a:pt x="3" y="3"/>
                    <a:pt x="0" y="5"/>
                    <a:pt x="1" y="7"/>
                  </a:cubicBezTo>
                  <a:cubicBezTo>
                    <a:pt x="1" y="8"/>
                    <a:pt x="3" y="7"/>
                    <a:pt x="4" y="7"/>
                  </a:cubicBezTo>
                  <a:cubicBezTo>
                    <a:pt x="5" y="8"/>
                    <a:pt x="5" y="8"/>
                    <a:pt x="6" y="9"/>
                  </a:cubicBezTo>
                  <a:cubicBezTo>
                    <a:pt x="6" y="10"/>
                    <a:pt x="6" y="11"/>
                    <a:pt x="7" y="11"/>
                  </a:cubicBezTo>
                  <a:cubicBezTo>
                    <a:pt x="8" y="12"/>
                    <a:pt x="9" y="12"/>
                    <a:pt x="9" y="12"/>
                  </a:cubicBezTo>
                  <a:cubicBezTo>
                    <a:pt x="13" y="13"/>
                    <a:pt x="15" y="12"/>
                    <a:pt x="15" y="9"/>
                  </a:cubicBezTo>
                  <a:cubicBezTo>
                    <a:pt x="15" y="8"/>
                    <a:pt x="16" y="5"/>
                    <a:pt x="16" y="4"/>
                  </a:cubicBezTo>
                  <a:cubicBezTo>
                    <a:pt x="13" y="4"/>
                    <a:pt x="15" y="0"/>
                    <a:pt x="11" y="1"/>
                  </a:cubicBezTo>
                  <a:cubicBezTo>
                    <a:pt x="9" y="1"/>
                    <a:pt x="10" y="3"/>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56"/>
            <p:cNvSpPr/>
            <p:nvPr/>
          </p:nvSpPr>
          <p:spPr bwMode="auto">
            <a:xfrm>
              <a:off x="5068094" y="-1851024"/>
              <a:ext cx="192088" cy="68263"/>
            </a:xfrm>
            <a:custGeom>
              <a:avLst/>
              <a:gdLst>
                <a:gd name="T0" fmla="*/ 16 w 45"/>
                <a:gd name="T1" fmla="*/ 13 h 16"/>
                <a:gd name="T2" fmla="*/ 23 w 45"/>
                <a:gd name="T3" fmla="*/ 15 h 16"/>
                <a:gd name="T4" fmla="*/ 30 w 45"/>
                <a:gd name="T5" fmla="*/ 15 h 16"/>
                <a:gd name="T6" fmla="*/ 35 w 45"/>
                <a:gd name="T7" fmla="*/ 15 h 16"/>
                <a:gd name="T8" fmla="*/ 39 w 45"/>
                <a:gd name="T9" fmla="*/ 14 h 16"/>
                <a:gd name="T10" fmla="*/ 45 w 45"/>
                <a:gd name="T11" fmla="*/ 10 h 16"/>
                <a:gd name="T12" fmla="*/ 33 w 45"/>
                <a:gd name="T13" fmla="*/ 7 h 16"/>
                <a:gd name="T14" fmla="*/ 26 w 45"/>
                <a:gd name="T15" fmla="*/ 9 h 16"/>
                <a:gd name="T16" fmla="*/ 21 w 45"/>
                <a:gd name="T17" fmla="*/ 8 h 16"/>
                <a:gd name="T18" fmla="*/ 17 w 45"/>
                <a:gd name="T19" fmla="*/ 8 h 16"/>
                <a:gd name="T20" fmla="*/ 13 w 45"/>
                <a:gd name="T21" fmla="*/ 8 h 16"/>
                <a:gd name="T22" fmla="*/ 12 w 45"/>
                <a:gd name="T23" fmla="*/ 6 h 16"/>
                <a:gd name="T24" fmla="*/ 10 w 45"/>
                <a:gd name="T25" fmla="*/ 6 h 16"/>
                <a:gd name="T26" fmla="*/ 8 w 45"/>
                <a:gd name="T27" fmla="*/ 5 h 16"/>
                <a:gd name="T28" fmla="*/ 10 w 45"/>
                <a:gd name="T29" fmla="*/ 2 h 16"/>
                <a:gd name="T30" fmla="*/ 1 w 45"/>
                <a:gd name="T31" fmla="*/ 2 h 16"/>
                <a:gd name="T32" fmla="*/ 4 w 45"/>
                <a:gd name="T33" fmla="*/ 6 h 16"/>
                <a:gd name="T34" fmla="*/ 4 w 45"/>
                <a:gd name="T35" fmla="*/ 11 h 16"/>
                <a:gd name="T36" fmla="*/ 7 w 45"/>
                <a:gd name="T37" fmla="*/ 13 h 16"/>
                <a:gd name="T38" fmla="*/ 8 w 45"/>
                <a:gd name="T39" fmla="*/ 15 h 16"/>
                <a:gd name="T40" fmla="*/ 16 w 45"/>
                <a:gd name="T41"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16">
                  <a:moveTo>
                    <a:pt x="16" y="13"/>
                  </a:moveTo>
                  <a:cubicBezTo>
                    <a:pt x="18" y="13"/>
                    <a:pt x="20" y="14"/>
                    <a:pt x="23" y="15"/>
                  </a:cubicBezTo>
                  <a:cubicBezTo>
                    <a:pt x="25" y="15"/>
                    <a:pt x="28" y="15"/>
                    <a:pt x="30" y="15"/>
                  </a:cubicBezTo>
                  <a:cubicBezTo>
                    <a:pt x="32" y="15"/>
                    <a:pt x="33" y="15"/>
                    <a:pt x="35" y="15"/>
                  </a:cubicBezTo>
                  <a:cubicBezTo>
                    <a:pt x="37" y="14"/>
                    <a:pt x="38" y="14"/>
                    <a:pt x="39" y="14"/>
                  </a:cubicBezTo>
                  <a:cubicBezTo>
                    <a:pt x="42" y="14"/>
                    <a:pt x="45" y="15"/>
                    <a:pt x="45" y="10"/>
                  </a:cubicBezTo>
                  <a:cubicBezTo>
                    <a:pt x="41" y="9"/>
                    <a:pt x="38" y="7"/>
                    <a:pt x="33" y="7"/>
                  </a:cubicBezTo>
                  <a:cubicBezTo>
                    <a:pt x="31" y="7"/>
                    <a:pt x="29" y="8"/>
                    <a:pt x="26" y="9"/>
                  </a:cubicBezTo>
                  <a:cubicBezTo>
                    <a:pt x="24" y="9"/>
                    <a:pt x="23" y="9"/>
                    <a:pt x="21" y="8"/>
                  </a:cubicBezTo>
                  <a:cubicBezTo>
                    <a:pt x="20" y="8"/>
                    <a:pt x="19" y="8"/>
                    <a:pt x="17" y="8"/>
                  </a:cubicBezTo>
                  <a:cubicBezTo>
                    <a:pt x="16" y="9"/>
                    <a:pt x="15" y="9"/>
                    <a:pt x="13" y="8"/>
                  </a:cubicBezTo>
                  <a:cubicBezTo>
                    <a:pt x="13" y="7"/>
                    <a:pt x="13" y="7"/>
                    <a:pt x="12" y="6"/>
                  </a:cubicBezTo>
                  <a:cubicBezTo>
                    <a:pt x="11" y="6"/>
                    <a:pt x="11" y="6"/>
                    <a:pt x="10" y="6"/>
                  </a:cubicBezTo>
                  <a:cubicBezTo>
                    <a:pt x="9" y="6"/>
                    <a:pt x="8" y="6"/>
                    <a:pt x="8" y="5"/>
                  </a:cubicBezTo>
                  <a:cubicBezTo>
                    <a:pt x="8" y="4"/>
                    <a:pt x="10" y="3"/>
                    <a:pt x="10" y="2"/>
                  </a:cubicBezTo>
                  <a:cubicBezTo>
                    <a:pt x="8" y="1"/>
                    <a:pt x="3" y="0"/>
                    <a:pt x="1" y="2"/>
                  </a:cubicBezTo>
                  <a:cubicBezTo>
                    <a:pt x="0" y="5"/>
                    <a:pt x="4" y="5"/>
                    <a:pt x="4" y="6"/>
                  </a:cubicBezTo>
                  <a:cubicBezTo>
                    <a:pt x="5" y="7"/>
                    <a:pt x="4" y="10"/>
                    <a:pt x="4" y="11"/>
                  </a:cubicBezTo>
                  <a:cubicBezTo>
                    <a:pt x="5" y="11"/>
                    <a:pt x="6" y="11"/>
                    <a:pt x="7" y="13"/>
                  </a:cubicBezTo>
                  <a:cubicBezTo>
                    <a:pt x="8" y="14"/>
                    <a:pt x="7" y="14"/>
                    <a:pt x="8" y="15"/>
                  </a:cubicBezTo>
                  <a:cubicBezTo>
                    <a:pt x="10" y="16"/>
                    <a:pt x="14" y="14"/>
                    <a:pt x="16"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57"/>
            <p:cNvSpPr/>
            <p:nvPr/>
          </p:nvSpPr>
          <p:spPr bwMode="auto">
            <a:xfrm>
              <a:off x="5106194" y="-1825624"/>
              <a:ext cx="4763" cy="0"/>
            </a:xfrm>
            <a:custGeom>
              <a:avLst/>
              <a:gdLst>
                <a:gd name="T0" fmla="*/ 3 w 3"/>
                <a:gd name="T1" fmla="*/ 0 w 3"/>
                <a:gd name="T2" fmla="*/ 3 w 3"/>
              </a:gdLst>
              <a:ahLst/>
              <a:cxnLst>
                <a:cxn ang="0">
                  <a:pos x="T0" y="0"/>
                </a:cxn>
                <a:cxn ang="0">
                  <a:pos x="T1" y="0"/>
                </a:cxn>
                <a:cxn ang="0">
                  <a:pos x="T2" y="0"/>
                </a:cxn>
              </a:cxnLst>
              <a:rect l="0" t="0" r="r" b="b"/>
              <a:pathLst>
                <a:path w="3">
                  <a:moveTo>
                    <a:pt x="3" y="0"/>
                  </a:move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Rectangle 58"/>
            <p:cNvSpPr>
              <a:spLocks noChangeArrowheads="1"/>
            </p:cNvSpPr>
            <p:nvPr/>
          </p:nvSpPr>
          <p:spPr bwMode="auto">
            <a:xfrm>
              <a:off x="5110957" y="-1825624"/>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5" name="Freeform 59"/>
            <p:cNvSpPr/>
            <p:nvPr/>
          </p:nvSpPr>
          <p:spPr bwMode="auto">
            <a:xfrm>
              <a:off x="4933157" y="-1774824"/>
              <a:ext cx="93663" cy="76200"/>
            </a:xfrm>
            <a:custGeom>
              <a:avLst/>
              <a:gdLst>
                <a:gd name="T0" fmla="*/ 12 w 22"/>
                <a:gd name="T1" fmla="*/ 17 h 18"/>
                <a:gd name="T2" fmla="*/ 17 w 22"/>
                <a:gd name="T3" fmla="*/ 18 h 18"/>
                <a:gd name="T4" fmla="*/ 19 w 22"/>
                <a:gd name="T5" fmla="*/ 12 h 18"/>
                <a:gd name="T6" fmla="*/ 17 w 22"/>
                <a:gd name="T7" fmla="*/ 7 h 18"/>
                <a:gd name="T8" fmla="*/ 15 w 22"/>
                <a:gd name="T9" fmla="*/ 5 h 18"/>
                <a:gd name="T10" fmla="*/ 17 w 22"/>
                <a:gd name="T11" fmla="*/ 4 h 18"/>
                <a:gd name="T12" fmla="*/ 13 w 22"/>
                <a:gd name="T13" fmla="*/ 1 h 18"/>
                <a:gd name="T14" fmla="*/ 13 w 22"/>
                <a:gd name="T15" fmla="*/ 1 h 18"/>
                <a:gd name="T16" fmla="*/ 12 w 22"/>
                <a:gd name="T17" fmla="*/ 1 h 18"/>
                <a:gd name="T18" fmla="*/ 12 w 22"/>
                <a:gd name="T19" fmla="*/ 2 h 18"/>
                <a:gd name="T20" fmla="*/ 12 w 22"/>
                <a:gd name="T21" fmla="*/ 1 h 18"/>
                <a:gd name="T22" fmla="*/ 7 w 22"/>
                <a:gd name="T23" fmla="*/ 3 h 18"/>
                <a:gd name="T24" fmla="*/ 6 w 22"/>
                <a:gd name="T25" fmla="*/ 8 h 18"/>
                <a:gd name="T26" fmla="*/ 2 w 22"/>
                <a:gd name="T27" fmla="*/ 6 h 18"/>
                <a:gd name="T28" fmla="*/ 11 w 22"/>
                <a:gd name="T29" fmla="*/ 13 h 18"/>
                <a:gd name="T30" fmla="*/ 12 w 22"/>
                <a:gd name="T31"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8">
                  <a:moveTo>
                    <a:pt x="12" y="17"/>
                  </a:moveTo>
                  <a:cubicBezTo>
                    <a:pt x="13" y="18"/>
                    <a:pt x="15" y="18"/>
                    <a:pt x="17" y="18"/>
                  </a:cubicBezTo>
                  <a:cubicBezTo>
                    <a:pt x="19" y="17"/>
                    <a:pt x="22" y="12"/>
                    <a:pt x="19" y="12"/>
                  </a:cubicBezTo>
                  <a:cubicBezTo>
                    <a:pt x="18" y="9"/>
                    <a:pt x="20" y="8"/>
                    <a:pt x="17" y="7"/>
                  </a:cubicBezTo>
                  <a:cubicBezTo>
                    <a:pt x="16" y="7"/>
                    <a:pt x="15" y="7"/>
                    <a:pt x="15" y="5"/>
                  </a:cubicBezTo>
                  <a:cubicBezTo>
                    <a:pt x="15" y="4"/>
                    <a:pt x="16" y="5"/>
                    <a:pt x="17" y="4"/>
                  </a:cubicBezTo>
                  <a:cubicBezTo>
                    <a:pt x="21" y="2"/>
                    <a:pt x="15" y="0"/>
                    <a:pt x="13" y="1"/>
                  </a:cubicBezTo>
                  <a:cubicBezTo>
                    <a:pt x="13" y="1"/>
                    <a:pt x="13" y="1"/>
                    <a:pt x="13" y="1"/>
                  </a:cubicBezTo>
                  <a:cubicBezTo>
                    <a:pt x="12" y="1"/>
                    <a:pt x="12" y="1"/>
                    <a:pt x="12" y="1"/>
                  </a:cubicBezTo>
                  <a:cubicBezTo>
                    <a:pt x="12" y="2"/>
                    <a:pt x="12" y="2"/>
                    <a:pt x="12" y="2"/>
                  </a:cubicBezTo>
                  <a:cubicBezTo>
                    <a:pt x="12" y="1"/>
                    <a:pt x="12" y="1"/>
                    <a:pt x="12" y="1"/>
                  </a:cubicBezTo>
                  <a:cubicBezTo>
                    <a:pt x="10" y="2"/>
                    <a:pt x="7" y="0"/>
                    <a:pt x="7" y="3"/>
                  </a:cubicBezTo>
                  <a:cubicBezTo>
                    <a:pt x="7" y="5"/>
                    <a:pt x="9" y="6"/>
                    <a:pt x="6" y="8"/>
                  </a:cubicBezTo>
                  <a:cubicBezTo>
                    <a:pt x="5" y="7"/>
                    <a:pt x="3" y="3"/>
                    <a:pt x="2" y="6"/>
                  </a:cubicBezTo>
                  <a:cubicBezTo>
                    <a:pt x="0" y="11"/>
                    <a:pt x="9" y="10"/>
                    <a:pt x="11" y="13"/>
                  </a:cubicBezTo>
                  <a:cubicBezTo>
                    <a:pt x="12" y="15"/>
                    <a:pt x="10" y="15"/>
                    <a:pt x="12"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60"/>
            <p:cNvSpPr/>
            <p:nvPr/>
          </p:nvSpPr>
          <p:spPr bwMode="auto">
            <a:xfrm>
              <a:off x="4983957" y="-1770062"/>
              <a:ext cx="3175" cy="0"/>
            </a:xfrm>
            <a:custGeom>
              <a:avLst/>
              <a:gdLst>
                <a:gd name="T0" fmla="*/ 2 w 2"/>
                <a:gd name="T1" fmla="*/ 0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61"/>
            <p:cNvSpPr/>
            <p:nvPr/>
          </p:nvSpPr>
          <p:spPr bwMode="auto">
            <a:xfrm>
              <a:off x="5034757" y="-1782762"/>
              <a:ext cx="76200" cy="63500"/>
            </a:xfrm>
            <a:custGeom>
              <a:avLst/>
              <a:gdLst>
                <a:gd name="T0" fmla="*/ 9 w 18"/>
                <a:gd name="T1" fmla="*/ 10 h 15"/>
                <a:gd name="T2" fmla="*/ 14 w 18"/>
                <a:gd name="T3" fmla="*/ 9 h 15"/>
                <a:gd name="T4" fmla="*/ 15 w 18"/>
                <a:gd name="T5" fmla="*/ 7 h 15"/>
                <a:gd name="T6" fmla="*/ 16 w 18"/>
                <a:gd name="T7" fmla="*/ 4 h 15"/>
                <a:gd name="T8" fmla="*/ 10 w 18"/>
                <a:gd name="T9" fmla="*/ 2 h 15"/>
                <a:gd name="T10" fmla="*/ 5 w 18"/>
                <a:gd name="T11" fmla="*/ 2 h 15"/>
                <a:gd name="T12" fmla="*/ 7 w 18"/>
                <a:gd name="T13" fmla="*/ 1 h 15"/>
                <a:gd name="T14" fmla="*/ 1 w 18"/>
                <a:gd name="T15" fmla="*/ 3 h 15"/>
                <a:gd name="T16" fmla="*/ 0 w 18"/>
                <a:gd name="T17" fmla="*/ 8 h 15"/>
                <a:gd name="T18" fmla="*/ 1 w 18"/>
                <a:gd name="T19" fmla="*/ 11 h 15"/>
                <a:gd name="T20" fmla="*/ 2 w 18"/>
                <a:gd name="T21" fmla="*/ 12 h 15"/>
                <a:gd name="T22" fmla="*/ 3 w 18"/>
                <a:gd name="T23" fmla="*/ 13 h 15"/>
                <a:gd name="T24" fmla="*/ 5 w 18"/>
                <a:gd name="T25" fmla="*/ 14 h 15"/>
                <a:gd name="T26" fmla="*/ 6 w 18"/>
                <a:gd name="T27" fmla="*/ 11 h 15"/>
                <a:gd name="T28" fmla="*/ 9 w 18"/>
                <a:gd name="T2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5">
                  <a:moveTo>
                    <a:pt x="9" y="10"/>
                  </a:moveTo>
                  <a:cubicBezTo>
                    <a:pt x="11" y="10"/>
                    <a:pt x="13" y="11"/>
                    <a:pt x="14" y="9"/>
                  </a:cubicBezTo>
                  <a:cubicBezTo>
                    <a:pt x="14" y="8"/>
                    <a:pt x="14" y="7"/>
                    <a:pt x="15" y="7"/>
                  </a:cubicBezTo>
                  <a:cubicBezTo>
                    <a:pt x="15" y="6"/>
                    <a:pt x="16" y="6"/>
                    <a:pt x="16" y="4"/>
                  </a:cubicBezTo>
                  <a:cubicBezTo>
                    <a:pt x="18" y="0"/>
                    <a:pt x="12" y="2"/>
                    <a:pt x="10" y="2"/>
                  </a:cubicBezTo>
                  <a:cubicBezTo>
                    <a:pt x="8" y="2"/>
                    <a:pt x="7" y="2"/>
                    <a:pt x="5" y="2"/>
                  </a:cubicBezTo>
                  <a:cubicBezTo>
                    <a:pt x="7" y="1"/>
                    <a:pt x="7" y="1"/>
                    <a:pt x="7" y="1"/>
                  </a:cubicBezTo>
                  <a:cubicBezTo>
                    <a:pt x="5" y="2"/>
                    <a:pt x="3" y="1"/>
                    <a:pt x="1" y="3"/>
                  </a:cubicBezTo>
                  <a:cubicBezTo>
                    <a:pt x="0" y="5"/>
                    <a:pt x="0" y="6"/>
                    <a:pt x="0" y="8"/>
                  </a:cubicBezTo>
                  <a:cubicBezTo>
                    <a:pt x="1" y="9"/>
                    <a:pt x="1" y="9"/>
                    <a:pt x="1" y="11"/>
                  </a:cubicBezTo>
                  <a:cubicBezTo>
                    <a:pt x="2" y="12"/>
                    <a:pt x="2" y="12"/>
                    <a:pt x="2" y="12"/>
                  </a:cubicBezTo>
                  <a:cubicBezTo>
                    <a:pt x="3" y="12"/>
                    <a:pt x="2" y="13"/>
                    <a:pt x="3" y="13"/>
                  </a:cubicBezTo>
                  <a:cubicBezTo>
                    <a:pt x="3" y="14"/>
                    <a:pt x="4" y="15"/>
                    <a:pt x="5" y="14"/>
                  </a:cubicBezTo>
                  <a:cubicBezTo>
                    <a:pt x="7" y="13"/>
                    <a:pt x="6" y="12"/>
                    <a:pt x="6" y="11"/>
                  </a:cubicBezTo>
                  <a:cubicBezTo>
                    <a:pt x="7" y="10"/>
                    <a:pt x="8" y="10"/>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62"/>
            <p:cNvSpPr/>
            <p:nvPr/>
          </p:nvSpPr>
          <p:spPr bwMode="auto">
            <a:xfrm>
              <a:off x="5118894" y="-1770062"/>
              <a:ext cx="395288" cy="287338"/>
            </a:xfrm>
            <a:custGeom>
              <a:avLst/>
              <a:gdLst>
                <a:gd name="T0" fmla="*/ 72 w 93"/>
                <a:gd name="T1" fmla="*/ 24 h 68"/>
                <a:gd name="T2" fmla="*/ 67 w 93"/>
                <a:gd name="T3" fmla="*/ 21 h 68"/>
                <a:gd name="T4" fmla="*/ 64 w 93"/>
                <a:gd name="T5" fmla="*/ 18 h 68"/>
                <a:gd name="T6" fmla="*/ 60 w 93"/>
                <a:gd name="T7" fmla="*/ 17 h 68"/>
                <a:gd name="T8" fmla="*/ 50 w 93"/>
                <a:gd name="T9" fmla="*/ 14 h 68"/>
                <a:gd name="T10" fmla="*/ 46 w 93"/>
                <a:gd name="T11" fmla="*/ 9 h 68"/>
                <a:gd name="T12" fmla="*/ 37 w 93"/>
                <a:gd name="T13" fmla="*/ 13 h 68"/>
                <a:gd name="T14" fmla="*/ 32 w 93"/>
                <a:gd name="T15" fmla="*/ 6 h 68"/>
                <a:gd name="T16" fmla="*/ 21 w 93"/>
                <a:gd name="T17" fmla="*/ 2 h 68"/>
                <a:gd name="T18" fmla="*/ 17 w 93"/>
                <a:gd name="T19" fmla="*/ 6 h 68"/>
                <a:gd name="T20" fmla="*/ 16 w 93"/>
                <a:gd name="T21" fmla="*/ 18 h 68"/>
                <a:gd name="T22" fmla="*/ 11 w 93"/>
                <a:gd name="T23" fmla="*/ 10 h 68"/>
                <a:gd name="T24" fmla="*/ 10 w 93"/>
                <a:gd name="T25" fmla="*/ 7 h 68"/>
                <a:gd name="T26" fmla="*/ 12 w 93"/>
                <a:gd name="T27" fmla="*/ 0 h 68"/>
                <a:gd name="T28" fmla="*/ 2 w 93"/>
                <a:gd name="T29" fmla="*/ 6 h 68"/>
                <a:gd name="T30" fmla="*/ 0 w 93"/>
                <a:gd name="T31" fmla="*/ 12 h 68"/>
                <a:gd name="T32" fmla="*/ 8 w 93"/>
                <a:gd name="T33" fmla="*/ 19 h 68"/>
                <a:gd name="T34" fmla="*/ 12 w 93"/>
                <a:gd name="T35" fmla="*/ 22 h 68"/>
                <a:gd name="T36" fmla="*/ 20 w 93"/>
                <a:gd name="T37" fmla="*/ 24 h 68"/>
                <a:gd name="T38" fmla="*/ 27 w 93"/>
                <a:gd name="T39" fmla="*/ 23 h 68"/>
                <a:gd name="T40" fmla="*/ 34 w 93"/>
                <a:gd name="T41" fmla="*/ 20 h 68"/>
                <a:gd name="T42" fmla="*/ 40 w 93"/>
                <a:gd name="T43" fmla="*/ 23 h 68"/>
                <a:gd name="T44" fmla="*/ 45 w 93"/>
                <a:gd name="T45" fmla="*/ 27 h 68"/>
                <a:gd name="T46" fmla="*/ 51 w 93"/>
                <a:gd name="T47" fmla="*/ 30 h 68"/>
                <a:gd name="T48" fmla="*/ 54 w 93"/>
                <a:gd name="T49" fmla="*/ 34 h 68"/>
                <a:gd name="T50" fmla="*/ 58 w 93"/>
                <a:gd name="T51" fmla="*/ 38 h 68"/>
                <a:gd name="T52" fmla="*/ 53 w 93"/>
                <a:gd name="T53" fmla="*/ 45 h 68"/>
                <a:gd name="T54" fmla="*/ 48 w 93"/>
                <a:gd name="T55" fmla="*/ 48 h 68"/>
                <a:gd name="T56" fmla="*/ 40 w 93"/>
                <a:gd name="T57" fmla="*/ 51 h 68"/>
                <a:gd name="T58" fmla="*/ 53 w 93"/>
                <a:gd name="T59" fmla="*/ 53 h 68"/>
                <a:gd name="T60" fmla="*/ 59 w 93"/>
                <a:gd name="T61" fmla="*/ 58 h 68"/>
                <a:gd name="T62" fmla="*/ 64 w 93"/>
                <a:gd name="T63" fmla="*/ 60 h 68"/>
                <a:gd name="T64" fmla="*/ 73 w 93"/>
                <a:gd name="T65" fmla="*/ 65 h 68"/>
                <a:gd name="T66" fmla="*/ 79 w 93"/>
                <a:gd name="T67" fmla="*/ 67 h 68"/>
                <a:gd name="T68" fmla="*/ 71 w 93"/>
                <a:gd name="T69" fmla="*/ 58 h 68"/>
                <a:gd name="T70" fmla="*/ 77 w 93"/>
                <a:gd name="T71" fmla="*/ 58 h 68"/>
                <a:gd name="T72" fmla="*/ 82 w 93"/>
                <a:gd name="T73" fmla="*/ 61 h 68"/>
                <a:gd name="T74" fmla="*/ 80 w 93"/>
                <a:gd name="T75" fmla="*/ 54 h 68"/>
                <a:gd name="T76" fmla="*/ 73 w 93"/>
                <a:gd name="T77" fmla="*/ 47 h 68"/>
                <a:gd name="T78" fmla="*/ 81 w 93"/>
                <a:gd name="T79" fmla="*/ 47 h 68"/>
                <a:gd name="T80" fmla="*/ 87 w 93"/>
                <a:gd name="T81" fmla="*/ 49 h 68"/>
                <a:gd name="T82" fmla="*/ 93 w 93"/>
                <a:gd name="T83" fmla="*/ 43 h 68"/>
                <a:gd name="T84" fmla="*/ 89 w 93"/>
                <a:gd name="T85" fmla="*/ 39 h 68"/>
                <a:gd name="T86" fmla="*/ 85 w 93"/>
                <a:gd name="T87" fmla="*/ 36 h 68"/>
                <a:gd name="T88" fmla="*/ 79 w 93"/>
                <a:gd name="T89" fmla="*/ 36 h 68"/>
                <a:gd name="T90" fmla="*/ 73 w 93"/>
                <a:gd name="T91"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68">
                  <a:moveTo>
                    <a:pt x="75" y="29"/>
                  </a:moveTo>
                  <a:cubicBezTo>
                    <a:pt x="77" y="27"/>
                    <a:pt x="75" y="24"/>
                    <a:pt x="72" y="24"/>
                  </a:cubicBezTo>
                  <a:cubicBezTo>
                    <a:pt x="72" y="22"/>
                    <a:pt x="71" y="21"/>
                    <a:pt x="70" y="21"/>
                  </a:cubicBezTo>
                  <a:cubicBezTo>
                    <a:pt x="69" y="20"/>
                    <a:pt x="67" y="21"/>
                    <a:pt x="67" y="21"/>
                  </a:cubicBezTo>
                  <a:cubicBezTo>
                    <a:pt x="66" y="20"/>
                    <a:pt x="66" y="19"/>
                    <a:pt x="65" y="19"/>
                  </a:cubicBezTo>
                  <a:cubicBezTo>
                    <a:pt x="65" y="18"/>
                    <a:pt x="64" y="18"/>
                    <a:pt x="64" y="18"/>
                  </a:cubicBezTo>
                  <a:cubicBezTo>
                    <a:pt x="63" y="18"/>
                    <a:pt x="63" y="17"/>
                    <a:pt x="62" y="17"/>
                  </a:cubicBezTo>
                  <a:cubicBezTo>
                    <a:pt x="61" y="16"/>
                    <a:pt x="61" y="17"/>
                    <a:pt x="60" y="17"/>
                  </a:cubicBezTo>
                  <a:cubicBezTo>
                    <a:pt x="58" y="16"/>
                    <a:pt x="58" y="15"/>
                    <a:pt x="55" y="15"/>
                  </a:cubicBezTo>
                  <a:cubicBezTo>
                    <a:pt x="54" y="15"/>
                    <a:pt x="51" y="15"/>
                    <a:pt x="50" y="14"/>
                  </a:cubicBezTo>
                  <a:cubicBezTo>
                    <a:pt x="50" y="13"/>
                    <a:pt x="51" y="12"/>
                    <a:pt x="50" y="11"/>
                  </a:cubicBezTo>
                  <a:cubicBezTo>
                    <a:pt x="49" y="10"/>
                    <a:pt x="47" y="9"/>
                    <a:pt x="46" y="9"/>
                  </a:cubicBezTo>
                  <a:cubicBezTo>
                    <a:pt x="44" y="9"/>
                    <a:pt x="42" y="8"/>
                    <a:pt x="40" y="8"/>
                  </a:cubicBezTo>
                  <a:cubicBezTo>
                    <a:pt x="40" y="8"/>
                    <a:pt x="38" y="12"/>
                    <a:pt x="37" y="13"/>
                  </a:cubicBezTo>
                  <a:cubicBezTo>
                    <a:pt x="35" y="13"/>
                    <a:pt x="36" y="9"/>
                    <a:pt x="33" y="11"/>
                  </a:cubicBezTo>
                  <a:cubicBezTo>
                    <a:pt x="31" y="10"/>
                    <a:pt x="33" y="8"/>
                    <a:pt x="32" y="6"/>
                  </a:cubicBezTo>
                  <a:cubicBezTo>
                    <a:pt x="31" y="6"/>
                    <a:pt x="31" y="3"/>
                    <a:pt x="29" y="2"/>
                  </a:cubicBezTo>
                  <a:cubicBezTo>
                    <a:pt x="27" y="1"/>
                    <a:pt x="23" y="0"/>
                    <a:pt x="21" y="2"/>
                  </a:cubicBezTo>
                  <a:cubicBezTo>
                    <a:pt x="20" y="2"/>
                    <a:pt x="18" y="3"/>
                    <a:pt x="18" y="4"/>
                  </a:cubicBezTo>
                  <a:cubicBezTo>
                    <a:pt x="17" y="5"/>
                    <a:pt x="17" y="5"/>
                    <a:pt x="17" y="6"/>
                  </a:cubicBezTo>
                  <a:cubicBezTo>
                    <a:pt x="17" y="7"/>
                    <a:pt x="16" y="7"/>
                    <a:pt x="15" y="8"/>
                  </a:cubicBezTo>
                  <a:cubicBezTo>
                    <a:pt x="13" y="11"/>
                    <a:pt x="17" y="15"/>
                    <a:pt x="16" y="18"/>
                  </a:cubicBezTo>
                  <a:cubicBezTo>
                    <a:pt x="14" y="20"/>
                    <a:pt x="12" y="15"/>
                    <a:pt x="12" y="13"/>
                  </a:cubicBezTo>
                  <a:cubicBezTo>
                    <a:pt x="11" y="12"/>
                    <a:pt x="11" y="11"/>
                    <a:pt x="11" y="10"/>
                  </a:cubicBezTo>
                  <a:cubicBezTo>
                    <a:pt x="10" y="10"/>
                    <a:pt x="10" y="10"/>
                    <a:pt x="10" y="10"/>
                  </a:cubicBezTo>
                  <a:cubicBezTo>
                    <a:pt x="10" y="9"/>
                    <a:pt x="9" y="8"/>
                    <a:pt x="10" y="7"/>
                  </a:cubicBezTo>
                  <a:cubicBezTo>
                    <a:pt x="11" y="5"/>
                    <a:pt x="13" y="5"/>
                    <a:pt x="13" y="3"/>
                  </a:cubicBezTo>
                  <a:cubicBezTo>
                    <a:pt x="14" y="2"/>
                    <a:pt x="14" y="0"/>
                    <a:pt x="12" y="0"/>
                  </a:cubicBezTo>
                  <a:cubicBezTo>
                    <a:pt x="12" y="0"/>
                    <a:pt x="12" y="0"/>
                    <a:pt x="12" y="0"/>
                  </a:cubicBezTo>
                  <a:cubicBezTo>
                    <a:pt x="8" y="0"/>
                    <a:pt x="4" y="2"/>
                    <a:pt x="2" y="6"/>
                  </a:cubicBezTo>
                  <a:cubicBezTo>
                    <a:pt x="1" y="7"/>
                    <a:pt x="2" y="8"/>
                    <a:pt x="1" y="9"/>
                  </a:cubicBezTo>
                  <a:cubicBezTo>
                    <a:pt x="1" y="10"/>
                    <a:pt x="0" y="11"/>
                    <a:pt x="0" y="12"/>
                  </a:cubicBezTo>
                  <a:cubicBezTo>
                    <a:pt x="1" y="14"/>
                    <a:pt x="2" y="15"/>
                    <a:pt x="2" y="17"/>
                  </a:cubicBezTo>
                  <a:cubicBezTo>
                    <a:pt x="4" y="17"/>
                    <a:pt x="8" y="16"/>
                    <a:pt x="8" y="19"/>
                  </a:cubicBezTo>
                  <a:cubicBezTo>
                    <a:pt x="7" y="19"/>
                    <a:pt x="6" y="20"/>
                    <a:pt x="7" y="21"/>
                  </a:cubicBezTo>
                  <a:cubicBezTo>
                    <a:pt x="7" y="22"/>
                    <a:pt x="11" y="22"/>
                    <a:pt x="12" y="22"/>
                  </a:cubicBezTo>
                  <a:cubicBezTo>
                    <a:pt x="14" y="22"/>
                    <a:pt x="16" y="22"/>
                    <a:pt x="18" y="22"/>
                  </a:cubicBezTo>
                  <a:cubicBezTo>
                    <a:pt x="19" y="23"/>
                    <a:pt x="19" y="24"/>
                    <a:pt x="20" y="24"/>
                  </a:cubicBezTo>
                  <a:cubicBezTo>
                    <a:pt x="21" y="24"/>
                    <a:pt x="22" y="24"/>
                    <a:pt x="23" y="24"/>
                  </a:cubicBezTo>
                  <a:cubicBezTo>
                    <a:pt x="25" y="24"/>
                    <a:pt x="26" y="23"/>
                    <a:pt x="27" y="23"/>
                  </a:cubicBezTo>
                  <a:cubicBezTo>
                    <a:pt x="29" y="23"/>
                    <a:pt x="30" y="23"/>
                    <a:pt x="32" y="24"/>
                  </a:cubicBezTo>
                  <a:cubicBezTo>
                    <a:pt x="37" y="25"/>
                    <a:pt x="32" y="21"/>
                    <a:pt x="34" y="20"/>
                  </a:cubicBezTo>
                  <a:cubicBezTo>
                    <a:pt x="35" y="19"/>
                    <a:pt x="39" y="21"/>
                    <a:pt x="39" y="21"/>
                  </a:cubicBezTo>
                  <a:cubicBezTo>
                    <a:pt x="40" y="21"/>
                    <a:pt x="39" y="23"/>
                    <a:pt x="40" y="23"/>
                  </a:cubicBezTo>
                  <a:cubicBezTo>
                    <a:pt x="40" y="24"/>
                    <a:pt x="42" y="23"/>
                    <a:pt x="42" y="23"/>
                  </a:cubicBezTo>
                  <a:cubicBezTo>
                    <a:pt x="44" y="24"/>
                    <a:pt x="43" y="26"/>
                    <a:pt x="45" y="27"/>
                  </a:cubicBezTo>
                  <a:cubicBezTo>
                    <a:pt x="46" y="28"/>
                    <a:pt x="47" y="28"/>
                    <a:pt x="49" y="28"/>
                  </a:cubicBezTo>
                  <a:cubicBezTo>
                    <a:pt x="50" y="29"/>
                    <a:pt x="50" y="29"/>
                    <a:pt x="51" y="30"/>
                  </a:cubicBezTo>
                  <a:cubicBezTo>
                    <a:pt x="52" y="32"/>
                    <a:pt x="52" y="31"/>
                    <a:pt x="53" y="32"/>
                  </a:cubicBezTo>
                  <a:cubicBezTo>
                    <a:pt x="54" y="33"/>
                    <a:pt x="54" y="33"/>
                    <a:pt x="54" y="34"/>
                  </a:cubicBezTo>
                  <a:cubicBezTo>
                    <a:pt x="55" y="34"/>
                    <a:pt x="55" y="35"/>
                    <a:pt x="56" y="35"/>
                  </a:cubicBezTo>
                  <a:cubicBezTo>
                    <a:pt x="57" y="36"/>
                    <a:pt x="58" y="36"/>
                    <a:pt x="58" y="38"/>
                  </a:cubicBezTo>
                  <a:cubicBezTo>
                    <a:pt x="58" y="39"/>
                    <a:pt x="58" y="39"/>
                    <a:pt x="58" y="40"/>
                  </a:cubicBezTo>
                  <a:cubicBezTo>
                    <a:pt x="56" y="40"/>
                    <a:pt x="51" y="42"/>
                    <a:pt x="53" y="45"/>
                  </a:cubicBezTo>
                  <a:cubicBezTo>
                    <a:pt x="53" y="46"/>
                    <a:pt x="56" y="47"/>
                    <a:pt x="54" y="48"/>
                  </a:cubicBezTo>
                  <a:cubicBezTo>
                    <a:pt x="53" y="49"/>
                    <a:pt x="50" y="48"/>
                    <a:pt x="48" y="48"/>
                  </a:cubicBezTo>
                  <a:cubicBezTo>
                    <a:pt x="46" y="48"/>
                    <a:pt x="45" y="49"/>
                    <a:pt x="43" y="50"/>
                  </a:cubicBezTo>
                  <a:cubicBezTo>
                    <a:pt x="41" y="50"/>
                    <a:pt x="40" y="48"/>
                    <a:pt x="40" y="51"/>
                  </a:cubicBezTo>
                  <a:cubicBezTo>
                    <a:pt x="39" y="53"/>
                    <a:pt x="39" y="54"/>
                    <a:pt x="41" y="55"/>
                  </a:cubicBezTo>
                  <a:cubicBezTo>
                    <a:pt x="44" y="58"/>
                    <a:pt x="49" y="53"/>
                    <a:pt x="53" y="53"/>
                  </a:cubicBezTo>
                  <a:cubicBezTo>
                    <a:pt x="53" y="54"/>
                    <a:pt x="56" y="55"/>
                    <a:pt x="57" y="56"/>
                  </a:cubicBezTo>
                  <a:cubicBezTo>
                    <a:pt x="58" y="57"/>
                    <a:pt x="58" y="58"/>
                    <a:pt x="59" y="58"/>
                  </a:cubicBezTo>
                  <a:cubicBezTo>
                    <a:pt x="60" y="59"/>
                    <a:pt x="61" y="58"/>
                    <a:pt x="62" y="59"/>
                  </a:cubicBezTo>
                  <a:cubicBezTo>
                    <a:pt x="63" y="59"/>
                    <a:pt x="63" y="59"/>
                    <a:pt x="64" y="60"/>
                  </a:cubicBezTo>
                  <a:cubicBezTo>
                    <a:pt x="66" y="60"/>
                    <a:pt x="69" y="59"/>
                    <a:pt x="70" y="60"/>
                  </a:cubicBezTo>
                  <a:cubicBezTo>
                    <a:pt x="72" y="61"/>
                    <a:pt x="70" y="64"/>
                    <a:pt x="73" y="65"/>
                  </a:cubicBezTo>
                  <a:cubicBezTo>
                    <a:pt x="73" y="66"/>
                    <a:pt x="75" y="66"/>
                    <a:pt x="76" y="67"/>
                  </a:cubicBezTo>
                  <a:cubicBezTo>
                    <a:pt x="77" y="67"/>
                    <a:pt x="78" y="68"/>
                    <a:pt x="79" y="67"/>
                  </a:cubicBezTo>
                  <a:cubicBezTo>
                    <a:pt x="83" y="64"/>
                    <a:pt x="76" y="63"/>
                    <a:pt x="75" y="62"/>
                  </a:cubicBezTo>
                  <a:cubicBezTo>
                    <a:pt x="73" y="60"/>
                    <a:pt x="74" y="59"/>
                    <a:pt x="71" y="58"/>
                  </a:cubicBezTo>
                  <a:cubicBezTo>
                    <a:pt x="71" y="58"/>
                    <a:pt x="71" y="58"/>
                    <a:pt x="71" y="58"/>
                  </a:cubicBezTo>
                  <a:cubicBezTo>
                    <a:pt x="73" y="58"/>
                    <a:pt x="75" y="57"/>
                    <a:pt x="77" y="58"/>
                  </a:cubicBezTo>
                  <a:cubicBezTo>
                    <a:pt x="78" y="59"/>
                    <a:pt x="78" y="60"/>
                    <a:pt x="79" y="60"/>
                  </a:cubicBezTo>
                  <a:cubicBezTo>
                    <a:pt x="80" y="61"/>
                    <a:pt x="82" y="61"/>
                    <a:pt x="82" y="61"/>
                  </a:cubicBezTo>
                  <a:cubicBezTo>
                    <a:pt x="85" y="61"/>
                    <a:pt x="86" y="59"/>
                    <a:pt x="84" y="56"/>
                  </a:cubicBezTo>
                  <a:cubicBezTo>
                    <a:pt x="83" y="55"/>
                    <a:pt x="81" y="55"/>
                    <a:pt x="80" y="54"/>
                  </a:cubicBezTo>
                  <a:cubicBezTo>
                    <a:pt x="78" y="53"/>
                    <a:pt x="79" y="52"/>
                    <a:pt x="78" y="51"/>
                  </a:cubicBezTo>
                  <a:cubicBezTo>
                    <a:pt x="77" y="49"/>
                    <a:pt x="74" y="49"/>
                    <a:pt x="73" y="47"/>
                  </a:cubicBezTo>
                  <a:cubicBezTo>
                    <a:pt x="72" y="43"/>
                    <a:pt x="75" y="43"/>
                    <a:pt x="78" y="44"/>
                  </a:cubicBezTo>
                  <a:cubicBezTo>
                    <a:pt x="79" y="45"/>
                    <a:pt x="80" y="46"/>
                    <a:pt x="81" y="47"/>
                  </a:cubicBezTo>
                  <a:cubicBezTo>
                    <a:pt x="82" y="47"/>
                    <a:pt x="83" y="47"/>
                    <a:pt x="84" y="47"/>
                  </a:cubicBezTo>
                  <a:cubicBezTo>
                    <a:pt x="85" y="48"/>
                    <a:pt x="85" y="49"/>
                    <a:pt x="87" y="49"/>
                  </a:cubicBezTo>
                  <a:cubicBezTo>
                    <a:pt x="87" y="50"/>
                    <a:pt x="87" y="50"/>
                    <a:pt x="87" y="50"/>
                  </a:cubicBezTo>
                  <a:cubicBezTo>
                    <a:pt x="90" y="51"/>
                    <a:pt x="93" y="46"/>
                    <a:pt x="93" y="43"/>
                  </a:cubicBezTo>
                  <a:cubicBezTo>
                    <a:pt x="93" y="41"/>
                    <a:pt x="92" y="42"/>
                    <a:pt x="90" y="41"/>
                  </a:cubicBezTo>
                  <a:cubicBezTo>
                    <a:pt x="90" y="40"/>
                    <a:pt x="90" y="39"/>
                    <a:pt x="89" y="39"/>
                  </a:cubicBezTo>
                  <a:cubicBezTo>
                    <a:pt x="89" y="38"/>
                    <a:pt x="88" y="38"/>
                    <a:pt x="87" y="38"/>
                  </a:cubicBezTo>
                  <a:cubicBezTo>
                    <a:pt x="87" y="37"/>
                    <a:pt x="86" y="37"/>
                    <a:pt x="85" y="36"/>
                  </a:cubicBezTo>
                  <a:cubicBezTo>
                    <a:pt x="84" y="35"/>
                    <a:pt x="83" y="35"/>
                    <a:pt x="82" y="35"/>
                  </a:cubicBezTo>
                  <a:cubicBezTo>
                    <a:pt x="81" y="36"/>
                    <a:pt x="80" y="36"/>
                    <a:pt x="79" y="36"/>
                  </a:cubicBezTo>
                  <a:cubicBezTo>
                    <a:pt x="78" y="35"/>
                    <a:pt x="78" y="34"/>
                    <a:pt x="77" y="33"/>
                  </a:cubicBezTo>
                  <a:cubicBezTo>
                    <a:pt x="76" y="33"/>
                    <a:pt x="75" y="33"/>
                    <a:pt x="73" y="32"/>
                  </a:cubicBezTo>
                  <a:cubicBezTo>
                    <a:pt x="71" y="30"/>
                    <a:pt x="73" y="30"/>
                    <a:pt x="75"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63"/>
            <p:cNvSpPr/>
            <p:nvPr/>
          </p:nvSpPr>
          <p:spPr bwMode="auto">
            <a:xfrm>
              <a:off x="5301457" y="-1630362"/>
              <a:ext cx="34925" cy="30163"/>
            </a:xfrm>
            <a:custGeom>
              <a:avLst/>
              <a:gdLst>
                <a:gd name="T0" fmla="*/ 0 w 8"/>
                <a:gd name="T1" fmla="*/ 4 h 7"/>
                <a:gd name="T2" fmla="*/ 4 w 8"/>
                <a:gd name="T3" fmla="*/ 6 h 7"/>
                <a:gd name="T4" fmla="*/ 3 w 8"/>
                <a:gd name="T5" fmla="*/ 0 h 7"/>
                <a:gd name="T6" fmla="*/ 3 w 8"/>
                <a:gd name="T7" fmla="*/ 0 h 7"/>
                <a:gd name="T8" fmla="*/ 0 w 8"/>
                <a:gd name="T9" fmla="*/ 4 h 7"/>
              </a:gdLst>
              <a:ahLst/>
              <a:cxnLst>
                <a:cxn ang="0">
                  <a:pos x="T0" y="T1"/>
                </a:cxn>
                <a:cxn ang="0">
                  <a:pos x="T2" y="T3"/>
                </a:cxn>
                <a:cxn ang="0">
                  <a:pos x="T4" y="T5"/>
                </a:cxn>
                <a:cxn ang="0">
                  <a:pos x="T6" y="T7"/>
                </a:cxn>
                <a:cxn ang="0">
                  <a:pos x="T8" y="T9"/>
                </a:cxn>
              </a:cxnLst>
              <a:rect l="0" t="0" r="r" b="b"/>
              <a:pathLst>
                <a:path w="8" h="7">
                  <a:moveTo>
                    <a:pt x="0" y="4"/>
                  </a:moveTo>
                  <a:cubicBezTo>
                    <a:pt x="0" y="5"/>
                    <a:pt x="2" y="7"/>
                    <a:pt x="4" y="6"/>
                  </a:cubicBezTo>
                  <a:cubicBezTo>
                    <a:pt x="8" y="5"/>
                    <a:pt x="5" y="1"/>
                    <a:pt x="3"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64"/>
            <p:cNvSpPr/>
            <p:nvPr/>
          </p:nvSpPr>
          <p:spPr bwMode="auto">
            <a:xfrm>
              <a:off x="5156994" y="-1571624"/>
              <a:ext cx="93663" cy="55563"/>
            </a:xfrm>
            <a:custGeom>
              <a:avLst/>
              <a:gdLst>
                <a:gd name="T0" fmla="*/ 0 w 22"/>
                <a:gd name="T1" fmla="*/ 11 h 13"/>
                <a:gd name="T2" fmla="*/ 5 w 22"/>
                <a:gd name="T3" fmla="*/ 12 h 13"/>
                <a:gd name="T4" fmla="*/ 8 w 22"/>
                <a:gd name="T5" fmla="*/ 13 h 13"/>
                <a:gd name="T6" fmla="*/ 15 w 22"/>
                <a:gd name="T7" fmla="*/ 9 h 13"/>
                <a:gd name="T8" fmla="*/ 18 w 22"/>
                <a:gd name="T9" fmla="*/ 12 h 13"/>
                <a:gd name="T10" fmla="*/ 20 w 22"/>
                <a:gd name="T11" fmla="*/ 12 h 13"/>
                <a:gd name="T12" fmla="*/ 22 w 22"/>
                <a:gd name="T13" fmla="*/ 9 h 13"/>
                <a:gd name="T14" fmla="*/ 16 w 22"/>
                <a:gd name="T15" fmla="*/ 6 h 13"/>
                <a:gd name="T16" fmla="*/ 13 w 22"/>
                <a:gd name="T17" fmla="*/ 2 h 13"/>
                <a:gd name="T18" fmla="*/ 7 w 22"/>
                <a:gd name="T19" fmla="*/ 2 h 13"/>
                <a:gd name="T20" fmla="*/ 7 w 22"/>
                <a:gd name="T21" fmla="*/ 1 h 13"/>
                <a:gd name="T22" fmla="*/ 4 w 22"/>
                <a:gd name="T23" fmla="*/ 0 h 13"/>
                <a:gd name="T24" fmla="*/ 3 w 22"/>
                <a:gd name="T25" fmla="*/ 5 h 13"/>
                <a:gd name="T26" fmla="*/ 1 w 22"/>
                <a:gd name="T27" fmla="*/ 7 h 13"/>
                <a:gd name="T28" fmla="*/ 1 w 22"/>
                <a:gd name="T29" fmla="*/ 9 h 13"/>
                <a:gd name="T30" fmla="*/ 0 w 22"/>
                <a:gd name="T3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3">
                  <a:moveTo>
                    <a:pt x="0" y="11"/>
                  </a:moveTo>
                  <a:cubicBezTo>
                    <a:pt x="1" y="12"/>
                    <a:pt x="4" y="12"/>
                    <a:pt x="5" y="12"/>
                  </a:cubicBezTo>
                  <a:cubicBezTo>
                    <a:pt x="6" y="12"/>
                    <a:pt x="7" y="13"/>
                    <a:pt x="8" y="13"/>
                  </a:cubicBezTo>
                  <a:cubicBezTo>
                    <a:pt x="11" y="12"/>
                    <a:pt x="12" y="8"/>
                    <a:pt x="15" y="9"/>
                  </a:cubicBezTo>
                  <a:cubicBezTo>
                    <a:pt x="16" y="10"/>
                    <a:pt x="16" y="11"/>
                    <a:pt x="18" y="12"/>
                  </a:cubicBezTo>
                  <a:cubicBezTo>
                    <a:pt x="20" y="12"/>
                    <a:pt x="20" y="12"/>
                    <a:pt x="20" y="12"/>
                  </a:cubicBezTo>
                  <a:cubicBezTo>
                    <a:pt x="21" y="11"/>
                    <a:pt x="22" y="11"/>
                    <a:pt x="22" y="9"/>
                  </a:cubicBezTo>
                  <a:cubicBezTo>
                    <a:pt x="21" y="7"/>
                    <a:pt x="18" y="8"/>
                    <a:pt x="16" y="6"/>
                  </a:cubicBezTo>
                  <a:cubicBezTo>
                    <a:pt x="15" y="5"/>
                    <a:pt x="14" y="3"/>
                    <a:pt x="13" y="2"/>
                  </a:cubicBezTo>
                  <a:cubicBezTo>
                    <a:pt x="11" y="2"/>
                    <a:pt x="9" y="3"/>
                    <a:pt x="7" y="2"/>
                  </a:cubicBezTo>
                  <a:cubicBezTo>
                    <a:pt x="7" y="1"/>
                    <a:pt x="7" y="1"/>
                    <a:pt x="7" y="1"/>
                  </a:cubicBezTo>
                  <a:cubicBezTo>
                    <a:pt x="8" y="0"/>
                    <a:pt x="5" y="0"/>
                    <a:pt x="4" y="0"/>
                  </a:cubicBezTo>
                  <a:cubicBezTo>
                    <a:pt x="4" y="2"/>
                    <a:pt x="4" y="4"/>
                    <a:pt x="3" y="5"/>
                  </a:cubicBezTo>
                  <a:cubicBezTo>
                    <a:pt x="3" y="6"/>
                    <a:pt x="2" y="6"/>
                    <a:pt x="1" y="7"/>
                  </a:cubicBezTo>
                  <a:cubicBezTo>
                    <a:pt x="1" y="8"/>
                    <a:pt x="1" y="8"/>
                    <a:pt x="1" y="9"/>
                  </a:cubicBezTo>
                  <a:cubicBezTo>
                    <a:pt x="1" y="10"/>
                    <a:pt x="0" y="10"/>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65"/>
            <p:cNvSpPr/>
            <p:nvPr/>
          </p:nvSpPr>
          <p:spPr bwMode="auto">
            <a:xfrm>
              <a:off x="4720432" y="-1863724"/>
              <a:ext cx="174625" cy="80963"/>
            </a:xfrm>
            <a:custGeom>
              <a:avLst/>
              <a:gdLst>
                <a:gd name="T0" fmla="*/ 1 w 41"/>
                <a:gd name="T1" fmla="*/ 11 h 19"/>
                <a:gd name="T2" fmla="*/ 2 w 41"/>
                <a:gd name="T3" fmla="*/ 11 h 19"/>
                <a:gd name="T4" fmla="*/ 5 w 41"/>
                <a:gd name="T5" fmla="*/ 14 h 19"/>
                <a:gd name="T6" fmla="*/ 11 w 41"/>
                <a:gd name="T7" fmla="*/ 13 h 19"/>
                <a:gd name="T8" fmla="*/ 19 w 41"/>
                <a:gd name="T9" fmla="*/ 12 h 19"/>
                <a:gd name="T10" fmla="*/ 18 w 41"/>
                <a:gd name="T11" fmla="*/ 14 h 19"/>
                <a:gd name="T12" fmla="*/ 13 w 41"/>
                <a:gd name="T13" fmla="*/ 15 h 19"/>
                <a:gd name="T14" fmla="*/ 19 w 41"/>
                <a:gd name="T15" fmla="*/ 19 h 19"/>
                <a:gd name="T16" fmla="*/ 23 w 41"/>
                <a:gd name="T17" fmla="*/ 17 h 19"/>
                <a:gd name="T18" fmla="*/ 27 w 41"/>
                <a:gd name="T19" fmla="*/ 15 h 19"/>
                <a:gd name="T20" fmla="*/ 31 w 41"/>
                <a:gd name="T21" fmla="*/ 14 h 19"/>
                <a:gd name="T22" fmla="*/ 36 w 41"/>
                <a:gd name="T23" fmla="*/ 14 h 19"/>
                <a:gd name="T24" fmla="*/ 40 w 41"/>
                <a:gd name="T25" fmla="*/ 9 h 19"/>
                <a:gd name="T26" fmla="*/ 40 w 41"/>
                <a:gd name="T27" fmla="*/ 9 h 19"/>
                <a:gd name="T28" fmla="*/ 40 w 41"/>
                <a:gd name="T29" fmla="*/ 9 h 19"/>
                <a:gd name="T30" fmla="*/ 40 w 41"/>
                <a:gd name="T31" fmla="*/ 8 h 19"/>
                <a:gd name="T32" fmla="*/ 40 w 41"/>
                <a:gd name="T33" fmla="*/ 8 h 19"/>
                <a:gd name="T34" fmla="*/ 40 w 41"/>
                <a:gd name="T35" fmla="*/ 6 h 19"/>
                <a:gd name="T36" fmla="*/ 33 w 41"/>
                <a:gd name="T37" fmla="*/ 7 h 19"/>
                <a:gd name="T38" fmla="*/ 31 w 41"/>
                <a:gd name="T39" fmla="*/ 3 h 19"/>
                <a:gd name="T40" fmla="*/ 24 w 41"/>
                <a:gd name="T41" fmla="*/ 6 h 19"/>
                <a:gd name="T42" fmla="*/ 25 w 41"/>
                <a:gd name="T43" fmla="*/ 9 h 19"/>
                <a:gd name="T44" fmla="*/ 21 w 41"/>
                <a:gd name="T45" fmla="*/ 9 h 19"/>
                <a:gd name="T46" fmla="*/ 13 w 41"/>
                <a:gd name="T47" fmla="*/ 6 h 19"/>
                <a:gd name="T48" fmla="*/ 3 w 41"/>
                <a:gd name="T49" fmla="*/ 7 h 19"/>
                <a:gd name="T50" fmla="*/ 1 w 41"/>
                <a:gd name="T5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19">
                  <a:moveTo>
                    <a:pt x="1" y="11"/>
                  </a:moveTo>
                  <a:cubicBezTo>
                    <a:pt x="1" y="11"/>
                    <a:pt x="2" y="11"/>
                    <a:pt x="2" y="11"/>
                  </a:cubicBezTo>
                  <a:cubicBezTo>
                    <a:pt x="2" y="12"/>
                    <a:pt x="5" y="14"/>
                    <a:pt x="5" y="14"/>
                  </a:cubicBezTo>
                  <a:cubicBezTo>
                    <a:pt x="7" y="15"/>
                    <a:pt x="10" y="13"/>
                    <a:pt x="11" y="13"/>
                  </a:cubicBezTo>
                  <a:cubicBezTo>
                    <a:pt x="13" y="12"/>
                    <a:pt x="17" y="10"/>
                    <a:pt x="19" y="12"/>
                  </a:cubicBezTo>
                  <a:cubicBezTo>
                    <a:pt x="20" y="13"/>
                    <a:pt x="19" y="13"/>
                    <a:pt x="18" y="14"/>
                  </a:cubicBezTo>
                  <a:cubicBezTo>
                    <a:pt x="16" y="14"/>
                    <a:pt x="14" y="13"/>
                    <a:pt x="13" y="15"/>
                  </a:cubicBezTo>
                  <a:cubicBezTo>
                    <a:pt x="15" y="17"/>
                    <a:pt x="16" y="19"/>
                    <a:pt x="19" y="19"/>
                  </a:cubicBezTo>
                  <a:cubicBezTo>
                    <a:pt x="21" y="19"/>
                    <a:pt x="22" y="18"/>
                    <a:pt x="23" y="17"/>
                  </a:cubicBezTo>
                  <a:cubicBezTo>
                    <a:pt x="25" y="16"/>
                    <a:pt x="26" y="16"/>
                    <a:pt x="27" y="15"/>
                  </a:cubicBezTo>
                  <a:cubicBezTo>
                    <a:pt x="29" y="15"/>
                    <a:pt x="30" y="14"/>
                    <a:pt x="31" y="14"/>
                  </a:cubicBezTo>
                  <a:cubicBezTo>
                    <a:pt x="33" y="14"/>
                    <a:pt x="35" y="14"/>
                    <a:pt x="36" y="14"/>
                  </a:cubicBezTo>
                  <a:cubicBezTo>
                    <a:pt x="40" y="14"/>
                    <a:pt x="41" y="12"/>
                    <a:pt x="40" y="9"/>
                  </a:cubicBezTo>
                  <a:cubicBezTo>
                    <a:pt x="40" y="9"/>
                    <a:pt x="40" y="9"/>
                    <a:pt x="40" y="9"/>
                  </a:cubicBezTo>
                  <a:cubicBezTo>
                    <a:pt x="40" y="9"/>
                    <a:pt x="40" y="9"/>
                    <a:pt x="40" y="9"/>
                  </a:cubicBezTo>
                  <a:cubicBezTo>
                    <a:pt x="40" y="8"/>
                    <a:pt x="40" y="8"/>
                    <a:pt x="40" y="8"/>
                  </a:cubicBezTo>
                  <a:cubicBezTo>
                    <a:pt x="40" y="8"/>
                    <a:pt x="40" y="8"/>
                    <a:pt x="40" y="8"/>
                  </a:cubicBezTo>
                  <a:cubicBezTo>
                    <a:pt x="40" y="7"/>
                    <a:pt x="40" y="7"/>
                    <a:pt x="40" y="6"/>
                  </a:cubicBezTo>
                  <a:cubicBezTo>
                    <a:pt x="38" y="7"/>
                    <a:pt x="34" y="8"/>
                    <a:pt x="33" y="7"/>
                  </a:cubicBezTo>
                  <a:cubicBezTo>
                    <a:pt x="31" y="6"/>
                    <a:pt x="32" y="4"/>
                    <a:pt x="31" y="3"/>
                  </a:cubicBezTo>
                  <a:cubicBezTo>
                    <a:pt x="29" y="0"/>
                    <a:pt x="23" y="2"/>
                    <a:pt x="24" y="6"/>
                  </a:cubicBezTo>
                  <a:cubicBezTo>
                    <a:pt x="25" y="7"/>
                    <a:pt x="26" y="8"/>
                    <a:pt x="25" y="9"/>
                  </a:cubicBezTo>
                  <a:cubicBezTo>
                    <a:pt x="24" y="10"/>
                    <a:pt x="22" y="9"/>
                    <a:pt x="21" y="9"/>
                  </a:cubicBezTo>
                  <a:cubicBezTo>
                    <a:pt x="19" y="9"/>
                    <a:pt x="16" y="7"/>
                    <a:pt x="13" y="6"/>
                  </a:cubicBezTo>
                  <a:cubicBezTo>
                    <a:pt x="10" y="5"/>
                    <a:pt x="6" y="5"/>
                    <a:pt x="3" y="7"/>
                  </a:cubicBezTo>
                  <a:cubicBezTo>
                    <a:pt x="2" y="8"/>
                    <a:pt x="0" y="9"/>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66"/>
            <p:cNvSpPr/>
            <p:nvPr/>
          </p:nvSpPr>
          <p:spPr bwMode="auto">
            <a:xfrm>
              <a:off x="4890294" y="-1830387"/>
              <a:ext cx="0" cy="4763"/>
            </a:xfrm>
            <a:custGeom>
              <a:avLst/>
              <a:gdLst>
                <a:gd name="T0" fmla="*/ 3 h 3"/>
                <a:gd name="T1" fmla="*/ 3 h 3"/>
                <a:gd name="T2" fmla="*/ 0 h 3"/>
                <a:gd name="T3" fmla="*/ 3 h 3"/>
                <a:gd name="T4" fmla="*/ 3 h 3"/>
              </a:gdLst>
              <a:ahLst/>
              <a:cxnLst>
                <a:cxn ang="0">
                  <a:pos x="0" y="T0"/>
                </a:cxn>
                <a:cxn ang="0">
                  <a:pos x="0" y="T1"/>
                </a:cxn>
                <a:cxn ang="0">
                  <a:pos x="0" y="T2"/>
                </a:cxn>
                <a:cxn ang="0">
                  <a:pos x="0" y="T3"/>
                </a:cxn>
                <a:cxn ang="0">
                  <a:pos x="0" y="T4"/>
                </a:cxn>
              </a:cxnLst>
              <a:rect l="0" t="0" r="r" b="b"/>
              <a:pathLst>
                <a:path h="3">
                  <a:moveTo>
                    <a:pt x="0" y="3"/>
                  </a:moveTo>
                  <a:lnTo>
                    <a:pt x="0" y="3"/>
                  </a:ln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67"/>
            <p:cNvSpPr/>
            <p:nvPr/>
          </p:nvSpPr>
          <p:spPr bwMode="auto">
            <a:xfrm>
              <a:off x="4890294" y="-1825624"/>
              <a:ext cx="476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68"/>
            <p:cNvSpPr/>
            <p:nvPr/>
          </p:nvSpPr>
          <p:spPr bwMode="auto">
            <a:xfrm>
              <a:off x="4780757" y="-1885949"/>
              <a:ext cx="53975" cy="17463"/>
            </a:xfrm>
            <a:custGeom>
              <a:avLst/>
              <a:gdLst>
                <a:gd name="T0" fmla="*/ 2 w 13"/>
                <a:gd name="T1" fmla="*/ 4 h 4"/>
                <a:gd name="T2" fmla="*/ 10 w 13"/>
                <a:gd name="T3" fmla="*/ 3 h 4"/>
                <a:gd name="T4" fmla="*/ 11 w 13"/>
                <a:gd name="T5" fmla="*/ 0 h 4"/>
                <a:gd name="T6" fmla="*/ 10 w 13"/>
                <a:gd name="T7" fmla="*/ 1 h 4"/>
                <a:gd name="T8" fmla="*/ 4 w 13"/>
                <a:gd name="T9" fmla="*/ 1 h 4"/>
                <a:gd name="T10" fmla="*/ 2 w 13"/>
                <a:gd name="T11" fmla="*/ 4 h 4"/>
              </a:gdLst>
              <a:ahLst/>
              <a:cxnLst>
                <a:cxn ang="0">
                  <a:pos x="T0" y="T1"/>
                </a:cxn>
                <a:cxn ang="0">
                  <a:pos x="T2" y="T3"/>
                </a:cxn>
                <a:cxn ang="0">
                  <a:pos x="T4" y="T5"/>
                </a:cxn>
                <a:cxn ang="0">
                  <a:pos x="T6" y="T7"/>
                </a:cxn>
                <a:cxn ang="0">
                  <a:pos x="T8" y="T9"/>
                </a:cxn>
                <a:cxn ang="0">
                  <a:pos x="T10" y="T11"/>
                </a:cxn>
              </a:cxnLst>
              <a:rect l="0" t="0" r="r" b="b"/>
              <a:pathLst>
                <a:path w="13" h="4">
                  <a:moveTo>
                    <a:pt x="2" y="4"/>
                  </a:moveTo>
                  <a:cubicBezTo>
                    <a:pt x="4" y="4"/>
                    <a:pt x="9" y="4"/>
                    <a:pt x="10" y="3"/>
                  </a:cubicBezTo>
                  <a:cubicBezTo>
                    <a:pt x="11" y="3"/>
                    <a:pt x="13" y="1"/>
                    <a:pt x="11" y="0"/>
                  </a:cubicBezTo>
                  <a:cubicBezTo>
                    <a:pt x="10" y="1"/>
                    <a:pt x="10" y="1"/>
                    <a:pt x="10" y="1"/>
                  </a:cubicBezTo>
                  <a:cubicBezTo>
                    <a:pt x="9" y="0"/>
                    <a:pt x="6" y="1"/>
                    <a:pt x="4" y="1"/>
                  </a:cubicBezTo>
                  <a:cubicBezTo>
                    <a:pt x="1" y="1"/>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69"/>
            <p:cNvSpPr/>
            <p:nvPr/>
          </p:nvSpPr>
          <p:spPr bwMode="auto">
            <a:xfrm>
              <a:off x="4648994" y="-1881187"/>
              <a:ext cx="96838" cy="63500"/>
            </a:xfrm>
            <a:custGeom>
              <a:avLst/>
              <a:gdLst>
                <a:gd name="T0" fmla="*/ 6 w 23"/>
                <a:gd name="T1" fmla="*/ 12 h 15"/>
                <a:gd name="T2" fmla="*/ 6 w 23"/>
                <a:gd name="T3" fmla="*/ 13 h 15"/>
                <a:gd name="T4" fmla="*/ 11 w 23"/>
                <a:gd name="T5" fmla="*/ 9 h 15"/>
                <a:gd name="T6" fmla="*/ 15 w 23"/>
                <a:gd name="T7" fmla="*/ 7 h 15"/>
                <a:gd name="T8" fmla="*/ 17 w 23"/>
                <a:gd name="T9" fmla="*/ 10 h 15"/>
                <a:gd name="T10" fmla="*/ 20 w 23"/>
                <a:gd name="T11" fmla="*/ 7 h 15"/>
                <a:gd name="T12" fmla="*/ 23 w 23"/>
                <a:gd name="T13" fmla="*/ 3 h 15"/>
                <a:gd name="T14" fmla="*/ 17 w 23"/>
                <a:gd name="T15" fmla="*/ 2 h 15"/>
                <a:gd name="T16" fmla="*/ 15 w 23"/>
                <a:gd name="T17" fmla="*/ 3 h 15"/>
                <a:gd name="T18" fmla="*/ 10 w 23"/>
                <a:gd name="T19" fmla="*/ 4 h 15"/>
                <a:gd name="T20" fmla="*/ 6 w 23"/>
                <a:gd name="T21" fmla="*/ 8 h 15"/>
                <a:gd name="T22" fmla="*/ 1 w 23"/>
                <a:gd name="T23" fmla="*/ 10 h 15"/>
                <a:gd name="T24" fmla="*/ 6 w 23"/>
                <a:gd name="T25"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5">
                  <a:moveTo>
                    <a:pt x="6" y="12"/>
                  </a:moveTo>
                  <a:cubicBezTo>
                    <a:pt x="6" y="13"/>
                    <a:pt x="6" y="13"/>
                    <a:pt x="6" y="13"/>
                  </a:cubicBezTo>
                  <a:cubicBezTo>
                    <a:pt x="9" y="15"/>
                    <a:pt x="10" y="10"/>
                    <a:pt x="11" y="9"/>
                  </a:cubicBezTo>
                  <a:cubicBezTo>
                    <a:pt x="12" y="8"/>
                    <a:pt x="14" y="8"/>
                    <a:pt x="15" y="7"/>
                  </a:cubicBezTo>
                  <a:cubicBezTo>
                    <a:pt x="16" y="8"/>
                    <a:pt x="16" y="9"/>
                    <a:pt x="17" y="10"/>
                  </a:cubicBezTo>
                  <a:cubicBezTo>
                    <a:pt x="19" y="11"/>
                    <a:pt x="20" y="8"/>
                    <a:pt x="20" y="7"/>
                  </a:cubicBezTo>
                  <a:cubicBezTo>
                    <a:pt x="21" y="6"/>
                    <a:pt x="22" y="4"/>
                    <a:pt x="23" y="3"/>
                  </a:cubicBezTo>
                  <a:cubicBezTo>
                    <a:pt x="23" y="0"/>
                    <a:pt x="18" y="1"/>
                    <a:pt x="17" y="2"/>
                  </a:cubicBezTo>
                  <a:cubicBezTo>
                    <a:pt x="16" y="2"/>
                    <a:pt x="16" y="3"/>
                    <a:pt x="15" y="3"/>
                  </a:cubicBezTo>
                  <a:cubicBezTo>
                    <a:pt x="13" y="4"/>
                    <a:pt x="11" y="3"/>
                    <a:pt x="10" y="4"/>
                  </a:cubicBezTo>
                  <a:cubicBezTo>
                    <a:pt x="8" y="5"/>
                    <a:pt x="8" y="7"/>
                    <a:pt x="6" y="8"/>
                  </a:cubicBezTo>
                  <a:cubicBezTo>
                    <a:pt x="5" y="9"/>
                    <a:pt x="2" y="8"/>
                    <a:pt x="1" y="10"/>
                  </a:cubicBezTo>
                  <a:cubicBezTo>
                    <a:pt x="0" y="13"/>
                    <a:pt x="5" y="12"/>
                    <a:pt x="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70"/>
            <p:cNvSpPr/>
            <p:nvPr/>
          </p:nvSpPr>
          <p:spPr bwMode="auto">
            <a:xfrm>
              <a:off x="4606132" y="-1792287"/>
              <a:ext cx="131763" cy="93663"/>
            </a:xfrm>
            <a:custGeom>
              <a:avLst/>
              <a:gdLst>
                <a:gd name="T0" fmla="*/ 2 w 31"/>
                <a:gd name="T1" fmla="*/ 17 h 22"/>
                <a:gd name="T2" fmla="*/ 6 w 31"/>
                <a:gd name="T3" fmla="*/ 20 h 22"/>
                <a:gd name="T4" fmla="*/ 11 w 31"/>
                <a:gd name="T5" fmla="*/ 21 h 22"/>
                <a:gd name="T6" fmla="*/ 16 w 31"/>
                <a:gd name="T7" fmla="*/ 16 h 22"/>
                <a:gd name="T8" fmla="*/ 20 w 31"/>
                <a:gd name="T9" fmla="*/ 13 h 22"/>
                <a:gd name="T10" fmla="*/ 26 w 31"/>
                <a:gd name="T11" fmla="*/ 7 h 22"/>
                <a:gd name="T12" fmla="*/ 29 w 31"/>
                <a:gd name="T13" fmla="*/ 6 h 22"/>
                <a:gd name="T14" fmla="*/ 31 w 31"/>
                <a:gd name="T15" fmla="*/ 4 h 22"/>
                <a:gd name="T16" fmla="*/ 26 w 31"/>
                <a:gd name="T17" fmla="*/ 2 h 22"/>
                <a:gd name="T18" fmla="*/ 21 w 31"/>
                <a:gd name="T19" fmla="*/ 3 h 22"/>
                <a:gd name="T20" fmla="*/ 17 w 31"/>
                <a:gd name="T21" fmla="*/ 2 h 22"/>
                <a:gd name="T22" fmla="*/ 17 w 31"/>
                <a:gd name="T23" fmla="*/ 1 h 22"/>
                <a:gd name="T24" fmla="*/ 10 w 31"/>
                <a:gd name="T25" fmla="*/ 1 h 22"/>
                <a:gd name="T26" fmla="*/ 3 w 31"/>
                <a:gd name="T27" fmla="*/ 3 h 22"/>
                <a:gd name="T28" fmla="*/ 4 w 31"/>
                <a:gd name="T29" fmla="*/ 6 h 22"/>
                <a:gd name="T30" fmla="*/ 2 w 31"/>
                <a:gd name="T31" fmla="*/ 10 h 22"/>
                <a:gd name="T32" fmla="*/ 1 w 31"/>
                <a:gd name="T33" fmla="*/ 14 h 22"/>
                <a:gd name="T34" fmla="*/ 2 w 31"/>
                <a:gd name="T35"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22">
                  <a:moveTo>
                    <a:pt x="2" y="17"/>
                  </a:moveTo>
                  <a:cubicBezTo>
                    <a:pt x="4" y="18"/>
                    <a:pt x="5" y="19"/>
                    <a:pt x="6" y="20"/>
                  </a:cubicBezTo>
                  <a:cubicBezTo>
                    <a:pt x="8" y="22"/>
                    <a:pt x="8" y="22"/>
                    <a:pt x="11" y="21"/>
                  </a:cubicBezTo>
                  <a:cubicBezTo>
                    <a:pt x="13" y="20"/>
                    <a:pt x="18" y="19"/>
                    <a:pt x="16" y="16"/>
                  </a:cubicBezTo>
                  <a:cubicBezTo>
                    <a:pt x="17" y="15"/>
                    <a:pt x="19" y="14"/>
                    <a:pt x="20" y="13"/>
                  </a:cubicBezTo>
                  <a:cubicBezTo>
                    <a:pt x="23" y="11"/>
                    <a:pt x="24" y="9"/>
                    <a:pt x="26" y="7"/>
                  </a:cubicBezTo>
                  <a:cubicBezTo>
                    <a:pt x="27" y="6"/>
                    <a:pt x="28" y="7"/>
                    <a:pt x="29" y="6"/>
                  </a:cubicBezTo>
                  <a:cubicBezTo>
                    <a:pt x="30" y="6"/>
                    <a:pt x="31" y="5"/>
                    <a:pt x="31" y="4"/>
                  </a:cubicBezTo>
                  <a:cubicBezTo>
                    <a:pt x="30" y="2"/>
                    <a:pt x="27" y="2"/>
                    <a:pt x="26" y="2"/>
                  </a:cubicBezTo>
                  <a:cubicBezTo>
                    <a:pt x="24" y="2"/>
                    <a:pt x="22" y="2"/>
                    <a:pt x="21" y="3"/>
                  </a:cubicBezTo>
                  <a:cubicBezTo>
                    <a:pt x="19" y="3"/>
                    <a:pt x="18" y="2"/>
                    <a:pt x="17" y="2"/>
                  </a:cubicBezTo>
                  <a:cubicBezTo>
                    <a:pt x="17" y="1"/>
                    <a:pt x="17" y="1"/>
                    <a:pt x="17" y="1"/>
                  </a:cubicBezTo>
                  <a:cubicBezTo>
                    <a:pt x="15" y="0"/>
                    <a:pt x="12" y="1"/>
                    <a:pt x="10" y="1"/>
                  </a:cubicBezTo>
                  <a:cubicBezTo>
                    <a:pt x="8" y="2"/>
                    <a:pt x="6" y="1"/>
                    <a:pt x="3" y="3"/>
                  </a:cubicBezTo>
                  <a:cubicBezTo>
                    <a:pt x="3" y="4"/>
                    <a:pt x="3" y="4"/>
                    <a:pt x="4" y="6"/>
                  </a:cubicBezTo>
                  <a:cubicBezTo>
                    <a:pt x="4" y="8"/>
                    <a:pt x="4" y="8"/>
                    <a:pt x="2" y="10"/>
                  </a:cubicBezTo>
                  <a:cubicBezTo>
                    <a:pt x="1" y="11"/>
                    <a:pt x="1" y="12"/>
                    <a:pt x="1" y="14"/>
                  </a:cubicBezTo>
                  <a:cubicBezTo>
                    <a:pt x="0" y="17"/>
                    <a:pt x="0" y="16"/>
                    <a:pt x="2"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71"/>
            <p:cNvSpPr/>
            <p:nvPr/>
          </p:nvSpPr>
          <p:spPr bwMode="auto">
            <a:xfrm>
              <a:off x="4745832" y="-1757362"/>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72"/>
            <p:cNvSpPr/>
            <p:nvPr/>
          </p:nvSpPr>
          <p:spPr bwMode="auto">
            <a:xfrm>
              <a:off x="4702969" y="-1757362"/>
              <a:ext cx="258763" cy="122238"/>
            </a:xfrm>
            <a:custGeom>
              <a:avLst/>
              <a:gdLst>
                <a:gd name="T0" fmla="*/ 44 w 61"/>
                <a:gd name="T1" fmla="*/ 6 h 29"/>
                <a:gd name="T2" fmla="*/ 43 w 61"/>
                <a:gd name="T3" fmla="*/ 3 h 29"/>
                <a:gd name="T4" fmla="*/ 42 w 61"/>
                <a:gd name="T5" fmla="*/ 1 h 29"/>
                <a:gd name="T6" fmla="*/ 39 w 61"/>
                <a:gd name="T7" fmla="*/ 0 h 29"/>
                <a:gd name="T8" fmla="*/ 37 w 61"/>
                <a:gd name="T9" fmla="*/ 5 h 29"/>
                <a:gd name="T10" fmla="*/ 36 w 61"/>
                <a:gd name="T11" fmla="*/ 9 h 29"/>
                <a:gd name="T12" fmla="*/ 33 w 61"/>
                <a:gd name="T13" fmla="*/ 4 h 29"/>
                <a:gd name="T14" fmla="*/ 27 w 61"/>
                <a:gd name="T15" fmla="*/ 3 h 29"/>
                <a:gd name="T16" fmla="*/ 26 w 61"/>
                <a:gd name="T17" fmla="*/ 8 h 29"/>
                <a:gd name="T18" fmla="*/ 22 w 61"/>
                <a:gd name="T19" fmla="*/ 4 h 29"/>
                <a:gd name="T20" fmla="*/ 20 w 61"/>
                <a:gd name="T21" fmla="*/ 4 h 29"/>
                <a:gd name="T22" fmla="*/ 18 w 61"/>
                <a:gd name="T23" fmla="*/ 3 h 29"/>
                <a:gd name="T24" fmla="*/ 14 w 61"/>
                <a:gd name="T25" fmla="*/ 3 h 29"/>
                <a:gd name="T26" fmla="*/ 12 w 61"/>
                <a:gd name="T27" fmla="*/ 0 h 29"/>
                <a:gd name="T28" fmla="*/ 10 w 61"/>
                <a:gd name="T29" fmla="*/ 1 h 29"/>
                <a:gd name="T30" fmla="*/ 10 w 61"/>
                <a:gd name="T31" fmla="*/ 1 h 29"/>
                <a:gd name="T32" fmla="*/ 4 w 61"/>
                <a:gd name="T33" fmla="*/ 3 h 29"/>
                <a:gd name="T34" fmla="*/ 1 w 61"/>
                <a:gd name="T35" fmla="*/ 7 h 29"/>
                <a:gd name="T36" fmla="*/ 3 w 61"/>
                <a:gd name="T37" fmla="*/ 11 h 29"/>
                <a:gd name="T38" fmla="*/ 8 w 61"/>
                <a:gd name="T39" fmla="*/ 11 h 29"/>
                <a:gd name="T40" fmla="*/ 10 w 61"/>
                <a:gd name="T41" fmla="*/ 11 h 29"/>
                <a:gd name="T42" fmla="*/ 5 w 61"/>
                <a:gd name="T43" fmla="*/ 13 h 29"/>
                <a:gd name="T44" fmla="*/ 4 w 61"/>
                <a:gd name="T45" fmla="*/ 17 h 29"/>
                <a:gd name="T46" fmla="*/ 11 w 61"/>
                <a:gd name="T47" fmla="*/ 16 h 29"/>
                <a:gd name="T48" fmla="*/ 16 w 61"/>
                <a:gd name="T49" fmla="*/ 16 h 29"/>
                <a:gd name="T50" fmla="*/ 22 w 61"/>
                <a:gd name="T51" fmla="*/ 18 h 29"/>
                <a:gd name="T52" fmla="*/ 9 w 61"/>
                <a:gd name="T53" fmla="*/ 19 h 29"/>
                <a:gd name="T54" fmla="*/ 7 w 61"/>
                <a:gd name="T55" fmla="*/ 21 h 29"/>
                <a:gd name="T56" fmla="*/ 13 w 61"/>
                <a:gd name="T57" fmla="*/ 23 h 29"/>
                <a:gd name="T58" fmla="*/ 19 w 61"/>
                <a:gd name="T59" fmla="*/ 27 h 29"/>
                <a:gd name="T60" fmla="*/ 32 w 61"/>
                <a:gd name="T61" fmla="*/ 26 h 29"/>
                <a:gd name="T62" fmla="*/ 37 w 61"/>
                <a:gd name="T63" fmla="*/ 25 h 29"/>
                <a:gd name="T64" fmla="*/ 39 w 61"/>
                <a:gd name="T65" fmla="*/ 26 h 29"/>
                <a:gd name="T66" fmla="*/ 42 w 61"/>
                <a:gd name="T67" fmla="*/ 25 h 29"/>
                <a:gd name="T68" fmla="*/ 46 w 61"/>
                <a:gd name="T69" fmla="*/ 25 h 29"/>
                <a:gd name="T70" fmla="*/ 49 w 61"/>
                <a:gd name="T71" fmla="*/ 26 h 29"/>
                <a:gd name="T72" fmla="*/ 55 w 61"/>
                <a:gd name="T73" fmla="*/ 26 h 29"/>
                <a:gd name="T74" fmla="*/ 53 w 61"/>
                <a:gd name="T75" fmla="*/ 21 h 29"/>
                <a:gd name="T76" fmla="*/ 59 w 61"/>
                <a:gd name="T77" fmla="*/ 21 h 29"/>
                <a:gd name="T78" fmla="*/ 55 w 61"/>
                <a:gd name="T79" fmla="*/ 17 h 29"/>
                <a:gd name="T80" fmla="*/ 52 w 61"/>
                <a:gd name="T81" fmla="*/ 17 h 29"/>
                <a:gd name="T82" fmla="*/ 48 w 61"/>
                <a:gd name="T83" fmla="*/ 14 h 29"/>
                <a:gd name="T84" fmla="*/ 47 w 61"/>
                <a:gd name="T85" fmla="*/ 9 h 29"/>
                <a:gd name="T86" fmla="*/ 44 w 61"/>
                <a:gd name="T8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 h="29">
                  <a:moveTo>
                    <a:pt x="44" y="6"/>
                  </a:moveTo>
                  <a:cubicBezTo>
                    <a:pt x="43" y="5"/>
                    <a:pt x="44" y="5"/>
                    <a:pt x="43" y="3"/>
                  </a:cubicBezTo>
                  <a:cubicBezTo>
                    <a:pt x="43" y="2"/>
                    <a:pt x="43" y="2"/>
                    <a:pt x="42" y="1"/>
                  </a:cubicBezTo>
                  <a:cubicBezTo>
                    <a:pt x="39" y="0"/>
                    <a:pt x="39" y="0"/>
                    <a:pt x="39" y="0"/>
                  </a:cubicBezTo>
                  <a:cubicBezTo>
                    <a:pt x="36" y="0"/>
                    <a:pt x="38" y="4"/>
                    <a:pt x="37" y="5"/>
                  </a:cubicBezTo>
                  <a:cubicBezTo>
                    <a:pt x="37" y="7"/>
                    <a:pt x="36" y="8"/>
                    <a:pt x="36" y="9"/>
                  </a:cubicBezTo>
                  <a:cubicBezTo>
                    <a:pt x="34" y="8"/>
                    <a:pt x="35" y="5"/>
                    <a:pt x="33" y="4"/>
                  </a:cubicBezTo>
                  <a:cubicBezTo>
                    <a:pt x="32" y="3"/>
                    <a:pt x="28" y="2"/>
                    <a:pt x="27" y="3"/>
                  </a:cubicBezTo>
                  <a:cubicBezTo>
                    <a:pt x="27" y="4"/>
                    <a:pt x="28" y="7"/>
                    <a:pt x="26" y="8"/>
                  </a:cubicBezTo>
                  <a:cubicBezTo>
                    <a:pt x="25" y="8"/>
                    <a:pt x="24" y="5"/>
                    <a:pt x="22" y="4"/>
                  </a:cubicBezTo>
                  <a:cubicBezTo>
                    <a:pt x="22" y="4"/>
                    <a:pt x="21" y="5"/>
                    <a:pt x="20" y="4"/>
                  </a:cubicBezTo>
                  <a:cubicBezTo>
                    <a:pt x="19" y="4"/>
                    <a:pt x="19" y="3"/>
                    <a:pt x="18" y="3"/>
                  </a:cubicBezTo>
                  <a:cubicBezTo>
                    <a:pt x="16" y="3"/>
                    <a:pt x="15" y="5"/>
                    <a:pt x="14" y="3"/>
                  </a:cubicBezTo>
                  <a:cubicBezTo>
                    <a:pt x="13" y="1"/>
                    <a:pt x="14" y="1"/>
                    <a:pt x="12" y="0"/>
                  </a:cubicBezTo>
                  <a:cubicBezTo>
                    <a:pt x="11" y="0"/>
                    <a:pt x="10" y="1"/>
                    <a:pt x="10" y="1"/>
                  </a:cubicBezTo>
                  <a:cubicBezTo>
                    <a:pt x="10" y="1"/>
                    <a:pt x="10" y="1"/>
                    <a:pt x="10" y="1"/>
                  </a:cubicBezTo>
                  <a:cubicBezTo>
                    <a:pt x="8" y="2"/>
                    <a:pt x="5" y="2"/>
                    <a:pt x="4" y="3"/>
                  </a:cubicBezTo>
                  <a:cubicBezTo>
                    <a:pt x="3" y="4"/>
                    <a:pt x="1" y="6"/>
                    <a:pt x="1" y="7"/>
                  </a:cubicBezTo>
                  <a:cubicBezTo>
                    <a:pt x="0" y="9"/>
                    <a:pt x="1" y="10"/>
                    <a:pt x="3" y="11"/>
                  </a:cubicBezTo>
                  <a:cubicBezTo>
                    <a:pt x="5" y="12"/>
                    <a:pt x="6" y="11"/>
                    <a:pt x="8" y="11"/>
                  </a:cubicBezTo>
                  <a:cubicBezTo>
                    <a:pt x="9" y="11"/>
                    <a:pt x="10" y="10"/>
                    <a:pt x="10" y="11"/>
                  </a:cubicBezTo>
                  <a:cubicBezTo>
                    <a:pt x="12" y="14"/>
                    <a:pt x="6" y="13"/>
                    <a:pt x="5" y="13"/>
                  </a:cubicBezTo>
                  <a:cubicBezTo>
                    <a:pt x="2" y="14"/>
                    <a:pt x="0" y="17"/>
                    <a:pt x="4" y="17"/>
                  </a:cubicBezTo>
                  <a:cubicBezTo>
                    <a:pt x="7" y="17"/>
                    <a:pt x="9" y="16"/>
                    <a:pt x="11" y="16"/>
                  </a:cubicBezTo>
                  <a:cubicBezTo>
                    <a:pt x="13" y="16"/>
                    <a:pt x="14" y="16"/>
                    <a:pt x="16" y="16"/>
                  </a:cubicBezTo>
                  <a:cubicBezTo>
                    <a:pt x="17" y="17"/>
                    <a:pt x="21" y="16"/>
                    <a:pt x="22" y="18"/>
                  </a:cubicBezTo>
                  <a:cubicBezTo>
                    <a:pt x="18" y="19"/>
                    <a:pt x="13" y="18"/>
                    <a:pt x="9" y="19"/>
                  </a:cubicBezTo>
                  <a:cubicBezTo>
                    <a:pt x="8" y="20"/>
                    <a:pt x="6" y="19"/>
                    <a:pt x="7" y="21"/>
                  </a:cubicBezTo>
                  <a:cubicBezTo>
                    <a:pt x="8" y="23"/>
                    <a:pt x="12" y="23"/>
                    <a:pt x="13" y="23"/>
                  </a:cubicBezTo>
                  <a:cubicBezTo>
                    <a:pt x="16" y="24"/>
                    <a:pt x="17" y="27"/>
                    <a:pt x="19" y="27"/>
                  </a:cubicBezTo>
                  <a:cubicBezTo>
                    <a:pt x="23" y="29"/>
                    <a:pt x="29" y="27"/>
                    <a:pt x="32" y="26"/>
                  </a:cubicBezTo>
                  <a:cubicBezTo>
                    <a:pt x="34" y="26"/>
                    <a:pt x="35" y="25"/>
                    <a:pt x="37" y="25"/>
                  </a:cubicBezTo>
                  <a:cubicBezTo>
                    <a:pt x="38" y="25"/>
                    <a:pt x="39" y="25"/>
                    <a:pt x="39" y="26"/>
                  </a:cubicBezTo>
                  <a:cubicBezTo>
                    <a:pt x="40" y="26"/>
                    <a:pt x="41" y="25"/>
                    <a:pt x="42" y="25"/>
                  </a:cubicBezTo>
                  <a:cubicBezTo>
                    <a:pt x="44" y="24"/>
                    <a:pt x="44" y="25"/>
                    <a:pt x="46" y="25"/>
                  </a:cubicBezTo>
                  <a:cubicBezTo>
                    <a:pt x="47" y="26"/>
                    <a:pt x="48" y="26"/>
                    <a:pt x="49" y="26"/>
                  </a:cubicBezTo>
                  <a:cubicBezTo>
                    <a:pt x="51" y="26"/>
                    <a:pt x="53" y="29"/>
                    <a:pt x="55" y="26"/>
                  </a:cubicBezTo>
                  <a:cubicBezTo>
                    <a:pt x="57" y="24"/>
                    <a:pt x="53" y="24"/>
                    <a:pt x="53" y="21"/>
                  </a:cubicBezTo>
                  <a:cubicBezTo>
                    <a:pt x="55" y="21"/>
                    <a:pt x="58" y="22"/>
                    <a:pt x="59" y="21"/>
                  </a:cubicBezTo>
                  <a:cubicBezTo>
                    <a:pt x="61" y="20"/>
                    <a:pt x="56" y="17"/>
                    <a:pt x="55" y="17"/>
                  </a:cubicBezTo>
                  <a:cubicBezTo>
                    <a:pt x="54" y="17"/>
                    <a:pt x="53" y="17"/>
                    <a:pt x="52" y="17"/>
                  </a:cubicBezTo>
                  <a:cubicBezTo>
                    <a:pt x="51" y="16"/>
                    <a:pt x="49" y="15"/>
                    <a:pt x="48" y="14"/>
                  </a:cubicBezTo>
                  <a:cubicBezTo>
                    <a:pt x="46" y="13"/>
                    <a:pt x="47" y="12"/>
                    <a:pt x="47" y="9"/>
                  </a:cubicBezTo>
                  <a:cubicBezTo>
                    <a:pt x="46" y="8"/>
                    <a:pt x="45" y="7"/>
                    <a:pt x="4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73"/>
            <p:cNvSpPr/>
            <p:nvPr/>
          </p:nvSpPr>
          <p:spPr bwMode="auto">
            <a:xfrm>
              <a:off x="5569744" y="-1762124"/>
              <a:ext cx="33338" cy="42863"/>
            </a:xfrm>
            <a:custGeom>
              <a:avLst/>
              <a:gdLst>
                <a:gd name="T0" fmla="*/ 0 w 8"/>
                <a:gd name="T1" fmla="*/ 7 h 10"/>
                <a:gd name="T2" fmla="*/ 2 w 8"/>
                <a:gd name="T3" fmla="*/ 8 h 10"/>
                <a:gd name="T4" fmla="*/ 3 w 8"/>
                <a:gd name="T5" fmla="*/ 10 h 10"/>
                <a:gd name="T6" fmla="*/ 5 w 8"/>
                <a:gd name="T7" fmla="*/ 10 h 10"/>
                <a:gd name="T8" fmla="*/ 6 w 8"/>
                <a:gd name="T9" fmla="*/ 10 h 10"/>
                <a:gd name="T10" fmla="*/ 7 w 8"/>
                <a:gd name="T11" fmla="*/ 9 h 10"/>
                <a:gd name="T12" fmla="*/ 8 w 8"/>
                <a:gd name="T13" fmla="*/ 8 h 10"/>
                <a:gd name="T14" fmla="*/ 8 w 8"/>
                <a:gd name="T15" fmla="*/ 6 h 10"/>
                <a:gd name="T16" fmla="*/ 8 w 8"/>
                <a:gd name="T17" fmla="*/ 5 h 10"/>
                <a:gd name="T18" fmla="*/ 7 w 8"/>
                <a:gd name="T19" fmla="*/ 3 h 10"/>
                <a:gd name="T20" fmla="*/ 6 w 8"/>
                <a:gd name="T21" fmla="*/ 2 h 10"/>
                <a:gd name="T22" fmla="*/ 5 w 8"/>
                <a:gd name="T23" fmla="*/ 2 h 10"/>
                <a:gd name="T24" fmla="*/ 3 w 8"/>
                <a:gd name="T25" fmla="*/ 1 h 10"/>
                <a:gd name="T26" fmla="*/ 3 w 8"/>
                <a:gd name="T27" fmla="*/ 1 h 10"/>
                <a:gd name="T28" fmla="*/ 1 w 8"/>
                <a:gd name="T29" fmla="*/ 1 h 10"/>
                <a:gd name="T30" fmla="*/ 1 w 8"/>
                <a:gd name="T31" fmla="*/ 3 h 10"/>
                <a:gd name="T32" fmla="*/ 1 w 8"/>
                <a:gd name="T33" fmla="*/ 4 h 10"/>
                <a:gd name="T34" fmla="*/ 1 w 8"/>
                <a:gd name="T35" fmla="*/ 5 h 10"/>
                <a:gd name="T36" fmla="*/ 0 w 8"/>
                <a:gd name="T3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0">
                  <a:moveTo>
                    <a:pt x="0" y="7"/>
                  </a:moveTo>
                  <a:cubicBezTo>
                    <a:pt x="1" y="7"/>
                    <a:pt x="1" y="7"/>
                    <a:pt x="2" y="8"/>
                  </a:cubicBezTo>
                  <a:cubicBezTo>
                    <a:pt x="2" y="9"/>
                    <a:pt x="2" y="9"/>
                    <a:pt x="3" y="10"/>
                  </a:cubicBezTo>
                  <a:cubicBezTo>
                    <a:pt x="3" y="10"/>
                    <a:pt x="4" y="10"/>
                    <a:pt x="5" y="10"/>
                  </a:cubicBezTo>
                  <a:cubicBezTo>
                    <a:pt x="5" y="10"/>
                    <a:pt x="6" y="10"/>
                    <a:pt x="6" y="10"/>
                  </a:cubicBezTo>
                  <a:cubicBezTo>
                    <a:pt x="7" y="9"/>
                    <a:pt x="7" y="9"/>
                    <a:pt x="7" y="9"/>
                  </a:cubicBezTo>
                  <a:cubicBezTo>
                    <a:pt x="8" y="9"/>
                    <a:pt x="8" y="9"/>
                    <a:pt x="8" y="8"/>
                  </a:cubicBezTo>
                  <a:cubicBezTo>
                    <a:pt x="8" y="7"/>
                    <a:pt x="8" y="7"/>
                    <a:pt x="8" y="6"/>
                  </a:cubicBezTo>
                  <a:cubicBezTo>
                    <a:pt x="8" y="6"/>
                    <a:pt x="8" y="5"/>
                    <a:pt x="8" y="5"/>
                  </a:cubicBezTo>
                  <a:cubicBezTo>
                    <a:pt x="8" y="4"/>
                    <a:pt x="7" y="4"/>
                    <a:pt x="7" y="3"/>
                  </a:cubicBezTo>
                  <a:cubicBezTo>
                    <a:pt x="6" y="2"/>
                    <a:pt x="6" y="2"/>
                    <a:pt x="6" y="2"/>
                  </a:cubicBezTo>
                  <a:cubicBezTo>
                    <a:pt x="6" y="2"/>
                    <a:pt x="6" y="2"/>
                    <a:pt x="5" y="2"/>
                  </a:cubicBezTo>
                  <a:cubicBezTo>
                    <a:pt x="4" y="2"/>
                    <a:pt x="3" y="2"/>
                    <a:pt x="3" y="1"/>
                  </a:cubicBezTo>
                  <a:cubicBezTo>
                    <a:pt x="3" y="1"/>
                    <a:pt x="3" y="1"/>
                    <a:pt x="3" y="1"/>
                  </a:cubicBezTo>
                  <a:cubicBezTo>
                    <a:pt x="3" y="1"/>
                    <a:pt x="2" y="0"/>
                    <a:pt x="1" y="1"/>
                  </a:cubicBezTo>
                  <a:cubicBezTo>
                    <a:pt x="0" y="2"/>
                    <a:pt x="1" y="2"/>
                    <a:pt x="1" y="3"/>
                  </a:cubicBezTo>
                  <a:cubicBezTo>
                    <a:pt x="1" y="3"/>
                    <a:pt x="1" y="3"/>
                    <a:pt x="1" y="4"/>
                  </a:cubicBezTo>
                  <a:cubicBezTo>
                    <a:pt x="0" y="5"/>
                    <a:pt x="1" y="5"/>
                    <a:pt x="1" y="5"/>
                  </a:cubicBezTo>
                  <a:cubicBezTo>
                    <a:pt x="1" y="6"/>
                    <a:pt x="0" y="6"/>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74"/>
            <p:cNvSpPr/>
            <p:nvPr/>
          </p:nvSpPr>
          <p:spPr bwMode="auto">
            <a:xfrm>
              <a:off x="3999707" y="-1719262"/>
              <a:ext cx="1649413" cy="1103313"/>
            </a:xfrm>
            <a:custGeom>
              <a:avLst/>
              <a:gdLst>
                <a:gd name="T0" fmla="*/ 308 w 389"/>
                <a:gd name="T1" fmla="*/ 260 h 260"/>
                <a:gd name="T2" fmla="*/ 285 w 389"/>
                <a:gd name="T3" fmla="*/ 237 h 260"/>
                <a:gd name="T4" fmla="*/ 270 w 389"/>
                <a:gd name="T5" fmla="*/ 219 h 260"/>
                <a:gd name="T6" fmla="*/ 245 w 389"/>
                <a:gd name="T7" fmla="*/ 221 h 260"/>
                <a:gd name="T8" fmla="*/ 240 w 389"/>
                <a:gd name="T9" fmla="*/ 190 h 260"/>
                <a:gd name="T10" fmla="*/ 270 w 389"/>
                <a:gd name="T11" fmla="*/ 181 h 260"/>
                <a:gd name="T12" fmla="*/ 290 w 389"/>
                <a:gd name="T13" fmla="*/ 196 h 260"/>
                <a:gd name="T14" fmla="*/ 310 w 389"/>
                <a:gd name="T15" fmla="*/ 161 h 260"/>
                <a:gd name="T16" fmla="*/ 330 w 389"/>
                <a:gd name="T17" fmla="*/ 139 h 260"/>
                <a:gd name="T18" fmla="*/ 365 w 389"/>
                <a:gd name="T19" fmla="*/ 123 h 260"/>
                <a:gd name="T20" fmla="*/ 336 w 389"/>
                <a:gd name="T21" fmla="*/ 115 h 260"/>
                <a:gd name="T22" fmla="*/ 347 w 389"/>
                <a:gd name="T23" fmla="*/ 106 h 260"/>
                <a:gd name="T24" fmla="*/ 369 w 389"/>
                <a:gd name="T25" fmla="*/ 115 h 260"/>
                <a:gd name="T26" fmla="*/ 386 w 389"/>
                <a:gd name="T27" fmla="*/ 110 h 260"/>
                <a:gd name="T28" fmla="*/ 368 w 389"/>
                <a:gd name="T29" fmla="*/ 88 h 260"/>
                <a:gd name="T30" fmla="*/ 352 w 389"/>
                <a:gd name="T31" fmla="*/ 66 h 260"/>
                <a:gd name="T32" fmla="*/ 325 w 389"/>
                <a:gd name="T33" fmla="*/ 57 h 260"/>
                <a:gd name="T34" fmla="*/ 304 w 389"/>
                <a:gd name="T35" fmla="*/ 58 h 260"/>
                <a:gd name="T36" fmla="*/ 300 w 389"/>
                <a:gd name="T37" fmla="*/ 101 h 260"/>
                <a:gd name="T38" fmla="*/ 270 w 389"/>
                <a:gd name="T39" fmla="*/ 81 h 260"/>
                <a:gd name="T40" fmla="*/ 251 w 389"/>
                <a:gd name="T41" fmla="*/ 70 h 260"/>
                <a:gd name="T42" fmla="*/ 259 w 389"/>
                <a:gd name="T43" fmla="*/ 47 h 260"/>
                <a:gd name="T44" fmla="*/ 263 w 389"/>
                <a:gd name="T45" fmla="*/ 35 h 260"/>
                <a:gd name="T46" fmla="*/ 284 w 389"/>
                <a:gd name="T47" fmla="*/ 31 h 260"/>
                <a:gd name="T48" fmla="*/ 290 w 389"/>
                <a:gd name="T49" fmla="*/ 20 h 260"/>
                <a:gd name="T50" fmla="*/ 277 w 389"/>
                <a:gd name="T51" fmla="*/ 22 h 260"/>
                <a:gd name="T52" fmla="*/ 256 w 389"/>
                <a:gd name="T53" fmla="*/ 12 h 260"/>
                <a:gd name="T54" fmla="*/ 242 w 389"/>
                <a:gd name="T55" fmla="*/ 10 h 260"/>
                <a:gd name="T56" fmla="*/ 246 w 389"/>
                <a:gd name="T57" fmla="*/ 23 h 260"/>
                <a:gd name="T58" fmla="*/ 233 w 389"/>
                <a:gd name="T59" fmla="*/ 16 h 260"/>
                <a:gd name="T60" fmla="*/ 224 w 389"/>
                <a:gd name="T61" fmla="*/ 24 h 260"/>
                <a:gd name="T62" fmla="*/ 204 w 389"/>
                <a:gd name="T63" fmla="*/ 23 h 260"/>
                <a:gd name="T64" fmla="*/ 185 w 389"/>
                <a:gd name="T65" fmla="*/ 25 h 260"/>
                <a:gd name="T66" fmla="*/ 168 w 389"/>
                <a:gd name="T67" fmla="*/ 17 h 260"/>
                <a:gd name="T68" fmla="*/ 148 w 389"/>
                <a:gd name="T69" fmla="*/ 15 h 260"/>
                <a:gd name="T70" fmla="*/ 128 w 389"/>
                <a:gd name="T71" fmla="*/ 13 h 260"/>
                <a:gd name="T72" fmla="*/ 95 w 389"/>
                <a:gd name="T73" fmla="*/ 14 h 260"/>
                <a:gd name="T74" fmla="*/ 63 w 389"/>
                <a:gd name="T75" fmla="*/ 8 h 260"/>
                <a:gd name="T76" fmla="*/ 40 w 389"/>
                <a:gd name="T77" fmla="*/ 3 h 260"/>
                <a:gd name="T78" fmla="*/ 4 w 389"/>
                <a:gd name="T79" fmla="*/ 21 h 260"/>
                <a:gd name="T80" fmla="*/ 16 w 389"/>
                <a:gd name="T81" fmla="*/ 32 h 260"/>
                <a:gd name="T82" fmla="*/ 17 w 389"/>
                <a:gd name="T83" fmla="*/ 40 h 260"/>
                <a:gd name="T84" fmla="*/ 22 w 389"/>
                <a:gd name="T85" fmla="*/ 68 h 260"/>
                <a:gd name="T86" fmla="*/ 30 w 389"/>
                <a:gd name="T87" fmla="*/ 79 h 260"/>
                <a:gd name="T88" fmla="*/ 29 w 389"/>
                <a:gd name="T89" fmla="*/ 81 h 260"/>
                <a:gd name="T90" fmla="*/ 56 w 389"/>
                <a:gd name="T91" fmla="*/ 67 h 260"/>
                <a:gd name="T92" fmla="*/ 92 w 389"/>
                <a:gd name="T93" fmla="*/ 65 h 260"/>
                <a:gd name="T94" fmla="*/ 119 w 389"/>
                <a:gd name="T95" fmla="*/ 76 h 260"/>
                <a:gd name="T96" fmla="*/ 136 w 389"/>
                <a:gd name="T97" fmla="*/ 103 h 260"/>
                <a:gd name="T98" fmla="*/ 151 w 389"/>
                <a:gd name="T99" fmla="*/ 116 h 260"/>
                <a:gd name="T100" fmla="*/ 140 w 389"/>
                <a:gd name="T101" fmla="*/ 113 h 260"/>
                <a:gd name="T102" fmla="*/ 148 w 389"/>
                <a:gd name="T103" fmla="*/ 145 h 260"/>
                <a:gd name="T104" fmla="*/ 168 w 389"/>
                <a:gd name="T105" fmla="*/ 173 h 260"/>
                <a:gd name="T106" fmla="*/ 191 w 389"/>
                <a:gd name="T107" fmla="*/ 204 h 260"/>
                <a:gd name="T108" fmla="*/ 181 w 389"/>
                <a:gd name="T109" fmla="*/ 188 h 260"/>
                <a:gd name="T110" fmla="*/ 200 w 389"/>
                <a:gd name="T111" fmla="*/ 199 h 260"/>
                <a:gd name="T112" fmla="*/ 219 w 389"/>
                <a:gd name="T113" fmla="*/ 225 h 260"/>
                <a:gd name="T114" fmla="*/ 254 w 389"/>
                <a:gd name="T115" fmla="*/ 235 h 260"/>
                <a:gd name="T116" fmla="*/ 276 w 389"/>
                <a:gd name="T117" fmla="*/ 24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9" h="260">
                  <a:moveTo>
                    <a:pt x="285" y="254"/>
                  </a:moveTo>
                  <a:cubicBezTo>
                    <a:pt x="287" y="255"/>
                    <a:pt x="287" y="257"/>
                    <a:pt x="290" y="258"/>
                  </a:cubicBezTo>
                  <a:cubicBezTo>
                    <a:pt x="290" y="258"/>
                    <a:pt x="294" y="259"/>
                    <a:pt x="294" y="258"/>
                  </a:cubicBezTo>
                  <a:cubicBezTo>
                    <a:pt x="295" y="258"/>
                    <a:pt x="295" y="257"/>
                    <a:pt x="295" y="256"/>
                  </a:cubicBezTo>
                  <a:cubicBezTo>
                    <a:pt x="295" y="256"/>
                    <a:pt x="297" y="255"/>
                    <a:pt x="297" y="255"/>
                  </a:cubicBezTo>
                  <a:cubicBezTo>
                    <a:pt x="299" y="255"/>
                    <a:pt x="301" y="254"/>
                    <a:pt x="302" y="256"/>
                  </a:cubicBezTo>
                  <a:cubicBezTo>
                    <a:pt x="303" y="258"/>
                    <a:pt x="302" y="259"/>
                    <a:pt x="303" y="260"/>
                  </a:cubicBezTo>
                  <a:cubicBezTo>
                    <a:pt x="304" y="260"/>
                    <a:pt x="307" y="260"/>
                    <a:pt x="308" y="260"/>
                  </a:cubicBezTo>
                  <a:cubicBezTo>
                    <a:pt x="309" y="258"/>
                    <a:pt x="308" y="257"/>
                    <a:pt x="307" y="256"/>
                  </a:cubicBezTo>
                  <a:cubicBezTo>
                    <a:pt x="305" y="256"/>
                    <a:pt x="305" y="256"/>
                    <a:pt x="305" y="256"/>
                  </a:cubicBezTo>
                  <a:cubicBezTo>
                    <a:pt x="305" y="254"/>
                    <a:pt x="305" y="254"/>
                    <a:pt x="305" y="254"/>
                  </a:cubicBezTo>
                  <a:cubicBezTo>
                    <a:pt x="304" y="253"/>
                    <a:pt x="300" y="252"/>
                    <a:pt x="299" y="252"/>
                  </a:cubicBezTo>
                  <a:cubicBezTo>
                    <a:pt x="297" y="252"/>
                    <a:pt x="296" y="252"/>
                    <a:pt x="294" y="252"/>
                  </a:cubicBezTo>
                  <a:cubicBezTo>
                    <a:pt x="292" y="253"/>
                    <a:pt x="289" y="254"/>
                    <a:pt x="288" y="252"/>
                  </a:cubicBezTo>
                  <a:cubicBezTo>
                    <a:pt x="285" y="249"/>
                    <a:pt x="283" y="246"/>
                    <a:pt x="284" y="242"/>
                  </a:cubicBezTo>
                  <a:cubicBezTo>
                    <a:pt x="285" y="240"/>
                    <a:pt x="285" y="239"/>
                    <a:pt x="285" y="237"/>
                  </a:cubicBezTo>
                  <a:cubicBezTo>
                    <a:pt x="285" y="234"/>
                    <a:pt x="284" y="233"/>
                    <a:pt x="281" y="233"/>
                  </a:cubicBezTo>
                  <a:cubicBezTo>
                    <a:pt x="281" y="233"/>
                    <a:pt x="280" y="233"/>
                    <a:pt x="280" y="233"/>
                  </a:cubicBezTo>
                  <a:cubicBezTo>
                    <a:pt x="279" y="233"/>
                    <a:pt x="278" y="233"/>
                    <a:pt x="277" y="233"/>
                  </a:cubicBezTo>
                  <a:cubicBezTo>
                    <a:pt x="276" y="232"/>
                    <a:pt x="276" y="232"/>
                    <a:pt x="275" y="231"/>
                  </a:cubicBezTo>
                  <a:cubicBezTo>
                    <a:pt x="273" y="231"/>
                    <a:pt x="272" y="232"/>
                    <a:pt x="271" y="232"/>
                  </a:cubicBezTo>
                  <a:cubicBezTo>
                    <a:pt x="270" y="232"/>
                    <a:pt x="268" y="233"/>
                    <a:pt x="267" y="232"/>
                  </a:cubicBezTo>
                  <a:cubicBezTo>
                    <a:pt x="263" y="230"/>
                    <a:pt x="270" y="224"/>
                    <a:pt x="270" y="222"/>
                  </a:cubicBezTo>
                  <a:cubicBezTo>
                    <a:pt x="271" y="221"/>
                    <a:pt x="270" y="220"/>
                    <a:pt x="270" y="219"/>
                  </a:cubicBezTo>
                  <a:cubicBezTo>
                    <a:pt x="271" y="218"/>
                    <a:pt x="271" y="217"/>
                    <a:pt x="272" y="216"/>
                  </a:cubicBezTo>
                  <a:cubicBezTo>
                    <a:pt x="272" y="214"/>
                    <a:pt x="273" y="213"/>
                    <a:pt x="272" y="212"/>
                  </a:cubicBezTo>
                  <a:cubicBezTo>
                    <a:pt x="271" y="212"/>
                    <a:pt x="267" y="212"/>
                    <a:pt x="266" y="212"/>
                  </a:cubicBezTo>
                  <a:cubicBezTo>
                    <a:pt x="264" y="213"/>
                    <a:pt x="263" y="215"/>
                    <a:pt x="262" y="216"/>
                  </a:cubicBezTo>
                  <a:cubicBezTo>
                    <a:pt x="261" y="218"/>
                    <a:pt x="261" y="220"/>
                    <a:pt x="260" y="221"/>
                  </a:cubicBezTo>
                  <a:cubicBezTo>
                    <a:pt x="259" y="222"/>
                    <a:pt x="258" y="222"/>
                    <a:pt x="257" y="222"/>
                  </a:cubicBezTo>
                  <a:cubicBezTo>
                    <a:pt x="255" y="222"/>
                    <a:pt x="252" y="221"/>
                    <a:pt x="250" y="222"/>
                  </a:cubicBezTo>
                  <a:cubicBezTo>
                    <a:pt x="248" y="222"/>
                    <a:pt x="248" y="221"/>
                    <a:pt x="245" y="221"/>
                  </a:cubicBezTo>
                  <a:cubicBezTo>
                    <a:pt x="244" y="220"/>
                    <a:pt x="242" y="221"/>
                    <a:pt x="241" y="220"/>
                  </a:cubicBezTo>
                  <a:cubicBezTo>
                    <a:pt x="238" y="218"/>
                    <a:pt x="240" y="217"/>
                    <a:pt x="239" y="215"/>
                  </a:cubicBezTo>
                  <a:cubicBezTo>
                    <a:pt x="238" y="214"/>
                    <a:pt x="237" y="214"/>
                    <a:pt x="236" y="213"/>
                  </a:cubicBezTo>
                  <a:cubicBezTo>
                    <a:pt x="235" y="212"/>
                    <a:pt x="235" y="209"/>
                    <a:pt x="235" y="208"/>
                  </a:cubicBezTo>
                  <a:cubicBezTo>
                    <a:pt x="236" y="205"/>
                    <a:pt x="238" y="202"/>
                    <a:pt x="238" y="199"/>
                  </a:cubicBezTo>
                  <a:cubicBezTo>
                    <a:pt x="238" y="198"/>
                    <a:pt x="238" y="197"/>
                    <a:pt x="238" y="197"/>
                  </a:cubicBezTo>
                  <a:cubicBezTo>
                    <a:pt x="238" y="195"/>
                    <a:pt x="239" y="195"/>
                    <a:pt x="240" y="193"/>
                  </a:cubicBezTo>
                  <a:cubicBezTo>
                    <a:pt x="240" y="192"/>
                    <a:pt x="240" y="191"/>
                    <a:pt x="240" y="190"/>
                  </a:cubicBezTo>
                  <a:cubicBezTo>
                    <a:pt x="241" y="188"/>
                    <a:pt x="243" y="187"/>
                    <a:pt x="245" y="187"/>
                  </a:cubicBezTo>
                  <a:cubicBezTo>
                    <a:pt x="248" y="186"/>
                    <a:pt x="250" y="185"/>
                    <a:pt x="254" y="186"/>
                  </a:cubicBezTo>
                  <a:cubicBezTo>
                    <a:pt x="255" y="186"/>
                    <a:pt x="256" y="186"/>
                    <a:pt x="257" y="186"/>
                  </a:cubicBezTo>
                  <a:cubicBezTo>
                    <a:pt x="258" y="186"/>
                    <a:pt x="259" y="185"/>
                    <a:pt x="259" y="186"/>
                  </a:cubicBezTo>
                  <a:cubicBezTo>
                    <a:pt x="260" y="186"/>
                    <a:pt x="260" y="187"/>
                    <a:pt x="261" y="187"/>
                  </a:cubicBezTo>
                  <a:cubicBezTo>
                    <a:pt x="262" y="187"/>
                    <a:pt x="263" y="188"/>
                    <a:pt x="264" y="186"/>
                  </a:cubicBezTo>
                  <a:cubicBezTo>
                    <a:pt x="264" y="184"/>
                    <a:pt x="262" y="184"/>
                    <a:pt x="261" y="183"/>
                  </a:cubicBezTo>
                  <a:cubicBezTo>
                    <a:pt x="264" y="182"/>
                    <a:pt x="267" y="182"/>
                    <a:pt x="270" y="181"/>
                  </a:cubicBezTo>
                  <a:cubicBezTo>
                    <a:pt x="273" y="181"/>
                    <a:pt x="273" y="181"/>
                    <a:pt x="276" y="181"/>
                  </a:cubicBezTo>
                  <a:cubicBezTo>
                    <a:pt x="276" y="181"/>
                    <a:pt x="276" y="181"/>
                    <a:pt x="277" y="181"/>
                  </a:cubicBezTo>
                  <a:cubicBezTo>
                    <a:pt x="277" y="181"/>
                    <a:pt x="278" y="181"/>
                    <a:pt x="278" y="181"/>
                  </a:cubicBezTo>
                  <a:cubicBezTo>
                    <a:pt x="279" y="182"/>
                    <a:pt x="279" y="183"/>
                    <a:pt x="280" y="183"/>
                  </a:cubicBezTo>
                  <a:cubicBezTo>
                    <a:pt x="281" y="184"/>
                    <a:pt x="282" y="184"/>
                    <a:pt x="283" y="184"/>
                  </a:cubicBezTo>
                  <a:cubicBezTo>
                    <a:pt x="284" y="184"/>
                    <a:pt x="284" y="184"/>
                    <a:pt x="285" y="184"/>
                  </a:cubicBezTo>
                  <a:cubicBezTo>
                    <a:pt x="287" y="185"/>
                    <a:pt x="288" y="189"/>
                    <a:pt x="289" y="191"/>
                  </a:cubicBezTo>
                  <a:cubicBezTo>
                    <a:pt x="289" y="192"/>
                    <a:pt x="289" y="194"/>
                    <a:pt x="290" y="196"/>
                  </a:cubicBezTo>
                  <a:cubicBezTo>
                    <a:pt x="291" y="198"/>
                    <a:pt x="295" y="202"/>
                    <a:pt x="298" y="200"/>
                  </a:cubicBezTo>
                  <a:cubicBezTo>
                    <a:pt x="299" y="198"/>
                    <a:pt x="297" y="193"/>
                    <a:pt x="296" y="192"/>
                  </a:cubicBezTo>
                  <a:cubicBezTo>
                    <a:pt x="294" y="189"/>
                    <a:pt x="293" y="188"/>
                    <a:pt x="293" y="185"/>
                  </a:cubicBezTo>
                  <a:cubicBezTo>
                    <a:pt x="293" y="184"/>
                    <a:pt x="293" y="182"/>
                    <a:pt x="293" y="180"/>
                  </a:cubicBezTo>
                  <a:cubicBezTo>
                    <a:pt x="294" y="177"/>
                    <a:pt x="295" y="177"/>
                    <a:pt x="297" y="176"/>
                  </a:cubicBezTo>
                  <a:cubicBezTo>
                    <a:pt x="299" y="174"/>
                    <a:pt x="299" y="172"/>
                    <a:pt x="300" y="171"/>
                  </a:cubicBezTo>
                  <a:cubicBezTo>
                    <a:pt x="302" y="168"/>
                    <a:pt x="304" y="169"/>
                    <a:pt x="306" y="168"/>
                  </a:cubicBezTo>
                  <a:cubicBezTo>
                    <a:pt x="308" y="167"/>
                    <a:pt x="310" y="164"/>
                    <a:pt x="310" y="161"/>
                  </a:cubicBezTo>
                  <a:cubicBezTo>
                    <a:pt x="310" y="159"/>
                    <a:pt x="309" y="157"/>
                    <a:pt x="312" y="154"/>
                  </a:cubicBezTo>
                  <a:cubicBezTo>
                    <a:pt x="314" y="153"/>
                    <a:pt x="314" y="152"/>
                    <a:pt x="315" y="149"/>
                  </a:cubicBezTo>
                  <a:cubicBezTo>
                    <a:pt x="315" y="148"/>
                    <a:pt x="316" y="148"/>
                    <a:pt x="317" y="147"/>
                  </a:cubicBezTo>
                  <a:cubicBezTo>
                    <a:pt x="318" y="147"/>
                    <a:pt x="318" y="147"/>
                    <a:pt x="318" y="147"/>
                  </a:cubicBezTo>
                  <a:cubicBezTo>
                    <a:pt x="318" y="146"/>
                    <a:pt x="318" y="145"/>
                    <a:pt x="319" y="145"/>
                  </a:cubicBezTo>
                  <a:cubicBezTo>
                    <a:pt x="320" y="142"/>
                    <a:pt x="322" y="142"/>
                    <a:pt x="325" y="142"/>
                  </a:cubicBezTo>
                  <a:cubicBezTo>
                    <a:pt x="326" y="142"/>
                    <a:pt x="327" y="142"/>
                    <a:pt x="327" y="142"/>
                  </a:cubicBezTo>
                  <a:cubicBezTo>
                    <a:pt x="329" y="142"/>
                    <a:pt x="330" y="142"/>
                    <a:pt x="330" y="139"/>
                  </a:cubicBezTo>
                  <a:cubicBezTo>
                    <a:pt x="330" y="136"/>
                    <a:pt x="330" y="136"/>
                    <a:pt x="333" y="134"/>
                  </a:cubicBezTo>
                  <a:cubicBezTo>
                    <a:pt x="335" y="132"/>
                    <a:pt x="338" y="130"/>
                    <a:pt x="341" y="129"/>
                  </a:cubicBezTo>
                  <a:cubicBezTo>
                    <a:pt x="342" y="129"/>
                    <a:pt x="343" y="129"/>
                    <a:pt x="344" y="129"/>
                  </a:cubicBezTo>
                  <a:cubicBezTo>
                    <a:pt x="345" y="128"/>
                    <a:pt x="346" y="127"/>
                    <a:pt x="347" y="127"/>
                  </a:cubicBezTo>
                  <a:cubicBezTo>
                    <a:pt x="346" y="129"/>
                    <a:pt x="342" y="133"/>
                    <a:pt x="346" y="134"/>
                  </a:cubicBezTo>
                  <a:cubicBezTo>
                    <a:pt x="348" y="135"/>
                    <a:pt x="349" y="133"/>
                    <a:pt x="351" y="132"/>
                  </a:cubicBezTo>
                  <a:cubicBezTo>
                    <a:pt x="353" y="130"/>
                    <a:pt x="354" y="130"/>
                    <a:pt x="356" y="130"/>
                  </a:cubicBezTo>
                  <a:cubicBezTo>
                    <a:pt x="359" y="129"/>
                    <a:pt x="365" y="126"/>
                    <a:pt x="365" y="123"/>
                  </a:cubicBezTo>
                  <a:cubicBezTo>
                    <a:pt x="365" y="122"/>
                    <a:pt x="365" y="120"/>
                    <a:pt x="364" y="120"/>
                  </a:cubicBezTo>
                  <a:cubicBezTo>
                    <a:pt x="362" y="119"/>
                    <a:pt x="362" y="121"/>
                    <a:pt x="361" y="122"/>
                  </a:cubicBezTo>
                  <a:cubicBezTo>
                    <a:pt x="360" y="124"/>
                    <a:pt x="360" y="124"/>
                    <a:pt x="358" y="125"/>
                  </a:cubicBezTo>
                  <a:cubicBezTo>
                    <a:pt x="357" y="125"/>
                    <a:pt x="353" y="125"/>
                    <a:pt x="352" y="124"/>
                  </a:cubicBezTo>
                  <a:cubicBezTo>
                    <a:pt x="351" y="123"/>
                    <a:pt x="351" y="121"/>
                    <a:pt x="350" y="120"/>
                  </a:cubicBezTo>
                  <a:cubicBezTo>
                    <a:pt x="348" y="119"/>
                    <a:pt x="347" y="120"/>
                    <a:pt x="347" y="117"/>
                  </a:cubicBezTo>
                  <a:cubicBezTo>
                    <a:pt x="347" y="115"/>
                    <a:pt x="351" y="114"/>
                    <a:pt x="348" y="112"/>
                  </a:cubicBezTo>
                  <a:cubicBezTo>
                    <a:pt x="344" y="109"/>
                    <a:pt x="338" y="112"/>
                    <a:pt x="336" y="115"/>
                  </a:cubicBezTo>
                  <a:cubicBezTo>
                    <a:pt x="336" y="115"/>
                    <a:pt x="336" y="116"/>
                    <a:pt x="335" y="116"/>
                  </a:cubicBezTo>
                  <a:cubicBezTo>
                    <a:pt x="335" y="117"/>
                    <a:pt x="333" y="118"/>
                    <a:pt x="332" y="118"/>
                  </a:cubicBezTo>
                  <a:cubicBezTo>
                    <a:pt x="330" y="119"/>
                    <a:pt x="327" y="119"/>
                    <a:pt x="326" y="120"/>
                  </a:cubicBezTo>
                  <a:cubicBezTo>
                    <a:pt x="327" y="117"/>
                    <a:pt x="330" y="115"/>
                    <a:pt x="332" y="114"/>
                  </a:cubicBezTo>
                  <a:cubicBezTo>
                    <a:pt x="335" y="113"/>
                    <a:pt x="335" y="111"/>
                    <a:pt x="338" y="109"/>
                  </a:cubicBezTo>
                  <a:cubicBezTo>
                    <a:pt x="339" y="109"/>
                    <a:pt x="340" y="108"/>
                    <a:pt x="341" y="108"/>
                  </a:cubicBezTo>
                  <a:cubicBezTo>
                    <a:pt x="342" y="107"/>
                    <a:pt x="342" y="106"/>
                    <a:pt x="342" y="106"/>
                  </a:cubicBezTo>
                  <a:cubicBezTo>
                    <a:pt x="343" y="105"/>
                    <a:pt x="345" y="106"/>
                    <a:pt x="347" y="106"/>
                  </a:cubicBezTo>
                  <a:cubicBezTo>
                    <a:pt x="349" y="106"/>
                    <a:pt x="350" y="106"/>
                    <a:pt x="352" y="106"/>
                  </a:cubicBezTo>
                  <a:cubicBezTo>
                    <a:pt x="354" y="105"/>
                    <a:pt x="356" y="105"/>
                    <a:pt x="357" y="105"/>
                  </a:cubicBezTo>
                  <a:cubicBezTo>
                    <a:pt x="358" y="106"/>
                    <a:pt x="359" y="106"/>
                    <a:pt x="361" y="106"/>
                  </a:cubicBezTo>
                  <a:cubicBezTo>
                    <a:pt x="362" y="106"/>
                    <a:pt x="364" y="105"/>
                    <a:pt x="365" y="104"/>
                  </a:cubicBezTo>
                  <a:cubicBezTo>
                    <a:pt x="367" y="103"/>
                    <a:pt x="368" y="104"/>
                    <a:pt x="370" y="104"/>
                  </a:cubicBezTo>
                  <a:cubicBezTo>
                    <a:pt x="370" y="104"/>
                    <a:pt x="371" y="104"/>
                    <a:pt x="372" y="104"/>
                  </a:cubicBezTo>
                  <a:cubicBezTo>
                    <a:pt x="372" y="107"/>
                    <a:pt x="370" y="107"/>
                    <a:pt x="369" y="110"/>
                  </a:cubicBezTo>
                  <a:cubicBezTo>
                    <a:pt x="369" y="111"/>
                    <a:pt x="369" y="113"/>
                    <a:pt x="369" y="115"/>
                  </a:cubicBezTo>
                  <a:cubicBezTo>
                    <a:pt x="368" y="117"/>
                    <a:pt x="368" y="118"/>
                    <a:pt x="372" y="118"/>
                  </a:cubicBezTo>
                  <a:cubicBezTo>
                    <a:pt x="373" y="118"/>
                    <a:pt x="374" y="118"/>
                    <a:pt x="375" y="118"/>
                  </a:cubicBezTo>
                  <a:cubicBezTo>
                    <a:pt x="376" y="117"/>
                    <a:pt x="377" y="117"/>
                    <a:pt x="379" y="117"/>
                  </a:cubicBezTo>
                  <a:cubicBezTo>
                    <a:pt x="379" y="117"/>
                    <a:pt x="380" y="118"/>
                    <a:pt x="380" y="118"/>
                  </a:cubicBezTo>
                  <a:cubicBezTo>
                    <a:pt x="382" y="119"/>
                    <a:pt x="383" y="121"/>
                    <a:pt x="384" y="121"/>
                  </a:cubicBezTo>
                  <a:cubicBezTo>
                    <a:pt x="386" y="123"/>
                    <a:pt x="389" y="121"/>
                    <a:pt x="389" y="119"/>
                  </a:cubicBezTo>
                  <a:cubicBezTo>
                    <a:pt x="389" y="116"/>
                    <a:pt x="386" y="116"/>
                    <a:pt x="386" y="114"/>
                  </a:cubicBezTo>
                  <a:cubicBezTo>
                    <a:pt x="386" y="113"/>
                    <a:pt x="386" y="111"/>
                    <a:pt x="386" y="110"/>
                  </a:cubicBezTo>
                  <a:cubicBezTo>
                    <a:pt x="386" y="107"/>
                    <a:pt x="383" y="108"/>
                    <a:pt x="380" y="107"/>
                  </a:cubicBezTo>
                  <a:cubicBezTo>
                    <a:pt x="380" y="106"/>
                    <a:pt x="378" y="104"/>
                    <a:pt x="377" y="103"/>
                  </a:cubicBezTo>
                  <a:cubicBezTo>
                    <a:pt x="377" y="102"/>
                    <a:pt x="378" y="101"/>
                    <a:pt x="378" y="100"/>
                  </a:cubicBezTo>
                  <a:cubicBezTo>
                    <a:pt x="378" y="97"/>
                    <a:pt x="373" y="98"/>
                    <a:pt x="376" y="95"/>
                  </a:cubicBezTo>
                  <a:cubicBezTo>
                    <a:pt x="375" y="94"/>
                    <a:pt x="371" y="91"/>
                    <a:pt x="369" y="91"/>
                  </a:cubicBezTo>
                  <a:cubicBezTo>
                    <a:pt x="368" y="91"/>
                    <a:pt x="368" y="92"/>
                    <a:pt x="367" y="92"/>
                  </a:cubicBezTo>
                  <a:cubicBezTo>
                    <a:pt x="366" y="93"/>
                    <a:pt x="366" y="94"/>
                    <a:pt x="364" y="94"/>
                  </a:cubicBezTo>
                  <a:cubicBezTo>
                    <a:pt x="362" y="93"/>
                    <a:pt x="368" y="88"/>
                    <a:pt x="368" y="88"/>
                  </a:cubicBezTo>
                  <a:cubicBezTo>
                    <a:pt x="370" y="85"/>
                    <a:pt x="365" y="85"/>
                    <a:pt x="363" y="83"/>
                  </a:cubicBezTo>
                  <a:cubicBezTo>
                    <a:pt x="363" y="83"/>
                    <a:pt x="363" y="82"/>
                    <a:pt x="363" y="82"/>
                  </a:cubicBezTo>
                  <a:cubicBezTo>
                    <a:pt x="362" y="81"/>
                    <a:pt x="362" y="81"/>
                    <a:pt x="361" y="81"/>
                  </a:cubicBezTo>
                  <a:cubicBezTo>
                    <a:pt x="361" y="81"/>
                    <a:pt x="360" y="80"/>
                    <a:pt x="360" y="80"/>
                  </a:cubicBezTo>
                  <a:cubicBezTo>
                    <a:pt x="358" y="79"/>
                    <a:pt x="358" y="79"/>
                    <a:pt x="358" y="79"/>
                  </a:cubicBezTo>
                  <a:cubicBezTo>
                    <a:pt x="357" y="77"/>
                    <a:pt x="359" y="77"/>
                    <a:pt x="359" y="76"/>
                  </a:cubicBezTo>
                  <a:cubicBezTo>
                    <a:pt x="361" y="74"/>
                    <a:pt x="355" y="71"/>
                    <a:pt x="354" y="70"/>
                  </a:cubicBezTo>
                  <a:cubicBezTo>
                    <a:pt x="354" y="68"/>
                    <a:pt x="354" y="67"/>
                    <a:pt x="352" y="66"/>
                  </a:cubicBezTo>
                  <a:cubicBezTo>
                    <a:pt x="350" y="64"/>
                    <a:pt x="349" y="62"/>
                    <a:pt x="346" y="65"/>
                  </a:cubicBezTo>
                  <a:cubicBezTo>
                    <a:pt x="345" y="66"/>
                    <a:pt x="345" y="68"/>
                    <a:pt x="344" y="69"/>
                  </a:cubicBezTo>
                  <a:cubicBezTo>
                    <a:pt x="342" y="71"/>
                    <a:pt x="340" y="73"/>
                    <a:pt x="337" y="73"/>
                  </a:cubicBezTo>
                  <a:cubicBezTo>
                    <a:pt x="335" y="73"/>
                    <a:pt x="334" y="70"/>
                    <a:pt x="332" y="70"/>
                  </a:cubicBezTo>
                  <a:cubicBezTo>
                    <a:pt x="332" y="68"/>
                    <a:pt x="332" y="66"/>
                    <a:pt x="333" y="64"/>
                  </a:cubicBezTo>
                  <a:cubicBezTo>
                    <a:pt x="333" y="61"/>
                    <a:pt x="331" y="61"/>
                    <a:pt x="329" y="60"/>
                  </a:cubicBezTo>
                  <a:cubicBezTo>
                    <a:pt x="328" y="59"/>
                    <a:pt x="328" y="58"/>
                    <a:pt x="327" y="57"/>
                  </a:cubicBezTo>
                  <a:cubicBezTo>
                    <a:pt x="327" y="57"/>
                    <a:pt x="325" y="57"/>
                    <a:pt x="325" y="57"/>
                  </a:cubicBezTo>
                  <a:cubicBezTo>
                    <a:pt x="323" y="56"/>
                    <a:pt x="322" y="55"/>
                    <a:pt x="321" y="54"/>
                  </a:cubicBezTo>
                  <a:cubicBezTo>
                    <a:pt x="320" y="53"/>
                    <a:pt x="321" y="53"/>
                    <a:pt x="320" y="52"/>
                  </a:cubicBezTo>
                  <a:cubicBezTo>
                    <a:pt x="320" y="52"/>
                    <a:pt x="318" y="52"/>
                    <a:pt x="317" y="52"/>
                  </a:cubicBezTo>
                  <a:cubicBezTo>
                    <a:pt x="316" y="52"/>
                    <a:pt x="314" y="52"/>
                    <a:pt x="313" y="52"/>
                  </a:cubicBezTo>
                  <a:cubicBezTo>
                    <a:pt x="312" y="52"/>
                    <a:pt x="310" y="52"/>
                    <a:pt x="309" y="52"/>
                  </a:cubicBezTo>
                  <a:cubicBezTo>
                    <a:pt x="308" y="52"/>
                    <a:pt x="308" y="52"/>
                    <a:pt x="307" y="52"/>
                  </a:cubicBezTo>
                  <a:cubicBezTo>
                    <a:pt x="304" y="51"/>
                    <a:pt x="300" y="51"/>
                    <a:pt x="301" y="55"/>
                  </a:cubicBezTo>
                  <a:cubicBezTo>
                    <a:pt x="301" y="56"/>
                    <a:pt x="303" y="57"/>
                    <a:pt x="304" y="58"/>
                  </a:cubicBezTo>
                  <a:cubicBezTo>
                    <a:pt x="305" y="59"/>
                    <a:pt x="306" y="60"/>
                    <a:pt x="306" y="61"/>
                  </a:cubicBezTo>
                  <a:cubicBezTo>
                    <a:pt x="306" y="63"/>
                    <a:pt x="306" y="65"/>
                    <a:pt x="305" y="67"/>
                  </a:cubicBezTo>
                  <a:cubicBezTo>
                    <a:pt x="303" y="70"/>
                    <a:pt x="305" y="71"/>
                    <a:pt x="307" y="74"/>
                  </a:cubicBezTo>
                  <a:cubicBezTo>
                    <a:pt x="308" y="78"/>
                    <a:pt x="308" y="82"/>
                    <a:pt x="305" y="85"/>
                  </a:cubicBezTo>
                  <a:cubicBezTo>
                    <a:pt x="303" y="87"/>
                    <a:pt x="299" y="87"/>
                    <a:pt x="299" y="91"/>
                  </a:cubicBezTo>
                  <a:cubicBezTo>
                    <a:pt x="299" y="91"/>
                    <a:pt x="300" y="92"/>
                    <a:pt x="300" y="93"/>
                  </a:cubicBezTo>
                  <a:cubicBezTo>
                    <a:pt x="300" y="94"/>
                    <a:pt x="300" y="95"/>
                    <a:pt x="300" y="96"/>
                  </a:cubicBezTo>
                  <a:cubicBezTo>
                    <a:pt x="300" y="98"/>
                    <a:pt x="301" y="100"/>
                    <a:pt x="300" y="101"/>
                  </a:cubicBezTo>
                  <a:cubicBezTo>
                    <a:pt x="300" y="102"/>
                    <a:pt x="297" y="103"/>
                    <a:pt x="296" y="103"/>
                  </a:cubicBezTo>
                  <a:cubicBezTo>
                    <a:pt x="295" y="103"/>
                    <a:pt x="294" y="101"/>
                    <a:pt x="293" y="101"/>
                  </a:cubicBezTo>
                  <a:cubicBezTo>
                    <a:pt x="291" y="100"/>
                    <a:pt x="291" y="99"/>
                    <a:pt x="290" y="98"/>
                  </a:cubicBezTo>
                  <a:cubicBezTo>
                    <a:pt x="288" y="94"/>
                    <a:pt x="289" y="91"/>
                    <a:pt x="289" y="87"/>
                  </a:cubicBezTo>
                  <a:cubicBezTo>
                    <a:pt x="288" y="85"/>
                    <a:pt x="289" y="85"/>
                    <a:pt x="287" y="84"/>
                  </a:cubicBezTo>
                  <a:cubicBezTo>
                    <a:pt x="286" y="84"/>
                    <a:pt x="284" y="85"/>
                    <a:pt x="282" y="85"/>
                  </a:cubicBezTo>
                  <a:cubicBezTo>
                    <a:pt x="280" y="85"/>
                    <a:pt x="279" y="84"/>
                    <a:pt x="277" y="84"/>
                  </a:cubicBezTo>
                  <a:cubicBezTo>
                    <a:pt x="274" y="83"/>
                    <a:pt x="272" y="83"/>
                    <a:pt x="270" y="81"/>
                  </a:cubicBezTo>
                  <a:cubicBezTo>
                    <a:pt x="269" y="80"/>
                    <a:pt x="268" y="79"/>
                    <a:pt x="267" y="79"/>
                  </a:cubicBezTo>
                  <a:cubicBezTo>
                    <a:pt x="267" y="79"/>
                    <a:pt x="266" y="79"/>
                    <a:pt x="266" y="79"/>
                  </a:cubicBezTo>
                  <a:cubicBezTo>
                    <a:pt x="265" y="79"/>
                    <a:pt x="265" y="79"/>
                    <a:pt x="265" y="79"/>
                  </a:cubicBezTo>
                  <a:cubicBezTo>
                    <a:pt x="264" y="79"/>
                    <a:pt x="264" y="78"/>
                    <a:pt x="263" y="78"/>
                  </a:cubicBezTo>
                  <a:cubicBezTo>
                    <a:pt x="262" y="77"/>
                    <a:pt x="260" y="77"/>
                    <a:pt x="258" y="77"/>
                  </a:cubicBezTo>
                  <a:cubicBezTo>
                    <a:pt x="257" y="77"/>
                    <a:pt x="256" y="78"/>
                    <a:pt x="255" y="77"/>
                  </a:cubicBezTo>
                  <a:cubicBezTo>
                    <a:pt x="255" y="76"/>
                    <a:pt x="255" y="73"/>
                    <a:pt x="254" y="72"/>
                  </a:cubicBezTo>
                  <a:cubicBezTo>
                    <a:pt x="254" y="71"/>
                    <a:pt x="252" y="71"/>
                    <a:pt x="251" y="70"/>
                  </a:cubicBezTo>
                  <a:cubicBezTo>
                    <a:pt x="250" y="69"/>
                    <a:pt x="248" y="69"/>
                    <a:pt x="246" y="69"/>
                  </a:cubicBezTo>
                  <a:cubicBezTo>
                    <a:pt x="245" y="68"/>
                    <a:pt x="247" y="64"/>
                    <a:pt x="247" y="63"/>
                  </a:cubicBezTo>
                  <a:cubicBezTo>
                    <a:pt x="247" y="62"/>
                    <a:pt x="246" y="61"/>
                    <a:pt x="248" y="60"/>
                  </a:cubicBezTo>
                  <a:cubicBezTo>
                    <a:pt x="249" y="59"/>
                    <a:pt x="250" y="59"/>
                    <a:pt x="251" y="57"/>
                  </a:cubicBezTo>
                  <a:cubicBezTo>
                    <a:pt x="252" y="56"/>
                    <a:pt x="251" y="54"/>
                    <a:pt x="252" y="53"/>
                  </a:cubicBezTo>
                  <a:cubicBezTo>
                    <a:pt x="253" y="52"/>
                    <a:pt x="255" y="51"/>
                    <a:pt x="256" y="50"/>
                  </a:cubicBezTo>
                  <a:cubicBezTo>
                    <a:pt x="256" y="49"/>
                    <a:pt x="257" y="49"/>
                    <a:pt x="258" y="48"/>
                  </a:cubicBezTo>
                  <a:cubicBezTo>
                    <a:pt x="258" y="48"/>
                    <a:pt x="259" y="48"/>
                    <a:pt x="259" y="47"/>
                  </a:cubicBezTo>
                  <a:cubicBezTo>
                    <a:pt x="260" y="46"/>
                    <a:pt x="259" y="46"/>
                    <a:pt x="260" y="45"/>
                  </a:cubicBezTo>
                  <a:cubicBezTo>
                    <a:pt x="262" y="44"/>
                    <a:pt x="264" y="45"/>
                    <a:pt x="266" y="43"/>
                  </a:cubicBezTo>
                  <a:cubicBezTo>
                    <a:pt x="267" y="41"/>
                    <a:pt x="268" y="41"/>
                    <a:pt x="269" y="40"/>
                  </a:cubicBezTo>
                  <a:cubicBezTo>
                    <a:pt x="270" y="40"/>
                    <a:pt x="271" y="40"/>
                    <a:pt x="271" y="39"/>
                  </a:cubicBezTo>
                  <a:cubicBezTo>
                    <a:pt x="271" y="37"/>
                    <a:pt x="271" y="38"/>
                    <a:pt x="269" y="38"/>
                  </a:cubicBezTo>
                  <a:cubicBezTo>
                    <a:pt x="268" y="37"/>
                    <a:pt x="267" y="37"/>
                    <a:pt x="266" y="36"/>
                  </a:cubicBezTo>
                  <a:cubicBezTo>
                    <a:pt x="265" y="35"/>
                    <a:pt x="265" y="35"/>
                    <a:pt x="265" y="35"/>
                  </a:cubicBezTo>
                  <a:cubicBezTo>
                    <a:pt x="265" y="35"/>
                    <a:pt x="264" y="35"/>
                    <a:pt x="263" y="35"/>
                  </a:cubicBezTo>
                  <a:cubicBezTo>
                    <a:pt x="263" y="34"/>
                    <a:pt x="263" y="33"/>
                    <a:pt x="264" y="33"/>
                  </a:cubicBezTo>
                  <a:cubicBezTo>
                    <a:pt x="266" y="32"/>
                    <a:pt x="267" y="34"/>
                    <a:pt x="268" y="35"/>
                  </a:cubicBezTo>
                  <a:cubicBezTo>
                    <a:pt x="269" y="35"/>
                    <a:pt x="270" y="36"/>
                    <a:pt x="272" y="35"/>
                  </a:cubicBezTo>
                  <a:cubicBezTo>
                    <a:pt x="275" y="35"/>
                    <a:pt x="275" y="32"/>
                    <a:pt x="276" y="30"/>
                  </a:cubicBezTo>
                  <a:cubicBezTo>
                    <a:pt x="275" y="29"/>
                    <a:pt x="275" y="29"/>
                    <a:pt x="275" y="29"/>
                  </a:cubicBezTo>
                  <a:cubicBezTo>
                    <a:pt x="276" y="29"/>
                    <a:pt x="279" y="29"/>
                    <a:pt x="280" y="29"/>
                  </a:cubicBezTo>
                  <a:cubicBezTo>
                    <a:pt x="281" y="30"/>
                    <a:pt x="281" y="30"/>
                    <a:pt x="282" y="31"/>
                  </a:cubicBezTo>
                  <a:cubicBezTo>
                    <a:pt x="282" y="31"/>
                    <a:pt x="283" y="31"/>
                    <a:pt x="284" y="31"/>
                  </a:cubicBezTo>
                  <a:cubicBezTo>
                    <a:pt x="284" y="31"/>
                    <a:pt x="284" y="30"/>
                    <a:pt x="285" y="29"/>
                  </a:cubicBezTo>
                  <a:cubicBezTo>
                    <a:pt x="286" y="29"/>
                    <a:pt x="286" y="30"/>
                    <a:pt x="287" y="30"/>
                  </a:cubicBezTo>
                  <a:cubicBezTo>
                    <a:pt x="288" y="30"/>
                    <a:pt x="288" y="31"/>
                    <a:pt x="289" y="30"/>
                  </a:cubicBezTo>
                  <a:cubicBezTo>
                    <a:pt x="290" y="30"/>
                    <a:pt x="292" y="28"/>
                    <a:pt x="292" y="27"/>
                  </a:cubicBezTo>
                  <a:cubicBezTo>
                    <a:pt x="292" y="25"/>
                    <a:pt x="290" y="24"/>
                    <a:pt x="289" y="23"/>
                  </a:cubicBezTo>
                  <a:cubicBezTo>
                    <a:pt x="289" y="22"/>
                    <a:pt x="289" y="22"/>
                    <a:pt x="289" y="22"/>
                  </a:cubicBezTo>
                  <a:cubicBezTo>
                    <a:pt x="288" y="22"/>
                    <a:pt x="288" y="22"/>
                    <a:pt x="288" y="21"/>
                  </a:cubicBezTo>
                  <a:cubicBezTo>
                    <a:pt x="287" y="20"/>
                    <a:pt x="289" y="20"/>
                    <a:pt x="290" y="20"/>
                  </a:cubicBezTo>
                  <a:cubicBezTo>
                    <a:pt x="290" y="20"/>
                    <a:pt x="290" y="20"/>
                    <a:pt x="291" y="20"/>
                  </a:cubicBezTo>
                  <a:cubicBezTo>
                    <a:pt x="292" y="20"/>
                    <a:pt x="293" y="20"/>
                    <a:pt x="292" y="18"/>
                  </a:cubicBezTo>
                  <a:cubicBezTo>
                    <a:pt x="291" y="17"/>
                    <a:pt x="290" y="17"/>
                    <a:pt x="289" y="16"/>
                  </a:cubicBezTo>
                  <a:cubicBezTo>
                    <a:pt x="287" y="14"/>
                    <a:pt x="287" y="14"/>
                    <a:pt x="285" y="14"/>
                  </a:cubicBezTo>
                  <a:cubicBezTo>
                    <a:pt x="283" y="14"/>
                    <a:pt x="282" y="14"/>
                    <a:pt x="281" y="14"/>
                  </a:cubicBezTo>
                  <a:cubicBezTo>
                    <a:pt x="279" y="14"/>
                    <a:pt x="279" y="14"/>
                    <a:pt x="278" y="15"/>
                  </a:cubicBezTo>
                  <a:cubicBezTo>
                    <a:pt x="278" y="17"/>
                    <a:pt x="281" y="17"/>
                    <a:pt x="279" y="19"/>
                  </a:cubicBezTo>
                  <a:cubicBezTo>
                    <a:pt x="279" y="20"/>
                    <a:pt x="278" y="21"/>
                    <a:pt x="277" y="22"/>
                  </a:cubicBezTo>
                  <a:cubicBezTo>
                    <a:pt x="276" y="24"/>
                    <a:pt x="276" y="25"/>
                    <a:pt x="274" y="25"/>
                  </a:cubicBezTo>
                  <a:cubicBezTo>
                    <a:pt x="273" y="27"/>
                    <a:pt x="269" y="24"/>
                    <a:pt x="269" y="23"/>
                  </a:cubicBezTo>
                  <a:cubicBezTo>
                    <a:pt x="268" y="22"/>
                    <a:pt x="271" y="21"/>
                    <a:pt x="270" y="19"/>
                  </a:cubicBezTo>
                  <a:cubicBezTo>
                    <a:pt x="269" y="18"/>
                    <a:pt x="268" y="19"/>
                    <a:pt x="268" y="18"/>
                  </a:cubicBezTo>
                  <a:cubicBezTo>
                    <a:pt x="267" y="17"/>
                    <a:pt x="266" y="16"/>
                    <a:pt x="265" y="16"/>
                  </a:cubicBezTo>
                  <a:cubicBezTo>
                    <a:pt x="262" y="17"/>
                    <a:pt x="263" y="21"/>
                    <a:pt x="261" y="19"/>
                  </a:cubicBezTo>
                  <a:cubicBezTo>
                    <a:pt x="259" y="18"/>
                    <a:pt x="260" y="17"/>
                    <a:pt x="259" y="15"/>
                  </a:cubicBezTo>
                  <a:cubicBezTo>
                    <a:pt x="259" y="13"/>
                    <a:pt x="257" y="14"/>
                    <a:pt x="256" y="12"/>
                  </a:cubicBezTo>
                  <a:cubicBezTo>
                    <a:pt x="255" y="10"/>
                    <a:pt x="257" y="11"/>
                    <a:pt x="257" y="10"/>
                  </a:cubicBezTo>
                  <a:cubicBezTo>
                    <a:pt x="257" y="9"/>
                    <a:pt x="255" y="8"/>
                    <a:pt x="255" y="8"/>
                  </a:cubicBezTo>
                  <a:cubicBezTo>
                    <a:pt x="254" y="7"/>
                    <a:pt x="254" y="6"/>
                    <a:pt x="254" y="6"/>
                  </a:cubicBezTo>
                  <a:cubicBezTo>
                    <a:pt x="254" y="5"/>
                    <a:pt x="253" y="5"/>
                    <a:pt x="253" y="5"/>
                  </a:cubicBezTo>
                  <a:cubicBezTo>
                    <a:pt x="251" y="4"/>
                    <a:pt x="251" y="2"/>
                    <a:pt x="249" y="2"/>
                  </a:cubicBezTo>
                  <a:cubicBezTo>
                    <a:pt x="248" y="0"/>
                    <a:pt x="245" y="1"/>
                    <a:pt x="244" y="2"/>
                  </a:cubicBezTo>
                  <a:cubicBezTo>
                    <a:pt x="242" y="3"/>
                    <a:pt x="242" y="6"/>
                    <a:pt x="242" y="8"/>
                  </a:cubicBezTo>
                  <a:cubicBezTo>
                    <a:pt x="242" y="9"/>
                    <a:pt x="242" y="10"/>
                    <a:pt x="242" y="10"/>
                  </a:cubicBezTo>
                  <a:cubicBezTo>
                    <a:pt x="243" y="11"/>
                    <a:pt x="243" y="11"/>
                    <a:pt x="243" y="11"/>
                  </a:cubicBezTo>
                  <a:cubicBezTo>
                    <a:pt x="243" y="11"/>
                    <a:pt x="244" y="11"/>
                    <a:pt x="244" y="11"/>
                  </a:cubicBezTo>
                  <a:cubicBezTo>
                    <a:pt x="246" y="11"/>
                    <a:pt x="246" y="13"/>
                    <a:pt x="248" y="13"/>
                  </a:cubicBezTo>
                  <a:cubicBezTo>
                    <a:pt x="248" y="13"/>
                    <a:pt x="249" y="13"/>
                    <a:pt x="249" y="13"/>
                  </a:cubicBezTo>
                  <a:cubicBezTo>
                    <a:pt x="250" y="13"/>
                    <a:pt x="252" y="13"/>
                    <a:pt x="252" y="14"/>
                  </a:cubicBezTo>
                  <a:cubicBezTo>
                    <a:pt x="253" y="15"/>
                    <a:pt x="251" y="17"/>
                    <a:pt x="250" y="18"/>
                  </a:cubicBezTo>
                  <a:cubicBezTo>
                    <a:pt x="249" y="19"/>
                    <a:pt x="248" y="20"/>
                    <a:pt x="247" y="21"/>
                  </a:cubicBezTo>
                  <a:cubicBezTo>
                    <a:pt x="247" y="22"/>
                    <a:pt x="246" y="23"/>
                    <a:pt x="246" y="23"/>
                  </a:cubicBezTo>
                  <a:cubicBezTo>
                    <a:pt x="246" y="24"/>
                    <a:pt x="246" y="25"/>
                    <a:pt x="246" y="26"/>
                  </a:cubicBezTo>
                  <a:cubicBezTo>
                    <a:pt x="245" y="27"/>
                    <a:pt x="244" y="27"/>
                    <a:pt x="243" y="26"/>
                  </a:cubicBezTo>
                  <a:cubicBezTo>
                    <a:pt x="241" y="25"/>
                    <a:pt x="242" y="23"/>
                    <a:pt x="242" y="21"/>
                  </a:cubicBezTo>
                  <a:cubicBezTo>
                    <a:pt x="241" y="21"/>
                    <a:pt x="241" y="21"/>
                    <a:pt x="241" y="21"/>
                  </a:cubicBezTo>
                  <a:cubicBezTo>
                    <a:pt x="241" y="20"/>
                    <a:pt x="243" y="19"/>
                    <a:pt x="243" y="18"/>
                  </a:cubicBezTo>
                  <a:cubicBezTo>
                    <a:pt x="244" y="15"/>
                    <a:pt x="241" y="16"/>
                    <a:pt x="240" y="15"/>
                  </a:cubicBezTo>
                  <a:cubicBezTo>
                    <a:pt x="238" y="14"/>
                    <a:pt x="239" y="13"/>
                    <a:pt x="237" y="13"/>
                  </a:cubicBezTo>
                  <a:cubicBezTo>
                    <a:pt x="235" y="12"/>
                    <a:pt x="233" y="14"/>
                    <a:pt x="233" y="16"/>
                  </a:cubicBezTo>
                  <a:cubicBezTo>
                    <a:pt x="233" y="16"/>
                    <a:pt x="233" y="17"/>
                    <a:pt x="233" y="18"/>
                  </a:cubicBezTo>
                  <a:cubicBezTo>
                    <a:pt x="234" y="19"/>
                    <a:pt x="235" y="18"/>
                    <a:pt x="236" y="19"/>
                  </a:cubicBezTo>
                  <a:cubicBezTo>
                    <a:pt x="236" y="19"/>
                    <a:pt x="236" y="22"/>
                    <a:pt x="236" y="22"/>
                  </a:cubicBezTo>
                  <a:cubicBezTo>
                    <a:pt x="235" y="24"/>
                    <a:pt x="234" y="24"/>
                    <a:pt x="233" y="24"/>
                  </a:cubicBezTo>
                  <a:cubicBezTo>
                    <a:pt x="232" y="24"/>
                    <a:pt x="231" y="24"/>
                    <a:pt x="230" y="24"/>
                  </a:cubicBezTo>
                  <a:cubicBezTo>
                    <a:pt x="229" y="24"/>
                    <a:pt x="229" y="24"/>
                    <a:pt x="229" y="24"/>
                  </a:cubicBezTo>
                  <a:cubicBezTo>
                    <a:pt x="227" y="25"/>
                    <a:pt x="227" y="24"/>
                    <a:pt x="226" y="24"/>
                  </a:cubicBezTo>
                  <a:cubicBezTo>
                    <a:pt x="225" y="24"/>
                    <a:pt x="225" y="24"/>
                    <a:pt x="224" y="24"/>
                  </a:cubicBezTo>
                  <a:cubicBezTo>
                    <a:pt x="224" y="24"/>
                    <a:pt x="223" y="24"/>
                    <a:pt x="223" y="24"/>
                  </a:cubicBezTo>
                  <a:cubicBezTo>
                    <a:pt x="222" y="24"/>
                    <a:pt x="222" y="24"/>
                    <a:pt x="221" y="24"/>
                  </a:cubicBezTo>
                  <a:cubicBezTo>
                    <a:pt x="220" y="24"/>
                    <a:pt x="219" y="24"/>
                    <a:pt x="218" y="24"/>
                  </a:cubicBezTo>
                  <a:cubicBezTo>
                    <a:pt x="217" y="24"/>
                    <a:pt x="217" y="23"/>
                    <a:pt x="216" y="23"/>
                  </a:cubicBezTo>
                  <a:cubicBezTo>
                    <a:pt x="215" y="23"/>
                    <a:pt x="214" y="23"/>
                    <a:pt x="214" y="23"/>
                  </a:cubicBezTo>
                  <a:cubicBezTo>
                    <a:pt x="213" y="23"/>
                    <a:pt x="213" y="23"/>
                    <a:pt x="212" y="22"/>
                  </a:cubicBezTo>
                  <a:cubicBezTo>
                    <a:pt x="211" y="22"/>
                    <a:pt x="210" y="21"/>
                    <a:pt x="208" y="22"/>
                  </a:cubicBezTo>
                  <a:cubicBezTo>
                    <a:pt x="208" y="22"/>
                    <a:pt x="204" y="23"/>
                    <a:pt x="204" y="23"/>
                  </a:cubicBezTo>
                  <a:cubicBezTo>
                    <a:pt x="203" y="24"/>
                    <a:pt x="205" y="27"/>
                    <a:pt x="205" y="28"/>
                  </a:cubicBezTo>
                  <a:cubicBezTo>
                    <a:pt x="205" y="28"/>
                    <a:pt x="205" y="29"/>
                    <a:pt x="205" y="30"/>
                  </a:cubicBezTo>
                  <a:cubicBezTo>
                    <a:pt x="202" y="30"/>
                    <a:pt x="202" y="29"/>
                    <a:pt x="202" y="27"/>
                  </a:cubicBezTo>
                  <a:cubicBezTo>
                    <a:pt x="201" y="25"/>
                    <a:pt x="199" y="25"/>
                    <a:pt x="198" y="25"/>
                  </a:cubicBezTo>
                  <a:cubicBezTo>
                    <a:pt x="197" y="25"/>
                    <a:pt x="196" y="25"/>
                    <a:pt x="196" y="25"/>
                  </a:cubicBezTo>
                  <a:cubicBezTo>
                    <a:pt x="195" y="25"/>
                    <a:pt x="194" y="24"/>
                    <a:pt x="193" y="24"/>
                  </a:cubicBezTo>
                  <a:cubicBezTo>
                    <a:pt x="191" y="23"/>
                    <a:pt x="189" y="24"/>
                    <a:pt x="187" y="25"/>
                  </a:cubicBezTo>
                  <a:cubicBezTo>
                    <a:pt x="186" y="25"/>
                    <a:pt x="186" y="25"/>
                    <a:pt x="185" y="25"/>
                  </a:cubicBezTo>
                  <a:cubicBezTo>
                    <a:pt x="184" y="25"/>
                    <a:pt x="184" y="24"/>
                    <a:pt x="184" y="24"/>
                  </a:cubicBezTo>
                  <a:cubicBezTo>
                    <a:pt x="183" y="24"/>
                    <a:pt x="181" y="25"/>
                    <a:pt x="180" y="25"/>
                  </a:cubicBezTo>
                  <a:cubicBezTo>
                    <a:pt x="180" y="25"/>
                    <a:pt x="176" y="24"/>
                    <a:pt x="178" y="23"/>
                  </a:cubicBezTo>
                  <a:cubicBezTo>
                    <a:pt x="178" y="23"/>
                    <a:pt x="179" y="23"/>
                    <a:pt x="179" y="23"/>
                  </a:cubicBezTo>
                  <a:cubicBezTo>
                    <a:pt x="179" y="23"/>
                    <a:pt x="180" y="23"/>
                    <a:pt x="180" y="23"/>
                  </a:cubicBezTo>
                  <a:cubicBezTo>
                    <a:pt x="180" y="22"/>
                    <a:pt x="180" y="20"/>
                    <a:pt x="180" y="20"/>
                  </a:cubicBezTo>
                  <a:cubicBezTo>
                    <a:pt x="180" y="18"/>
                    <a:pt x="179" y="18"/>
                    <a:pt x="177" y="18"/>
                  </a:cubicBezTo>
                  <a:cubicBezTo>
                    <a:pt x="174" y="18"/>
                    <a:pt x="171" y="18"/>
                    <a:pt x="168" y="17"/>
                  </a:cubicBezTo>
                  <a:cubicBezTo>
                    <a:pt x="167" y="17"/>
                    <a:pt x="165" y="16"/>
                    <a:pt x="164" y="16"/>
                  </a:cubicBezTo>
                  <a:cubicBezTo>
                    <a:pt x="163" y="15"/>
                    <a:pt x="162" y="15"/>
                    <a:pt x="162" y="14"/>
                  </a:cubicBezTo>
                  <a:cubicBezTo>
                    <a:pt x="161" y="14"/>
                    <a:pt x="161" y="13"/>
                    <a:pt x="161" y="13"/>
                  </a:cubicBezTo>
                  <a:cubicBezTo>
                    <a:pt x="160" y="12"/>
                    <a:pt x="158" y="13"/>
                    <a:pt x="157" y="12"/>
                  </a:cubicBezTo>
                  <a:cubicBezTo>
                    <a:pt x="156" y="12"/>
                    <a:pt x="156" y="11"/>
                    <a:pt x="155" y="12"/>
                  </a:cubicBezTo>
                  <a:cubicBezTo>
                    <a:pt x="154" y="12"/>
                    <a:pt x="153" y="12"/>
                    <a:pt x="153" y="13"/>
                  </a:cubicBezTo>
                  <a:cubicBezTo>
                    <a:pt x="152" y="13"/>
                    <a:pt x="151" y="14"/>
                    <a:pt x="150" y="14"/>
                  </a:cubicBezTo>
                  <a:cubicBezTo>
                    <a:pt x="149" y="15"/>
                    <a:pt x="148" y="15"/>
                    <a:pt x="148" y="15"/>
                  </a:cubicBezTo>
                  <a:cubicBezTo>
                    <a:pt x="147" y="15"/>
                    <a:pt x="147" y="16"/>
                    <a:pt x="146" y="16"/>
                  </a:cubicBezTo>
                  <a:cubicBezTo>
                    <a:pt x="146" y="14"/>
                    <a:pt x="147" y="12"/>
                    <a:pt x="144" y="13"/>
                  </a:cubicBezTo>
                  <a:cubicBezTo>
                    <a:pt x="143" y="13"/>
                    <a:pt x="142" y="15"/>
                    <a:pt x="141" y="14"/>
                  </a:cubicBezTo>
                  <a:cubicBezTo>
                    <a:pt x="139" y="14"/>
                    <a:pt x="139" y="10"/>
                    <a:pt x="137" y="9"/>
                  </a:cubicBezTo>
                  <a:cubicBezTo>
                    <a:pt x="137" y="9"/>
                    <a:pt x="136" y="9"/>
                    <a:pt x="135" y="9"/>
                  </a:cubicBezTo>
                  <a:cubicBezTo>
                    <a:pt x="134" y="8"/>
                    <a:pt x="134" y="8"/>
                    <a:pt x="134" y="8"/>
                  </a:cubicBezTo>
                  <a:cubicBezTo>
                    <a:pt x="133" y="10"/>
                    <a:pt x="134" y="11"/>
                    <a:pt x="132" y="12"/>
                  </a:cubicBezTo>
                  <a:cubicBezTo>
                    <a:pt x="131" y="13"/>
                    <a:pt x="130" y="12"/>
                    <a:pt x="128" y="13"/>
                  </a:cubicBezTo>
                  <a:cubicBezTo>
                    <a:pt x="127" y="14"/>
                    <a:pt x="126" y="15"/>
                    <a:pt x="124" y="15"/>
                  </a:cubicBezTo>
                  <a:cubicBezTo>
                    <a:pt x="122" y="16"/>
                    <a:pt x="121" y="16"/>
                    <a:pt x="120" y="17"/>
                  </a:cubicBezTo>
                  <a:cubicBezTo>
                    <a:pt x="118" y="19"/>
                    <a:pt x="117" y="18"/>
                    <a:pt x="115" y="16"/>
                  </a:cubicBezTo>
                  <a:cubicBezTo>
                    <a:pt x="113" y="15"/>
                    <a:pt x="111" y="15"/>
                    <a:pt x="108" y="15"/>
                  </a:cubicBezTo>
                  <a:cubicBezTo>
                    <a:pt x="108" y="16"/>
                    <a:pt x="108" y="17"/>
                    <a:pt x="108" y="18"/>
                  </a:cubicBezTo>
                  <a:cubicBezTo>
                    <a:pt x="106" y="18"/>
                    <a:pt x="104" y="17"/>
                    <a:pt x="102" y="17"/>
                  </a:cubicBezTo>
                  <a:cubicBezTo>
                    <a:pt x="100" y="17"/>
                    <a:pt x="99" y="17"/>
                    <a:pt x="97" y="16"/>
                  </a:cubicBezTo>
                  <a:cubicBezTo>
                    <a:pt x="96" y="15"/>
                    <a:pt x="95" y="15"/>
                    <a:pt x="95" y="14"/>
                  </a:cubicBezTo>
                  <a:cubicBezTo>
                    <a:pt x="94" y="14"/>
                    <a:pt x="93" y="14"/>
                    <a:pt x="92" y="14"/>
                  </a:cubicBezTo>
                  <a:cubicBezTo>
                    <a:pt x="92" y="14"/>
                    <a:pt x="91" y="14"/>
                    <a:pt x="91" y="14"/>
                  </a:cubicBezTo>
                  <a:cubicBezTo>
                    <a:pt x="89" y="14"/>
                    <a:pt x="89" y="13"/>
                    <a:pt x="88" y="12"/>
                  </a:cubicBezTo>
                  <a:cubicBezTo>
                    <a:pt x="87" y="11"/>
                    <a:pt x="85" y="10"/>
                    <a:pt x="84" y="10"/>
                  </a:cubicBezTo>
                  <a:cubicBezTo>
                    <a:pt x="82" y="10"/>
                    <a:pt x="81" y="10"/>
                    <a:pt x="80" y="10"/>
                  </a:cubicBezTo>
                  <a:cubicBezTo>
                    <a:pt x="78" y="10"/>
                    <a:pt x="77" y="10"/>
                    <a:pt x="75" y="10"/>
                  </a:cubicBezTo>
                  <a:cubicBezTo>
                    <a:pt x="73" y="10"/>
                    <a:pt x="70" y="9"/>
                    <a:pt x="67" y="9"/>
                  </a:cubicBezTo>
                  <a:cubicBezTo>
                    <a:pt x="66" y="9"/>
                    <a:pt x="65" y="8"/>
                    <a:pt x="63" y="8"/>
                  </a:cubicBezTo>
                  <a:cubicBezTo>
                    <a:pt x="61" y="8"/>
                    <a:pt x="60" y="8"/>
                    <a:pt x="58" y="8"/>
                  </a:cubicBezTo>
                  <a:cubicBezTo>
                    <a:pt x="57" y="8"/>
                    <a:pt x="57" y="8"/>
                    <a:pt x="55" y="7"/>
                  </a:cubicBezTo>
                  <a:cubicBezTo>
                    <a:pt x="55" y="7"/>
                    <a:pt x="54" y="6"/>
                    <a:pt x="53" y="6"/>
                  </a:cubicBezTo>
                  <a:cubicBezTo>
                    <a:pt x="53" y="5"/>
                    <a:pt x="51" y="5"/>
                    <a:pt x="50" y="5"/>
                  </a:cubicBezTo>
                  <a:cubicBezTo>
                    <a:pt x="48" y="4"/>
                    <a:pt x="47" y="5"/>
                    <a:pt x="46" y="6"/>
                  </a:cubicBezTo>
                  <a:cubicBezTo>
                    <a:pt x="45" y="6"/>
                    <a:pt x="42" y="6"/>
                    <a:pt x="42" y="7"/>
                  </a:cubicBezTo>
                  <a:cubicBezTo>
                    <a:pt x="42" y="7"/>
                    <a:pt x="42" y="7"/>
                    <a:pt x="42" y="7"/>
                  </a:cubicBezTo>
                  <a:cubicBezTo>
                    <a:pt x="41" y="6"/>
                    <a:pt x="41" y="4"/>
                    <a:pt x="40" y="3"/>
                  </a:cubicBezTo>
                  <a:cubicBezTo>
                    <a:pt x="40" y="2"/>
                    <a:pt x="37" y="2"/>
                    <a:pt x="36" y="2"/>
                  </a:cubicBezTo>
                  <a:cubicBezTo>
                    <a:pt x="34" y="3"/>
                    <a:pt x="35" y="3"/>
                    <a:pt x="34" y="4"/>
                  </a:cubicBezTo>
                  <a:cubicBezTo>
                    <a:pt x="33" y="6"/>
                    <a:pt x="31" y="6"/>
                    <a:pt x="29" y="6"/>
                  </a:cubicBezTo>
                  <a:cubicBezTo>
                    <a:pt x="26" y="7"/>
                    <a:pt x="26" y="7"/>
                    <a:pt x="26" y="10"/>
                  </a:cubicBezTo>
                  <a:cubicBezTo>
                    <a:pt x="25" y="10"/>
                    <a:pt x="24" y="10"/>
                    <a:pt x="23" y="10"/>
                  </a:cubicBezTo>
                  <a:cubicBezTo>
                    <a:pt x="21" y="10"/>
                    <a:pt x="18" y="10"/>
                    <a:pt x="17" y="11"/>
                  </a:cubicBezTo>
                  <a:cubicBezTo>
                    <a:pt x="15" y="14"/>
                    <a:pt x="16" y="16"/>
                    <a:pt x="13" y="17"/>
                  </a:cubicBezTo>
                  <a:cubicBezTo>
                    <a:pt x="11" y="17"/>
                    <a:pt x="2" y="17"/>
                    <a:pt x="4" y="21"/>
                  </a:cubicBezTo>
                  <a:cubicBezTo>
                    <a:pt x="5" y="22"/>
                    <a:pt x="7" y="21"/>
                    <a:pt x="7" y="22"/>
                  </a:cubicBezTo>
                  <a:cubicBezTo>
                    <a:pt x="9" y="22"/>
                    <a:pt x="9" y="23"/>
                    <a:pt x="9" y="23"/>
                  </a:cubicBezTo>
                  <a:cubicBezTo>
                    <a:pt x="11" y="24"/>
                    <a:pt x="10" y="24"/>
                    <a:pt x="12" y="25"/>
                  </a:cubicBezTo>
                  <a:cubicBezTo>
                    <a:pt x="14" y="25"/>
                    <a:pt x="14" y="26"/>
                    <a:pt x="15" y="27"/>
                  </a:cubicBezTo>
                  <a:cubicBezTo>
                    <a:pt x="17" y="28"/>
                    <a:pt x="20" y="27"/>
                    <a:pt x="22" y="28"/>
                  </a:cubicBezTo>
                  <a:cubicBezTo>
                    <a:pt x="23" y="29"/>
                    <a:pt x="25" y="30"/>
                    <a:pt x="26" y="30"/>
                  </a:cubicBezTo>
                  <a:cubicBezTo>
                    <a:pt x="24" y="33"/>
                    <a:pt x="20" y="32"/>
                    <a:pt x="18" y="32"/>
                  </a:cubicBezTo>
                  <a:cubicBezTo>
                    <a:pt x="17" y="32"/>
                    <a:pt x="17" y="32"/>
                    <a:pt x="16" y="32"/>
                  </a:cubicBezTo>
                  <a:cubicBezTo>
                    <a:pt x="15" y="32"/>
                    <a:pt x="13" y="33"/>
                    <a:pt x="13" y="30"/>
                  </a:cubicBezTo>
                  <a:cubicBezTo>
                    <a:pt x="13" y="30"/>
                    <a:pt x="11" y="30"/>
                    <a:pt x="11" y="30"/>
                  </a:cubicBezTo>
                  <a:cubicBezTo>
                    <a:pt x="10" y="30"/>
                    <a:pt x="9" y="32"/>
                    <a:pt x="9" y="32"/>
                  </a:cubicBezTo>
                  <a:cubicBezTo>
                    <a:pt x="8" y="32"/>
                    <a:pt x="7" y="32"/>
                    <a:pt x="6" y="32"/>
                  </a:cubicBezTo>
                  <a:cubicBezTo>
                    <a:pt x="5" y="32"/>
                    <a:pt x="4" y="32"/>
                    <a:pt x="4" y="33"/>
                  </a:cubicBezTo>
                  <a:cubicBezTo>
                    <a:pt x="0" y="35"/>
                    <a:pt x="4" y="42"/>
                    <a:pt x="8" y="41"/>
                  </a:cubicBezTo>
                  <a:cubicBezTo>
                    <a:pt x="9" y="41"/>
                    <a:pt x="12" y="39"/>
                    <a:pt x="13" y="40"/>
                  </a:cubicBezTo>
                  <a:cubicBezTo>
                    <a:pt x="15" y="40"/>
                    <a:pt x="16" y="41"/>
                    <a:pt x="17" y="40"/>
                  </a:cubicBezTo>
                  <a:cubicBezTo>
                    <a:pt x="20" y="40"/>
                    <a:pt x="24" y="37"/>
                    <a:pt x="24" y="42"/>
                  </a:cubicBezTo>
                  <a:cubicBezTo>
                    <a:pt x="24" y="45"/>
                    <a:pt x="21" y="45"/>
                    <a:pt x="19" y="46"/>
                  </a:cubicBezTo>
                  <a:cubicBezTo>
                    <a:pt x="17" y="46"/>
                    <a:pt x="16" y="47"/>
                    <a:pt x="14" y="48"/>
                  </a:cubicBezTo>
                  <a:cubicBezTo>
                    <a:pt x="13" y="49"/>
                    <a:pt x="11" y="49"/>
                    <a:pt x="11" y="52"/>
                  </a:cubicBezTo>
                  <a:cubicBezTo>
                    <a:pt x="11" y="52"/>
                    <a:pt x="11" y="53"/>
                    <a:pt x="11" y="54"/>
                  </a:cubicBezTo>
                  <a:cubicBezTo>
                    <a:pt x="10" y="55"/>
                    <a:pt x="9" y="56"/>
                    <a:pt x="9" y="57"/>
                  </a:cubicBezTo>
                  <a:cubicBezTo>
                    <a:pt x="8" y="63"/>
                    <a:pt x="17" y="61"/>
                    <a:pt x="19" y="63"/>
                  </a:cubicBezTo>
                  <a:cubicBezTo>
                    <a:pt x="20" y="65"/>
                    <a:pt x="19" y="67"/>
                    <a:pt x="22" y="68"/>
                  </a:cubicBezTo>
                  <a:cubicBezTo>
                    <a:pt x="23" y="68"/>
                    <a:pt x="24" y="68"/>
                    <a:pt x="25" y="68"/>
                  </a:cubicBezTo>
                  <a:cubicBezTo>
                    <a:pt x="26" y="68"/>
                    <a:pt x="28" y="68"/>
                    <a:pt x="29" y="68"/>
                  </a:cubicBezTo>
                  <a:cubicBezTo>
                    <a:pt x="30" y="69"/>
                    <a:pt x="31" y="70"/>
                    <a:pt x="33" y="70"/>
                  </a:cubicBezTo>
                  <a:cubicBezTo>
                    <a:pt x="33" y="70"/>
                    <a:pt x="34" y="70"/>
                    <a:pt x="34" y="70"/>
                  </a:cubicBezTo>
                  <a:cubicBezTo>
                    <a:pt x="35" y="70"/>
                    <a:pt x="35" y="70"/>
                    <a:pt x="35" y="71"/>
                  </a:cubicBezTo>
                  <a:cubicBezTo>
                    <a:pt x="36" y="72"/>
                    <a:pt x="35" y="75"/>
                    <a:pt x="34" y="75"/>
                  </a:cubicBezTo>
                  <a:cubicBezTo>
                    <a:pt x="33" y="76"/>
                    <a:pt x="33" y="76"/>
                    <a:pt x="32" y="77"/>
                  </a:cubicBezTo>
                  <a:cubicBezTo>
                    <a:pt x="31" y="77"/>
                    <a:pt x="31" y="78"/>
                    <a:pt x="30" y="79"/>
                  </a:cubicBezTo>
                  <a:cubicBezTo>
                    <a:pt x="28" y="80"/>
                    <a:pt x="25" y="80"/>
                    <a:pt x="22" y="81"/>
                  </a:cubicBezTo>
                  <a:cubicBezTo>
                    <a:pt x="20" y="82"/>
                    <a:pt x="19" y="84"/>
                    <a:pt x="17" y="84"/>
                  </a:cubicBezTo>
                  <a:cubicBezTo>
                    <a:pt x="16" y="85"/>
                    <a:pt x="14" y="84"/>
                    <a:pt x="13" y="86"/>
                  </a:cubicBezTo>
                  <a:cubicBezTo>
                    <a:pt x="12" y="87"/>
                    <a:pt x="12" y="88"/>
                    <a:pt x="12" y="89"/>
                  </a:cubicBezTo>
                  <a:cubicBezTo>
                    <a:pt x="14" y="90"/>
                    <a:pt x="15" y="88"/>
                    <a:pt x="16" y="87"/>
                  </a:cubicBezTo>
                  <a:cubicBezTo>
                    <a:pt x="17" y="86"/>
                    <a:pt x="19" y="86"/>
                    <a:pt x="20" y="86"/>
                  </a:cubicBezTo>
                  <a:cubicBezTo>
                    <a:pt x="22" y="86"/>
                    <a:pt x="23" y="86"/>
                    <a:pt x="24" y="85"/>
                  </a:cubicBezTo>
                  <a:cubicBezTo>
                    <a:pt x="26" y="84"/>
                    <a:pt x="27" y="81"/>
                    <a:pt x="29" y="81"/>
                  </a:cubicBezTo>
                  <a:cubicBezTo>
                    <a:pt x="30" y="80"/>
                    <a:pt x="31" y="80"/>
                    <a:pt x="32" y="80"/>
                  </a:cubicBezTo>
                  <a:cubicBezTo>
                    <a:pt x="34" y="79"/>
                    <a:pt x="35" y="78"/>
                    <a:pt x="37" y="77"/>
                  </a:cubicBezTo>
                  <a:cubicBezTo>
                    <a:pt x="40" y="75"/>
                    <a:pt x="43" y="74"/>
                    <a:pt x="46" y="73"/>
                  </a:cubicBezTo>
                  <a:cubicBezTo>
                    <a:pt x="49" y="71"/>
                    <a:pt x="47" y="70"/>
                    <a:pt x="47" y="67"/>
                  </a:cubicBezTo>
                  <a:cubicBezTo>
                    <a:pt x="46" y="64"/>
                    <a:pt x="51" y="63"/>
                    <a:pt x="52" y="61"/>
                  </a:cubicBezTo>
                  <a:cubicBezTo>
                    <a:pt x="53" y="60"/>
                    <a:pt x="55" y="57"/>
                    <a:pt x="56" y="59"/>
                  </a:cubicBezTo>
                  <a:cubicBezTo>
                    <a:pt x="59" y="60"/>
                    <a:pt x="54" y="63"/>
                    <a:pt x="54" y="65"/>
                  </a:cubicBezTo>
                  <a:cubicBezTo>
                    <a:pt x="55" y="65"/>
                    <a:pt x="56" y="66"/>
                    <a:pt x="56" y="67"/>
                  </a:cubicBezTo>
                  <a:cubicBezTo>
                    <a:pt x="60" y="67"/>
                    <a:pt x="63" y="65"/>
                    <a:pt x="65" y="61"/>
                  </a:cubicBezTo>
                  <a:cubicBezTo>
                    <a:pt x="65" y="60"/>
                    <a:pt x="65" y="58"/>
                    <a:pt x="67" y="59"/>
                  </a:cubicBezTo>
                  <a:cubicBezTo>
                    <a:pt x="69" y="59"/>
                    <a:pt x="69" y="60"/>
                    <a:pt x="70" y="60"/>
                  </a:cubicBezTo>
                  <a:cubicBezTo>
                    <a:pt x="70" y="61"/>
                    <a:pt x="75" y="61"/>
                    <a:pt x="72" y="62"/>
                  </a:cubicBezTo>
                  <a:cubicBezTo>
                    <a:pt x="74" y="64"/>
                    <a:pt x="78" y="64"/>
                    <a:pt x="80" y="64"/>
                  </a:cubicBezTo>
                  <a:cubicBezTo>
                    <a:pt x="83" y="64"/>
                    <a:pt x="86" y="63"/>
                    <a:pt x="88" y="64"/>
                  </a:cubicBezTo>
                  <a:cubicBezTo>
                    <a:pt x="89" y="65"/>
                    <a:pt x="89" y="65"/>
                    <a:pt x="90" y="65"/>
                  </a:cubicBezTo>
                  <a:cubicBezTo>
                    <a:pt x="91" y="65"/>
                    <a:pt x="92" y="64"/>
                    <a:pt x="92" y="65"/>
                  </a:cubicBezTo>
                  <a:cubicBezTo>
                    <a:pt x="93" y="65"/>
                    <a:pt x="93" y="66"/>
                    <a:pt x="93" y="66"/>
                  </a:cubicBezTo>
                  <a:cubicBezTo>
                    <a:pt x="94" y="66"/>
                    <a:pt x="96" y="66"/>
                    <a:pt x="97" y="67"/>
                  </a:cubicBezTo>
                  <a:cubicBezTo>
                    <a:pt x="99" y="68"/>
                    <a:pt x="102" y="71"/>
                    <a:pt x="105" y="71"/>
                  </a:cubicBezTo>
                  <a:cubicBezTo>
                    <a:pt x="105" y="71"/>
                    <a:pt x="107" y="71"/>
                    <a:pt x="108" y="70"/>
                  </a:cubicBezTo>
                  <a:cubicBezTo>
                    <a:pt x="110" y="69"/>
                    <a:pt x="112" y="68"/>
                    <a:pt x="113" y="70"/>
                  </a:cubicBezTo>
                  <a:cubicBezTo>
                    <a:pt x="114" y="70"/>
                    <a:pt x="113" y="72"/>
                    <a:pt x="114" y="73"/>
                  </a:cubicBezTo>
                  <a:cubicBezTo>
                    <a:pt x="115" y="74"/>
                    <a:pt x="116" y="73"/>
                    <a:pt x="117" y="74"/>
                  </a:cubicBezTo>
                  <a:cubicBezTo>
                    <a:pt x="118" y="74"/>
                    <a:pt x="118" y="75"/>
                    <a:pt x="119" y="76"/>
                  </a:cubicBezTo>
                  <a:cubicBezTo>
                    <a:pt x="119" y="77"/>
                    <a:pt x="119" y="77"/>
                    <a:pt x="120" y="78"/>
                  </a:cubicBezTo>
                  <a:cubicBezTo>
                    <a:pt x="121" y="79"/>
                    <a:pt x="121" y="80"/>
                    <a:pt x="122" y="80"/>
                  </a:cubicBezTo>
                  <a:cubicBezTo>
                    <a:pt x="122" y="81"/>
                    <a:pt x="124" y="81"/>
                    <a:pt x="124" y="81"/>
                  </a:cubicBezTo>
                  <a:cubicBezTo>
                    <a:pt x="125" y="82"/>
                    <a:pt x="125" y="85"/>
                    <a:pt x="126" y="86"/>
                  </a:cubicBezTo>
                  <a:cubicBezTo>
                    <a:pt x="127" y="87"/>
                    <a:pt x="128" y="88"/>
                    <a:pt x="129" y="89"/>
                  </a:cubicBezTo>
                  <a:cubicBezTo>
                    <a:pt x="130" y="91"/>
                    <a:pt x="130" y="92"/>
                    <a:pt x="131" y="93"/>
                  </a:cubicBezTo>
                  <a:cubicBezTo>
                    <a:pt x="133" y="94"/>
                    <a:pt x="135" y="95"/>
                    <a:pt x="135" y="97"/>
                  </a:cubicBezTo>
                  <a:cubicBezTo>
                    <a:pt x="135" y="99"/>
                    <a:pt x="135" y="102"/>
                    <a:pt x="136" y="103"/>
                  </a:cubicBezTo>
                  <a:cubicBezTo>
                    <a:pt x="137" y="103"/>
                    <a:pt x="139" y="104"/>
                    <a:pt x="140" y="104"/>
                  </a:cubicBezTo>
                  <a:cubicBezTo>
                    <a:pt x="141" y="104"/>
                    <a:pt x="142" y="105"/>
                    <a:pt x="143" y="105"/>
                  </a:cubicBezTo>
                  <a:cubicBezTo>
                    <a:pt x="144" y="105"/>
                    <a:pt x="146" y="105"/>
                    <a:pt x="147" y="106"/>
                  </a:cubicBezTo>
                  <a:cubicBezTo>
                    <a:pt x="147" y="106"/>
                    <a:pt x="148" y="107"/>
                    <a:pt x="149" y="108"/>
                  </a:cubicBezTo>
                  <a:cubicBezTo>
                    <a:pt x="149" y="108"/>
                    <a:pt x="150" y="109"/>
                    <a:pt x="151" y="109"/>
                  </a:cubicBezTo>
                  <a:cubicBezTo>
                    <a:pt x="152" y="110"/>
                    <a:pt x="152" y="112"/>
                    <a:pt x="153" y="113"/>
                  </a:cubicBezTo>
                  <a:cubicBezTo>
                    <a:pt x="154" y="114"/>
                    <a:pt x="155" y="114"/>
                    <a:pt x="155" y="116"/>
                  </a:cubicBezTo>
                  <a:cubicBezTo>
                    <a:pt x="155" y="119"/>
                    <a:pt x="152" y="118"/>
                    <a:pt x="151" y="116"/>
                  </a:cubicBezTo>
                  <a:cubicBezTo>
                    <a:pt x="150" y="116"/>
                    <a:pt x="150" y="115"/>
                    <a:pt x="150" y="115"/>
                  </a:cubicBezTo>
                  <a:cubicBezTo>
                    <a:pt x="149" y="114"/>
                    <a:pt x="149" y="114"/>
                    <a:pt x="148" y="114"/>
                  </a:cubicBezTo>
                  <a:cubicBezTo>
                    <a:pt x="146" y="113"/>
                    <a:pt x="146" y="112"/>
                    <a:pt x="144" y="112"/>
                  </a:cubicBezTo>
                  <a:cubicBezTo>
                    <a:pt x="141" y="111"/>
                    <a:pt x="141" y="111"/>
                    <a:pt x="140" y="109"/>
                  </a:cubicBezTo>
                  <a:cubicBezTo>
                    <a:pt x="139" y="108"/>
                    <a:pt x="136" y="106"/>
                    <a:pt x="134" y="107"/>
                  </a:cubicBezTo>
                  <a:cubicBezTo>
                    <a:pt x="133" y="107"/>
                    <a:pt x="133" y="108"/>
                    <a:pt x="134" y="109"/>
                  </a:cubicBezTo>
                  <a:cubicBezTo>
                    <a:pt x="135" y="109"/>
                    <a:pt x="136" y="110"/>
                    <a:pt x="137" y="110"/>
                  </a:cubicBezTo>
                  <a:cubicBezTo>
                    <a:pt x="138" y="111"/>
                    <a:pt x="139" y="112"/>
                    <a:pt x="140" y="113"/>
                  </a:cubicBezTo>
                  <a:cubicBezTo>
                    <a:pt x="141" y="115"/>
                    <a:pt x="143" y="115"/>
                    <a:pt x="145" y="116"/>
                  </a:cubicBezTo>
                  <a:cubicBezTo>
                    <a:pt x="146" y="117"/>
                    <a:pt x="147" y="120"/>
                    <a:pt x="148" y="121"/>
                  </a:cubicBezTo>
                  <a:cubicBezTo>
                    <a:pt x="149" y="122"/>
                    <a:pt x="148" y="122"/>
                    <a:pt x="148" y="124"/>
                  </a:cubicBezTo>
                  <a:cubicBezTo>
                    <a:pt x="147" y="126"/>
                    <a:pt x="147" y="128"/>
                    <a:pt x="147" y="130"/>
                  </a:cubicBezTo>
                  <a:cubicBezTo>
                    <a:pt x="147" y="132"/>
                    <a:pt x="147" y="134"/>
                    <a:pt x="147" y="136"/>
                  </a:cubicBezTo>
                  <a:cubicBezTo>
                    <a:pt x="147" y="137"/>
                    <a:pt x="148" y="138"/>
                    <a:pt x="148" y="139"/>
                  </a:cubicBezTo>
                  <a:cubicBezTo>
                    <a:pt x="148" y="141"/>
                    <a:pt x="147" y="141"/>
                    <a:pt x="147" y="142"/>
                  </a:cubicBezTo>
                  <a:cubicBezTo>
                    <a:pt x="147" y="143"/>
                    <a:pt x="148" y="144"/>
                    <a:pt x="148" y="145"/>
                  </a:cubicBezTo>
                  <a:cubicBezTo>
                    <a:pt x="149" y="146"/>
                    <a:pt x="149" y="147"/>
                    <a:pt x="149" y="148"/>
                  </a:cubicBezTo>
                  <a:cubicBezTo>
                    <a:pt x="150" y="151"/>
                    <a:pt x="150" y="153"/>
                    <a:pt x="151" y="155"/>
                  </a:cubicBezTo>
                  <a:cubicBezTo>
                    <a:pt x="153" y="158"/>
                    <a:pt x="155" y="160"/>
                    <a:pt x="157" y="162"/>
                  </a:cubicBezTo>
                  <a:cubicBezTo>
                    <a:pt x="158" y="163"/>
                    <a:pt x="158" y="163"/>
                    <a:pt x="159" y="163"/>
                  </a:cubicBezTo>
                  <a:cubicBezTo>
                    <a:pt x="160" y="165"/>
                    <a:pt x="160" y="167"/>
                    <a:pt x="161" y="168"/>
                  </a:cubicBezTo>
                  <a:cubicBezTo>
                    <a:pt x="162" y="170"/>
                    <a:pt x="163" y="171"/>
                    <a:pt x="165" y="172"/>
                  </a:cubicBezTo>
                  <a:cubicBezTo>
                    <a:pt x="166" y="172"/>
                    <a:pt x="166" y="173"/>
                    <a:pt x="167" y="173"/>
                  </a:cubicBezTo>
                  <a:cubicBezTo>
                    <a:pt x="167" y="173"/>
                    <a:pt x="167" y="173"/>
                    <a:pt x="168" y="173"/>
                  </a:cubicBezTo>
                  <a:cubicBezTo>
                    <a:pt x="168" y="173"/>
                    <a:pt x="168" y="173"/>
                    <a:pt x="169" y="173"/>
                  </a:cubicBezTo>
                  <a:cubicBezTo>
                    <a:pt x="170" y="174"/>
                    <a:pt x="171" y="176"/>
                    <a:pt x="171" y="178"/>
                  </a:cubicBezTo>
                  <a:cubicBezTo>
                    <a:pt x="172" y="179"/>
                    <a:pt x="174" y="180"/>
                    <a:pt x="175" y="182"/>
                  </a:cubicBezTo>
                  <a:cubicBezTo>
                    <a:pt x="176" y="184"/>
                    <a:pt x="177" y="185"/>
                    <a:pt x="179" y="187"/>
                  </a:cubicBezTo>
                  <a:cubicBezTo>
                    <a:pt x="180" y="189"/>
                    <a:pt x="182" y="191"/>
                    <a:pt x="181" y="193"/>
                  </a:cubicBezTo>
                  <a:cubicBezTo>
                    <a:pt x="181" y="196"/>
                    <a:pt x="179" y="195"/>
                    <a:pt x="182" y="196"/>
                  </a:cubicBezTo>
                  <a:cubicBezTo>
                    <a:pt x="184" y="198"/>
                    <a:pt x="186" y="199"/>
                    <a:pt x="188" y="200"/>
                  </a:cubicBezTo>
                  <a:cubicBezTo>
                    <a:pt x="189" y="202"/>
                    <a:pt x="190" y="203"/>
                    <a:pt x="191" y="204"/>
                  </a:cubicBezTo>
                  <a:cubicBezTo>
                    <a:pt x="192" y="205"/>
                    <a:pt x="193" y="207"/>
                    <a:pt x="193" y="208"/>
                  </a:cubicBezTo>
                  <a:cubicBezTo>
                    <a:pt x="194" y="208"/>
                    <a:pt x="194" y="208"/>
                    <a:pt x="194" y="208"/>
                  </a:cubicBezTo>
                  <a:cubicBezTo>
                    <a:pt x="195" y="206"/>
                    <a:pt x="195" y="204"/>
                    <a:pt x="195" y="202"/>
                  </a:cubicBezTo>
                  <a:cubicBezTo>
                    <a:pt x="194" y="199"/>
                    <a:pt x="191" y="199"/>
                    <a:pt x="190" y="196"/>
                  </a:cubicBezTo>
                  <a:cubicBezTo>
                    <a:pt x="189" y="195"/>
                    <a:pt x="189" y="194"/>
                    <a:pt x="188" y="193"/>
                  </a:cubicBezTo>
                  <a:cubicBezTo>
                    <a:pt x="188" y="192"/>
                    <a:pt x="187" y="193"/>
                    <a:pt x="187" y="192"/>
                  </a:cubicBezTo>
                  <a:cubicBezTo>
                    <a:pt x="186" y="191"/>
                    <a:pt x="186" y="190"/>
                    <a:pt x="185" y="189"/>
                  </a:cubicBezTo>
                  <a:cubicBezTo>
                    <a:pt x="184" y="188"/>
                    <a:pt x="183" y="189"/>
                    <a:pt x="181" y="188"/>
                  </a:cubicBezTo>
                  <a:cubicBezTo>
                    <a:pt x="181" y="187"/>
                    <a:pt x="180" y="184"/>
                    <a:pt x="179" y="183"/>
                  </a:cubicBezTo>
                  <a:cubicBezTo>
                    <a:pt x="179" y="182"/>
                    <a:pt x="177" y="179"/>
                    <a:pt x="179" y="178"/>
                  </a:cubicBezTo>
                  <a:cubicBezTo>
                    <a:pt x="179" y="178"/>
                    <a:pt x="182" y="178"/>
                    <a:pt x="182" y="178"/>
                  </a:cubicBezTo>
                  <a:cubicBezTo>
                    <a:pt x="184" y="179"/>
                    <a:pt x="185" y="181"/>
                    <a:pt x="187" y="183"/>
                  </a:cubicBezTo>
                  <a:cubicBezTo>
                    <a:pt x="189" y="186"/>
                    <a:pt x="190" y="188"/>
                    <a:pt x="192" y="191"/>
                  </a:cubicBezTo>
                  <a:cubicBezTo>
                    <a:pt x="193" y="193"/>
                    <a:pt x="194" y="194"/>
                    <a:pt x="195" y="195"/>
                  </a:cubicBezTo>
                  <a:cubicBezTo>
                    <a:pt x="196" y="196"/>
                    <a:pt x="197" y="196"/>
                    <a:pt x="198" y="197"/>
                  </a:cubicBezTo>
                  <a:cubicBezTo>
                    <a:pt x="198" y="198"/>
                    <a:pt x="199" y="199"/>
                    <a:pt x="200" y="199"/>
                  </a:cubicBezTo>
                  <a:cubicBezTo>
                    <a:pt x="200" y="199"/>
                    <a:pt x="202" y="199"/>
                    <a:pt x="202" y="200"/>
                  </a:cubicBezTo>
                  <a:cubicBezTo>
                    <a:pt x="203" y="200"/>
                    <a:pt x="203" y="202"/>
                    <a:pt x="203" y="203"/>
                  </a:cubicBezTo>
                  <a:cubicBezTo>
                    <a:pt x="204" y="204"/>
                    <a:pt x="207" y="206"/>
                    <a:pt x="208" y="207"/>
                  </a:cubicBezTo>
                  <a:cubicBezTo>
                    <a:pt x="209" y="208"/>
                    <a:pt x="210" y="211"/>
                    <a:pt x="210" y="212"/>
                  </a:cubicBezTo>
                  <a:cubicBezTo>
                    <a:pt x="210" y="215"/>
                    <a:pt x="210" y="216"/>
                    <a:pt x="211" y="218"/>
                  </a:cubicBezTo>
                  <a:cubicBezTo>
                    <a:pt x="212" y="219"/>
                    <a:pt x="212" y="219"/>
                    <a:pt x="212" y="220"/>
                  </a:cubicBezTo>
                  <a:cubicBezTo>
                    <a:pt x="213" y="221"/>
                    <a:pt x="212" y="222"/>
                    <a:pt x="213" y="223"/>
                  </a:cubicBezTo>
                  <a:cubicBezTo>
                    <a:pt x="214" y="224"/>
                    <a:pt x="218" y="224"/>
                    <a:pt x="219" y="225"/>
                  </a:cubicBezTo>
                  <a:cubicBezTo>
                    <a:pt x="221" y="226"/>
                    <a:pt x="224" y="228"/>
                    <a:pt x="226" y="229"/>
                  </a:cubicBezTo>
                  <a:cubicBezTo>
                    <a:pt x="227" y="229"/>
                    <a:pt x="228" y="229"/>
                    <a:pt x="229" y="229"/>
                  </a:cubicBezTo>
                  <a:cubicBezTo>
                    <a:pt x="231" y="229"/>
                    <a:pt x="231" y="231"/>
                    <a:pt x="233" y="231"/>
                  </a:cubicBezTo>
                  <a:cubicBezTo>
                    <a:pt x="236" y="233"/>
                    <a:pt x="240" y="232"/>
                    <a:pt x="242" y="232"/>
                  </a:cubicBezTo>
                  <a:cubicBezTo>
                    <a:pt x="243" y="232"/>
                    <a:pt x="244" y="232"/>
                    <a:pt x="245" y="232"/>
                  </a:cubicBezTo>
                  <a:cubicBezTo>
                    <a:pt x="246" y="232"/>
                    <a:pt x="247" y="232"/>
                    <a:pt x="248" y="232"/>
                  </a:cubicBezTo>
                  <a:cubicBezTo>
                    <a:pt x="249" y="232"/>
                    <a:pt x="249" y="231"/>
                    <a:pt x="251" y="231"/>
                  </a:cubicBezTo>
                  <a:cubicBezTo>
                    <a:pt x="252" y="232"/>
                    <a:pt x="253" y="234"/>
                    <a:pt x="254" y="235"/>
                  </a:cubicBezTo>
                  <a:cubicBezTo>
                    <a:pt x="255" y="236"/>
                    <a:pt x="256" y="236"/>
                    <a:pt x="257" y="237"/>
                  </a:cubicBezTo>
                  <a:cubicBezTo>
                    <a:pt x="257" y="237"/>
                    <a:pt x="258" y="239"/>
                    <a:pt x="259" y="239"/>
                  </a:cubicBezTo>
                  <a:cubicBezTo>
                    <a:pt x="259" y="239"/>
                    <a:pt x="260" y="239"/>
                    <a:pt x="261" y="239"/>
                  </a:cubicBezTo>
                  <a:cubicBezTo>
                    <a:pt x="262" y="239"/>
                    <a:pt x="263" y="239"/>
                    <a:pt x="263" y="239"/>
                  </a:cubicBezTo>
                  <a:cubicBezTo>
                    <a:pt x="265" y="240"/>
                    <a:pt x="267" y="240"/>
                    <a:pt x="269" y="240"/>
                  </a:cubicBezTo>
                  <a:cubicBezTo>
                    <a:pt x="272" y="240"/>
                    <a:pt x="271" y="241"/>
                    <a:pt x="272" y="243"/>
                  </a:cubicBezTo>
                  <a:cubicBezTo>
                    <a:pt x="272" y="245"/>
                    <a:pt x="274" y="246"/>
                    <a:pt x="275" y="247"/>
                  </a:cubicBezTo>
                  <a:cubicBezTo>
                    <a:pt x="276" y="248"/>
                    <a:pt x="275" y="249"/>
                    <a:pt x="276" y="249"/>
                  </a:cubicBezTo>
                  <a:cubicBezTo>
                    <a:pt x="278" y="249"/>
                    <a:pt x="278" y="249"/>
                    <a:pt x="278" y="249"/>
                  </a:cubicBezTo>
                  <a:cubicBezTo>
                    <a:pt x="279" y="250"/>
                    <a:pt x="278" y="250"/>
                    <a:pt x="279" y="252"/>
                  </a:cubicBezTo>
                  <a:cubicBezTo>
                    <a:pt x="280" y="254"/>
                    <a:pt x="283" y="253"/>
                    <a:pt x="285" y="25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75"/>
            <p:cNvSpPr/>
            <p:nvPr/>
          </p:nvSpPr>
          <p:spPr bwMode="auto">
            <a:xfrm>
              <a:off x="4185444" y="-1409699"/>
              <a:ext cx="42863" cy="25400"/>
            </a:xfrm>
            <a:custGeom>
              <a:avLst/>
              <a:gdLst>
                <a:gd name="T0" fmla="*/ 6 w 10"/>
                <a:gd name="T1" fmla="*/ 0 h 6"/>
                <a:gd name="T2" fmla="*/ 7 w 10"/>
                <a:gd name="T3" fmla="*/ 0 h 6"/>
                <a:gd name="T4" fmla="*/ 5 w 10"/>
                <a:gd name="T5" fmla="*/ 1 h 6"/>
                <a:gd name="T6" fmla="*/ 3 w 10"/>
                <a:gd name="T7" fmla="*/ 2 h 6"/>
                <a:gd name="T8" fmla="*/ 1 w 10"/>
                <a:gd name="T9" fmla="*/ 4 h 6"/>
                <a:gd name="T10" fmla="*/ 1 w 10"/>
                <a:gd name="T11" fmla="*/ 6 h 6"/>
                <a:gd name="T12" fmla="*/ 4 w 10"/>
                <a:gd name="T13" fmla="*/ 4 h 6"/>
                <a:gd name="T14" fmla="*/ 8 w 10"/>
                <a:gd name="T15" fmla="*/ 3 h 6"/>
                <a:gd name="T16" fmla="*/ 6 w 10"/>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6">
                  <a:moveTo>
                    <a:pt x="6" y="0"/>
                  </a:moveTo>
                  <a:cubicBezTo>
                    <a:pt x="7" y="0"/>
                    <a:pt x="7" y="0"/>
                    <a:pt x="7" y="0"/>
                  </a:cubicBezTo>
                  <a:cubicBezTo>
                    <a:pt x="6" y="0"/>
                    <a:pt x="6" y="1"/>
                    <a:pt x="5" y="1"/>
                  </a:cubicBezTo>
                  <a:cubicBezTo>
                    <a:pt x="4" y="2"/>
                    <a:pt x="3" y="2"/>
                    <a:pt x="3" y="2"/>
                  </a:cubicBezTo>
                  <a:cubicBezTo>
                    <a:pt x="1" y="4"/>
                    <a:pt x="1" y="4"/>
                    <a:pt x="1" y="4"/>
                  </a:cubicBezTo>
                  <a:cubicBezTo>
                    <a:pt x="1" y="4"/>
                    <a:pt x="0" y="5"/>
                    <a:pt x="1" y="6"/>
                  </a:cubicBezTo>
                  <a:cubicBezTo>
                    <a:pt x="3" y="6"/>
                    <a:pt x="3" y="4"/>
                    <a:pt x="4" y="4"/>
                  </a:cubicBezTo>
                  <a:cubicBezTo>
                    <a:pt x="5" y="3"/>
                    <a:pt x="7" y="4"/>
                    <a:pt x="8" y="3"/>
                  </a:cubicBezTo>
                  <a:cubicBezTo>
                    <a:pt x="10" y="2"/>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76"/>
            <p:cNvSpPr/>
            <p:nvPr/>
          </p:nvSpPr>
          <p:spPr bwMode="auto">
            <a:xfrm>
              <a:off x="3991769" y="-1341437"/>
              <a:ext cx="33338" cy="25400"/>
            </a:xfrm>
            <a:custGeom>
              <a:avLst/>
              <a:gdLst>
                <a:gd name="T0" fmla="*/ 7 w 8"/>
                <a:gd name="T1" fmla="*/ 2 h 6"/>
                <a:gd name="T2" fmla="*/ 6 w 8"/>
                <a:gd name="T3" fmla="*/ 0 h 6"/>
                <a:gd name="T4" fmla="*/ 5 w 8"/>
                <a:gd name="T5" fmla="*/ 1 h 6"/>
                <a:gd name="T6" fmla="*/ 6 w 8"/>
                <a:gd name="T7" fmla="*/ 1 h 6"/>
                <a:gd name="T8" fmla="*/ 5 w 8"/>
                <a:gd name="T9" fmla="*/ 3 h 6"/>
                <a:gd name="T10" fmla="*/ 3 w 8"/>
                <a:gd name="T11" fmla="*/ 3 h 6"/>
                <a:gd name="T12" fmla="*/ 1 w 8"/>
                <a:gd name="T13" fmla="*/ 5 h 6"/>
                <a:gd name="T14" fmla="*/ 5 w 8"/>
                <a:gd name="T15" fmla="*/ 6 h 6"/>
                <a:gd name="T16" fmla="*/ 8 w 8"/>
                <a:gd name="T17" fmla="*/ 2 h 6"/>
                <a:gd name="T18" fmla="*/ 7 w 8"/>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
                  <a:moveTo>
                    <a:pt x="7" y="2"/>
                  </a:moveTo>
                  <a:cubicBezTo>
                    <a:pt x="6" y="1"/>
                    <a:pt x="6" y="1"/>
                    <a:pt x="6" y="0"/>
                  </a:cubicBezTo>
                  <a:cubicBezTo>
                    <a:pt x="5" y="1"/>
                    <a:pt x="5" y="1"/>
                    <a:pt x="5" y="1"/>
                  </a:cubicBezTo>
                  <a:cubicBezTo>
                    <a:pt x="6" y="1"/>
                    <a:pt x="6" y="1"/>
                    <a:pt x="6" y="1"/>
                  </a:cubicBezTo>
                  <a:cubicBezTo>
                    <a:pt x="6" y="2"/>
                    <a:pt x="5" y="3"/>
                    <a:pt x="5" y="3"/>
                  </a:cubicBezTo>
                  <a:cubicBezTo>
                    <a:pt x="4" y="3"/>
                    <a:pt x="4" y="3"/>
                    <a:pt x="3" y="3"/>
                  </a:cubicBezTo>
                  <a:cubicBezTo>
                    <a:pt x="2" y="3"/>
                    <a:pt x="0" y="4"/>
                    <a:pt x="1" y="5"/>
                  </a:cubicBezTo>
                  <a:cubicBezTo>
                    <a:pt x="1" y="6"/>
                    <a:pt x="4" y="6"/>
                    <a:pt x="5" y="6"/>
                  </a:cubicBezTo>
                  <a:cubicBezTo>
                    <a:pt x="7" y="5"/>
                    <a:pt x="8" y="4"/>
                    <a:pt x="8" y="2"/>
                  </a:cubicBez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77"/>
            <p:cNvSpPr/>
            <p:nvPr/>
          </p:nvSpPr>
          <p:spPr bwMode="auto">
            <a:xfrm>
              <a:off x="4448969" y="-1414462"/>
              <a:ext cx="30163" cy="34925"/>
            </a:xfrm>
            <a:custGeom>
              <a:avLst/>
              <a:gdLst>
                <a:gd name="T0" fmla="*/ 5 w 7"/>
                <a:gd name="T1" fmla="*/ 3 h 8"/>
                <a:gd name="T2" fmla="*/ 4 w 7"/>
                <a:gd name="T3" fmla="*/ 1 h 8"/>
                <a:gd name="T4" fmla="*/ 0 w 7"/>
                <a:gd name="T5" fmla="*/ 1 h 8"/>
                <a:gd name="T6" fmla="*/ 0 w 7"/>
                <a:gd name="T7" fmla="*/ 1 h 8"/>
                <a:gd name="T8" fmla="*/ 2 w 7"/>
                <a:gd name="T9" fmla="*/ 3 h 8"/>
                <a:gd name="T10" fmla="*/ 3 w 7"/>
                <a:gd name="T11" fmla="*/ 6 h 8"/>
                <a:gd name="T12" fmla="*/ 6 w 7"/>
                <a:gd name="T13" fmla="*/ 5 h 8"/>
                <a:gd name="T14" fmla="*/ 5 w 7"/>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8">
                  <a:moveTo>
                    <a:pt x="5" y="3"/>
                  </a:moveTo>
                  <a:cubicBezTo>
                    <a:pt x="4" y="2"/>
                    <a:pt x="5" y="2"/>
                    <a:pt x="4" y="1"/>
                  </a:cubicBezTo>
                  <a:cubicBezTo>
                    <a:pt x="2" y="0"/>
                    <a:pt x="2" y="0"/>
                    <a:pt x="0" y="1"/>
                  </a:cubicBezTo>
                  <a:cubicBezTo>
                    <a:pt x="0" y="1"/>
                    <a:pt x="0" y="1"/>
                    <a:pt x="0" y="1"/>
                  </a:cubicBezTo>
                  <a:cubicBezTo>
                    <a:pt x="1" y="2"/>
                    <a:pt x="1" y="2"/>
                    <a:pt x="2" y="3"/>
                  </a:cubicBezTo>
                  <a:cubicBezTo>
                    <a:pt x="2" y="4"/>
                    <a:pt x="2" y="5"/>
                    <a:pt x="3" y="6"/>
                  </a:cubicBezTo>
                  <a:cubicBezTo>
                    <a:pt x="4" y="8"/>
                    <a:pt x="7" y="7"/>
                    <a:pt x="6" y="5"/>
                  </a:cubicBezTo>
                  <a:cubicBezTo>
                    <a:pt x="6" y="4"/>
                    <a:pt x="5" y="4"/>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78"/>
            <p:cNvSpPr/>
            <p:nvPr/>
          </p:nvSpPr>
          <p:spPr bwMode="auto">
            <a:xfrm>
              <a:off x="4496594" y="-1376362"/>
              <a:ext cx="15875" cy="30163"/>
            </a:xfrm>
            <a:custGeom>
              <a:avLst/>
              <a:gdLst>
                <a:gd name="T0" fmla="*/ 2 w 4"/>
                <a:gd name="T1" fmla="*/ 6 h 7"/>
                <a:gd name="T2" fmla="*/ 3 w 4"/>
                <a:gd name="T3" fmla="*/ 4 h 7"/>
                <a:gd name="T4" fmla="*/ 3 w 4"/>
                <a:gd name="T5" fmla="*/ 3 h 7"/>
                <a:gd name="T6" fmla="*/ 2 w 4"/>
                <a:gd name="T7" fmla="*/ 2 h 7"/>
                <a:gd name="T8" fmla="*/ 0 w 4"/>
                <a:gd name="T9" fmla="*/ 0 h 7"/>
                <a:gd name="T10" fmla="*/ 0 w 4"/>
                <a:gd name="T11" fmla="*/ 0 h 7"/>
                <a:gd name="T12" fmla="*/ 0 w 4"/>
                <a:gd name="T13" fmla="*/ 0 h 7"/>
                <a:gd name="T14" fmla="*/ 1 w 4"/>
                <a:gd name="T15" fmla="*/ 3 h 7"/>
                <a:gd name="T16" fmla="*/ 2 w 4"/>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7">
                  <a:moveTo>
                    <a:pt x="2" y="6"/>
                  </a:moveTo>
                  <a:cubicBezTo>
                    <a:pt x="3" y="7"/>
                    <a:pt x="4" y="6"/>
                    <a:pt x="3" y="4"/>
                  </a:cubicBezTo>
                  <a:cubicBezTo>
                    <a:pt x="3" y="4"/>
                    <a:pt x="3" y="4"/>
                    <a:pt x="3" y="3"/>
                  </a:cubicBezTo>
                  <a:cubicBezTo>
                    <a:pt x="2" y="3"/>
                    <a:pt x="2" y="2"/>
                    <a:pt x="2" y="2"/>
                  </a:cubicBezTo>
                  <a:cubicBezTo>
                    <a:pt x="2" y="1"/>
                    <a:pt x="1" y="1"/>
                    <a:pt x="0" y="0"/>
                  </a:cubicBezTo>
                  <a:cubicBezTo>
                    <a:pt x="0" y="0"/>
                    <a:pt x="0" y="0"/>
                    <a:pt x="0" y="0"/>
                  </a:cubicBezTo>
                  <a:cubicBezTo>
                    <a:pt x="0" y="0"/>
                    <a:pt x="0" y="0"/>
                    <a:pt x="0" y="0"/>
                  </a:cubicBezTo>
                  <a:cubicBezTo>
                    <a:pt x="0" y="1"/>
                    <a:pt x="0" y="2"/>
                    <a:pt x="1" y="3"/>
                  </a:cubicBezTo>
                  <a:cubicBezTo>
                    <a:pt x="1" y="4"/>
                    <a:pt x="1" y="5"/>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79"/>
            <p:cNvSpPr/>
            <p:nvPr/>
          </p:nvSpPr>
          <p:spPr bwMode="auto">
            <a:xfrm>
              <a:off x="4499769" y="-1338262"/>
              <a:ext cx="22225" cy="25400"/>
            </a:xfrm>
            <a:custGeom>
              <a:avLst/>
              <a:gdLst>
                <a:gd name="T0" fmla="*/ 1 w 5"/>
                <a:gd name="T1" fmla="*/ 0 h 6"/>
                <a:gd name="T2" fmla="*/ 4 w 5"/>
                <a:gd name="T3" fmla="*/ 4 h 6"/>
                <a:gd name="T4" fmla="*/ 1 w 5"/>
                <a:gd name="T5" fmla="*/ 0 h 6"/>
              </a:gdLst>
              <a:ahLst/>
              <a:cxnLst>
                <a:cxn ang="0">
                  <a:pos x="T0" y="T1"/>
                </a:cxn>
                <a:cxn ang="0">
                  <a:pos x="T2" y="T3"/>
                </a:cxn>
                <a:cxn ang="0">
                  <a:pos x="T4" y="T5"/>
                </a:cxn>
              </a:cxnLst>
              <a:rect l="0" t="0" r="r" b="b"/>
              <a:pathLst>
                <a:path w="5" h="6">
                  <a:moveTo>
                    <a:pt x="1" y="0"/>
                  </a:moveTo>
                  <a:cubicBezTo>
                    <a:pt x="0" y="2"/>
                    <a:pt x="3" y="6"/>
                    <a:pt x="4" y="4"/>
                  </a:cubicBezTo>
                  <a:cubicBezTo>
                    <a:pt x="5" y="2"/>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80"/>
            <p:cNvSpPr/>
            <p:nvPr/>
          </p:nvSpPr>
          <p:spPr bwMode="auto">
            <a:xfrm>
              <a:off x="4499769" y="-1338262"/>
              <a:ext cx="4763" cy="4763"/>
            </a:xfrm>
            <a:custGeom>
              <a:avLst/>
              <a:gdLst>
                <a:gd name="T0" fmla="*/ 0 w 3"/>
                <a:gd name="T1" fmla="*/ 3 h 3"/>
                <a:gd name="T2" fmla="*/ 3 w 3"/>
                <a:gd name="T3" fmla="*/ 0 h 3"/>
                <a:gd name="T4" fmla="*/ 3 w 3"/>
                <a:gd name="T5" fmla="*/ 0 h 3"/>
                <a:gd name="T6" fmla="*/ 0 w 3"/>
                <a:gd name="T7" fmla="*/ 3 h 3"/>
              </a:gdLst>
              <a:ahLst/>
              <a:cxnLst>
                <a:cxn ang="0">
                  <a:pos x="T0" y="T1"/>
                </a:cxn>
                <a:cxn ang="0">
                  <a:pos x="T2" y="T3"/>
                </a:cxn>
                <a:cxn ang="0">
                  <a:pos x="T4" y="T5"/>
                </a:cxn>
                <a:cxn ang="0">
                  <a:pos x="T6" y="T7"/>
                </a:cxn>
              </a:cxnLst>
              <a:rect l="0" t="0" r="r" b="b"/>
              <a:pathLst>
                <a:path w="3" h="3">
                  <a:moveTo>
                    <a:pt x="0" y="3"/>
                  </a:moveTo>
                  <a:lnTo>
                    <a:pt x="3" y="0"/>
                  </a:lnTo>
                  <a:lnTo>
                    <a:pt x="3"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Rectangle 81"/>
            <p:cNvSpPr>
              <a:spLocks noChangeArrowheads="1"/>
            </p:cNvSpPr>
            <p:nvPr/>
          </p:nvSpPr>
          <p:spPr bwMode="auto">
            <a:xfrm>
              <a:off x="4504532" y="-1338262"/>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8" name="Freeform 82"/>
            <p:cNvSpPr/>
            <p:nvPr/>
          </p:nvSpPr>
          <p:spPr bwMode="auto">
            <a:xfrm>
              <a:off x="5187157" y="-841374"/>
              <a:ext cx="149225" cy="42863"/>
            </a:xfrm>
            <a:custGeom>
              <a:avLst/>
              <a:gdLst>
                <a:gd name="T0" fmla="*/ 33 w 35"/>
                <a:gd name="T1" fmla="*/ 10 h 10"/>
                <a:gd name="T2" fmla="*/ 29 w 35"/>
                <a:gd name="T3" fmla="*/ 6 h 10"/>
                <a:gd name="T4" fmla="*/ 16 w 35"/>
                <a:gd name="T5" fmla="*/ 0 h 10"/>
                <a:gd name="T6" fmla="*/ 17 w 35"/>
                <a:gd name="T7" fmla="*/ 1 h 10"/>
                <a:gd name="T8" fmla="*/ 11 w 35"/>
                <a:gd name="T9" fmla="*/ 0 h 10"/>
                <a:gd name="T10" fmla="*/ 7 w 35"/>
                <a:gd name="T11" fmla="*/ 0 h 10"/>
                <a:gd name="T12" fmla="*/ 0 w 35"/>
                <a:gd name="T13" fmla="*/ 3 h 10"/>
                <a:gd name="T14" fmla="*/ 9 w 35"/>
                <a:gd name="T15" fmla="*/ 3 h 10"/>
                <a:gd name="T16" fmla="*/ 19 w 35"/>
                <a:gd name="T17" fmla="*/ 6 h 10"/>
                <a:gd name="T18" fmla="*/ 25 w 35"/>
                <a:gd name="T19" fmla="*/ 8 h 10"/>
                <a:gd name="T20" fmla="*/ 25 w 35"/>
                <a:gd name="T21" fmla="*/ 9 h 10"/>
                <a:gd name="T22" fmla="*/ 27 w 35"/>
                <a:gd name="T23" fmla="*/ 9 h 10"/>
                <a:gd name="T24" fmla="*/ 30 w 35"/>
                <a:gd name="T25" fmla="*/ 10 h 10"/>
                <a:gd name="T26" fmla="*/ 33 w 35"/>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0">
                  <a:moveTo>
                    <a:pt x="33" y="10"/>
                  </a:moveTo>
                  <a:cubicBezTo>
                    <a:pt x="35" y="7"/>
                    <a:pt x="30" y="6"/>
                    <a:pt x="29" y="6"/>
                  </a:cubicBezTo>
                  <a:cubicBezTo>
                    <a:pt x="24" y="4"/>
                    <a:pt x="20" y="2"/>
                    <a:pt x="16" y="0"/>
                  </a:cubicBezTo>
                  <a:cubicBezTo>
                    <a:pt x="17" y="1"/>
                    <a:pt x="17" y="1"/>
                    <a:pt x="17" y="1"/>
                  </a:cubicBezTo>
                  <a:cubicBezTo>
                    <a:pt x="15" y="0"/>
                    <a:pt x="13" y="0"/>
                    <a:pt x="11" y="0"/>
                  </a:cubicBezTo>
                  <a:cubicBezTo>
                    <a:pt x="10" y="0"/>
                    <a:pt x="9" y="0"/>
                    <a:pt x="7" y="0"/>
                  </a:cubicBezTo>
                  <a:cubicBezTo>
                    <a:pt x="5" y="0"/>
                    <a:pt x="0" y="0"/>
                    <a:pt x="0" y="3"/>
                  </a:cubicBezTo>
                  <a:cubicBezTo>
                    <a:pt x="0" y="6"/>
                    <a:pt x="7" y="3"/>
                    <a:pt x="9" y="3"/>
                  </a:cubicBezTo>
                  <a:cubicBezTo>
                    <a:pt x="13" y="3"/>
                    <a:pt x="16" y="3"/>
                    <a:pt x="19" y="6"/>
                  </a:cubicBezTo>
                  <a:cubicBezTo>
                    <a:pt x="21" y="8"/>
                    <a:pt x="23" y="7"/>
                    <a:pt x="25" y="8"/>
                  </a:cubicBezTo>
                  <a:cubicBezTo>
                    <a:pt x="25" y="9"/>
                    <a:pt x="25" y="9"/>
                    <a:pt x="25" y="9"/>
                  </a:cubicBezTo>
                  <a:cubicBezTo>
                    <a:pt x="26" y="9"/>
                    <a:pt x="27" y="9"/>
                    <a:pt x="27" y="9"/>
                  </a:cubicBezTo>
                  <a:cubicBezTo>
                    <a:pt x="28" y="10"/>
                    <a:pt x="29" y="10"/>
                    <a:pt x="30" y="10"/>
                  </a:cubicBezTo>
                  <a:cubicBezTo>
                    <a:pt x="31" y="10"/>
                    <a:pt x="33" y="10"/>
                    <a:pt x="3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83"/>
            <p:cNvSpPr/>
            <p:nvPr/>
          </p:nvSpPr>
          <p:spPr bwMode="auto">
            <a:xfrm>
              <a:off x="5301457" y="-777874"/>
              <a:ext cx="0" cy="4763"/>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84"/>
            <p:cNvSpPr/>
            <p:nvPr/>
          </p:nvSpPr>
          <p:spPr bwMode="auto">
            <a:xfrm>
              <a:off x="5276057" y="-777874"/>
              <a:ext cx="30163" cy="17463"/>
            </a:xfrm>
            <a:custGeom>
              <a:avLst/>
              <a:gdLst>
                <a:gd name="T0" fmla="*/ 2 w 7"/>
                <a:gd name="T1" fmla="*/ 0 h 4"/>
                <a:gd name="T2" fmla="*/ 0 w 7"/>
                <a:gd name="T3" fmla="*/ 3 h 4"/>
                <a:gd name="T4" fmla="*/ 5 w 7"/>
                <a:gd name="T5" fmla="*/ 2 h 4"/>
                <a:gd name="T6" fmla="*/ 7 w 7"/>
                <a:gd name="T7" fmla="*/ 1 h 4"/>
                <a:gd name="T8" fmla="*/ 2 w 7"/>
                <a:gd name="T9" fmla="*/ 0 h 4"/>
              </a:gdLst>
              <a:ahLst/>
              <a:cxnLst>
                <a:cxn ang="0">
                  <a:pos x="T0" y="T1"/>
                </a:cxn>
                <a:cxn ang="0">
                  <a:pos x="T2" y="T3"/>
                </a:cxn>
                <a:cxn ang="0">
                  <a:pos x="T4" y="T5"/>
                </a:cxn>
                <a:cxn ang="0">
                  <a:pos x="T6" y="T7"/>
                </a:cxn>
                <a:cxn ang="0">
                  <a:pos x="T8" y="T9"/>
                </a:cxn>
              </a:cxnLst>
              <a:rect l="0" t="0" r="r" b="b"/>
              <a:pathLst>
                <a:path w="7" h="4">
                  <a:moveTo>
                    <a:pt x="2" y="0"/>
                  </a:moveTo>
                  <a:cubicBezTo>
                    <a:pt x="2" y="1"/>
                    <a:pt x="0" y="2"/>
                    <a:pt x="0" y="3"/>
                  </a:cubicBezTo>
                  <a:cubicBezTo>
                    <a:pt x="1" y="4"/>
                    <a:pt x="4" y="2"/>
                    <a:pt x="5" y="2"/>
                  </a:cubicBezTo>
                  <a:cubicBezTo>
                    <a:pt x="6" y="2"/>
                    <a:pt x="7" y="2"/>
                    <a:pt x="7" y="1"/>
                  </a:cubicBezTo>
                  <a:cubicBezTo>
                    <a:pt x="5" y="0"/>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Rectangle 85"/>
            <p:cNvSpPr>
              <a:spLocks noChangeArrowheads="1"/>
            </p:cNvSpPr>
            <p:nvPr/>
          </p:nvSpPr>
          <p:spPr bwMode="auto">
            <a:xfrm>
              <a:off x="5301457" y="-773112"/>
              <a:ext cx="4763"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2" name="Freeform 86"/>
            <p:cNvSpPr/>
            <p:nvPr/>
          </p:nvSpPr>
          <p:spPr bwMode="auto">
            <a:xfrm>
              <a:off x="5326857" y="-793749"/>
              <a:ext cx="93663" cy="38100"/>
            </a:xfrm>
            <a:custGeom>
              <a:avLst/>
              <a:gdLst>
                <a:gd name="T0" fmla="*/ 3 w 22"/>
                <a:gd name="T1" fmla="*/ 7 h 9"/>
                <a:gd name="T2" fmla="*/ 11 w 22"/>
                <a:gd name="T3" fmla="*/ 5 h 9"/>
                <a:gd name="T4" fmla="*/ 14 w 22"/>
                <a:gd name="T5" fmla="*/ 7 h 9"/>
                <a:gd name="T6" fmla="*/ 19 w 22"/>
                <a:gd name="T7" fmla="*/ 6 h 9"/>
                <a:gd name="T8" fmla="*/ 22 w 22"/>
                <a:gd name="T9" fmla="*/ 5 h 9"/>
                <a:gd name="T10" fmla="*/ 18 w 22"/>
                <a:gd name="T11" fmla="*/ 2 h 9"/>
                <a:gd name="T12" fmla="*/ 16 w 22"/>
                <a:gd name="T13" fmla="*/ 1 h 9"/>
                <a:gd name="T14" fmla="*/ 16 w 22"/>
                <a:gd name="T15" fmla="*/ 1 h 9"/>
                <a:gd name="T16" fmla="*/ 12 w 22"/>
                <a:gd name="T17" fmla="*/ 0 h 9"/>
                <a:gd name="T18" fmla="*/ 6 w 22"/>
                <a:gd name="T19" fmla="*/ 1 h 9"/>
                <a:gd name="T20" fmla="*/ 6 w 22"/>
                <a:gd name="T21" fmla="*/ 4 h 9"/>
                <a:gd name="T22" fmla="*/ 3 w 22"/>
                <a:gd name="T2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9">
                  <a:moveTo>
                    <a:pt x="3" y="7"/>
                  </a:moveTo>
                  <a:cubicBezTo>
                    <a:pt x="6" y="9"/>
                    <a:pt x="9" y="4"/>
                    <a:pt x="11" y="5"/>
                  </a:cubicBezTo>
                  <a:cubicBezTo>
                    <a:pt x="12" y="6"/>
                    <a:pt x="12" y="7"/>
                    <a:pt x="14" y="7"/>
                  </a:cubicBezTo>
                  <a:cubicBezTo>
                    <a:pt x="15" y="7"/>
                    <a:pt x="17" y="6"/>
                    <a:pt x="19" y="6"/>
                  </a:cubicBezTo>
                  <a:cubicBezTo>
                    <a:pt x="20" y="6"/>
                    <a:pt x="22" y="6"/>
                    <a:pt x="22" y="5"/>
                  </a:cubicBezTo>
                  <a:cubicBezTo>
                    <a:pt x="22" y="4"/>
                    <a:pt x="19" y="2"/>
                    <a:pt x="18" y="2"/>
                  </a:cubicBezTo>
                  <a:cubicBezTo>
                    <a:pt x="17" y="2"/>
                    <a:pt x="16" y="2"/>
                    <a:pt x="16" y="1"/>
                  </a:cubicBezTo>
                  <a:cubicBezTo>
                    <a:pt x="16" y="1"/>
                    <a:pt x="16" y="1"/>
                    <a:pt x="16" y="1"/>
                  </a:cubicBezTo>
                  <a:cubicBezTo>
                    <a:pt x="17" y="0"/>
                    <a:pt x="13" y="0"/>
                    <a:pt x="12" y="0"/>
                  </a:cubicBezTo>
                  <a:cubicBezTo>
                    <a:pt x="10" y="1"/>
                    <a:pt x="8" y="1"/>
                    <a:pt x="6" y="1"/>
                  </a:cubicBezTo>
                  <a:cubicBezTo>
                    <a:pt x="6" y="2"/>
                    <a:pt x="6" y="3"/>
                    <a:pt x="6" y="4"/>
                  </a:cubicBezTo>
                  <a:cubicBezTo>
                    <a:pt x="5" y="4"/>
                    <a:pt x="0" y="5"/>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Rectangle 87"/>
            <p:cNvSpPr>
              <a:spLocks noChangeArrowheads="1"/>
            </p:cNvSpPr>
            <p:nvPr/>
          </p:nvSpPr>
          <p:spPr bwMode="auto">
            <a:xfrm>
              <a:off x="5453857" y="-777874"/>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4" name="Freeform 88"/>
            <p:cNvSpPr/>
            <p:nvPr/>
          </p:nvSpPr>
          <p:spPr bwMode="auto">
            <a:xfrm>
              <a:off x="5437982" y="-781049"/>
              <a:ext cx="25400" cy="25400"/>
            </a:xfrm>
            <a:custGeom>
              <a:avLst/>
              <a:gdLst>
                <a:gd name="T0" fmla="*/ 1 w 6"/>
                <a:gd name="T1" fmla="*/ 2 h 6"/>
                <a:gd name="T2" fmla="*/ 1 w 6"/>
                <a:gd name="T3" fmla="*/ 4 h 6"/>
                <a:gd name="T4" fmla="*/ 4 w 6"/>
                <a:gd name="T5" fmla="*/ 1 h 6"/>
                <a:gd name="T6" fmla="*/ 1 w 6"/>
                <a:gd name="T7" fmla="*/ 2 h 6"/>
              </a:gdLst>
              <a:ahLst/>
              <a:cxnLst>
                <a:cxn ang="0">
                  <a:pos x="T0" y="T1"/>
                </a:cxn>
                <a:cxn ang="0">
                  <a:pos x="T2" y="T3"/>
                </a:cxn>
                <a:cxn ang="0">
                  <a:pos x="T4" y="T5"/>
                </a:cxn>
                <a:cxn ang="0">
                  <a:pos x="T6" y="T7"/>
                </a:cxn>
              </a:cxnLst>
              <a:rect l="0" t="0" r="r" b="b"/>
              <a:pathLst>
                <a:path w="6" h="6">
                  <a:moveTo>
                    <a:pt x="1" y="2"/>
                  </a:moveTo>
                  <a:cubicBezTo>
                    <a:pt x="0" y="2"/>
                    <a:pt x="1" y="4"/>
                    <a:pt x="1" y="4"/>
                  </a:cubicBezTo>
                  <a:cubicBezTo>
                    <a:pt x="3" y="6"/>
                    <a:pt x="6" y="2"/>
                    <a:pt x="4" y="1"/>
                  </a:cubicBezTo>
                  <a:cubicBezTo>
                    <a:pt x="3" y="1"/>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89"/>
            <p:cNvSpPr/>
            <p:nvPr/>
          </p:nvSpPr>
          <p:spPr bwMode="auto">
            <a:xfrm>
              <a:off x="5179219" y="-636587"/>
              <a:ext cx="657225" cy="1001713"/>
            </a:xfrm>
            <a:custGeom>
              <a:avLst/>
              <a:gdLst>
                <a:gd name="T0" fmla="*/ 146 w 155"/>
                <a:gd name="T1" fmla="*/ 52 h 236"/>
                <a:gd name="T2" fmla="*/ 140 w 155"/>
                <a:gd name="T3" fmla="*/ 48 h 236"/>
                <a:gd name="T4" fmla="*/ 127 w 155"/>
                <a:gd name="T5" fmla="*/ 45 h 236"/>
                <a:gd name="T6" fmla="*/ 119 w 155"/>
                <a:gd name="T7" fmla="*/ 42 h 236"/>
                <a:gd name="T8" fmla="*/ 111 w 155"/>
                <a:gd name="T9" fmla="*/ 41 h 236"/>
                <a:gd name="T10" fmla="*/ 103 w 155"/>
                <a:gd name="T11" fmla="*/ 38 h 236"/>
                <a:gd name="T12" fmla="*/ 100 w 155"/>
                <a:gd name="T13" fmla="*/ 39 h 236"/>
                <a:gd name="T14" fmla="*/ 102 w 155"/>
                <a:gd name="T15" fmla="*/ 30 h 236"/>
                <a:gd name="T16" fmla="*/ 96 w 155"/>
                <a:gd name="T17" fmla="*/ 22 h 236"/>
                <a:gd name="T18" fmla="*/ 78 w 155"/>
                <a:gd name="T19" fmla="*/ 18 h 236"/>
                <a:gd name="T20" fmla="*/ 71 w 155"/>
                <a:gd name="T21" fmla="*/ 11 h 236"/>
                <a:gd name="T22" fmla="*/ 61 w 155"/>
                <a:gd name="T23" fmla="*/ 5 h 236"/>
                <a:gd name="T24" fmla="*/ 50 w 155"/>
                <a:gd name="T25" fmla="*/ 5 h 236"/>
                <a:gd name="T26" fmla="*/ 44 w 155"/>
                <a:gd name="T27" fmla="*/ 3 h 236"/>
                <a:gd name="T28" fmla="*/ 33 w 155"/>
                <a:gd name="T29" fmla="*/ 9 h 236"/>
                <a:gd name="T30" fmla="*/ 26 w 155"/>
                <a:gd name="T31" fmla="*/ 2 h 236"/>
                <a:gd name="T32" fmla="*/ 15 w 155"/>
                <a:gd name="T33" fmla="*/ 11 h 236"/>
                <a:gd name="T34" fmla="*/ 12 w 155"/>
                <a:gd name="T35" fmla="*/ 27 h 236"/>
                <a:gd name="T36" fmla="*/ 2 w 155"/>
                <a:gd name="T37" fmla="*/ 40 h 236"/>
                <a:gd name="T38" fmla="*/ 4 w 155"/>
                <a:gd name="T39" fmla="*/ 48 h 236"/>
                <a:gd name="T40" fmla="*/ 3 w 155"/>
                <a:gd name="T41" fmla="*/ 59 h 236"/>
                <a:gd name="T42" fmla="*/ 16 w 155"/>
                <a:gd name="T43" fmla="*/ 82 h 236"/>
                <a:gd name="T44" fmla="*/ 26 w 155"/>
                <a:gd name="T45" fmla="*/ 91 h 236"/>
                <a:gd name="T46" fmla="*/ 37 w 155"/>
                <a:gd name="T47" fmla="*/ 99 h 236"/>
                <a:gd name="T48" fmla="*/ 34 w 155"/>
                <a:gd name="T49" fmla="*/ 123 h 236"/>
                <a:gd name="T50" fmla="*/ 30 w 155"/>
                <a:gd name="T51" fmla="*/ 151 h 236"/>
                <a:gd name="T52" fmla="*/ 27 w 155"/>
                <a:gd name="T53" fmla="*/ 162 h 236"/>
                <a:gd name="T54" fmla="*/ 24 w 155"/>
                <a:gd name="T55" fmla="*/ 177 h 236"/>
                <a:gd name="T56" fmla="*/ 28 w 155"/>
                <a:gd name="T57" fmla="*/ 188 h 236"/>
                <a:gd name="T58" fmla="*/ 21 w 155"/>
                <a:gd name="T59" fmla="*/ 196 h 236"/>
                <a:gd name="T60" fmla="*/ 23 w 155"/>
                <a:gd name="T61" fmla="*/ 206 h 236"/>
                <a:gd name="T62" fmla="*/ 23 w 155"/>
                <a:gd name="T63" fmla="*/ 215 h 236"/>
                <a:gd name="T64" fmla="*/ 29 w 155"/>
                <a:gd name="T65" fmla="*/ 227 h 236"/>
                <a:gd name="T66" fmla="*/ 36 w 155"/>
                <a:gd name="T67" fmla="*/ 227 h 236"/>
                <a:gd name="T68" fmla="*/ 39 w 155"/>
                <a:gd name="T69" fmla="*/ 234 h 236"/>
                <a:gd name="T70" fmla="*/ 50 w 155"/>
                <a:gd name="T71" fmla="*/ 232 h 236"/>
                <a:gd name="T72" fmla="*/ 41 w 155"/>
                <a:gd name="T73" fmla="*/ 223 h 236"/>
                <a:gd name="T74" fmla="*/ 42 w 155"/>
                <a:gd name="T75" fmla="*/ 214 h 236"/>
                <a:gd name="T76" fmla="*/ 50 w 155"/>
                <a:gd name="T77" fmla="*/ 205 h 236"/>
                <a:gd name="T78" fmla="*/ 49 w 155"/>
                <a:gd name="T79" fmla="*/ 194 h 236"/>
                <a:gd name="T80" fmla="*/ 55 w 155"/>
                <a:gd name="T81" fmla="*/ 185 h 236"/>
                <a:gd name="T82" fmla="*/ 56 w 155"/>
                <a:gd name="T83" fmla="*/ 175 h 236"/>
                <a:gd name="T84" fmla="*/ 63 w 155"/>
                <a:gd name="T85" fmla="*/ 170 h 236"/>
                <a:gd name="T86" fmla="*/ 79 w 155"/>
                <a:gd name="T87" fmla="*/ 165 h 236"/>
                <a:gd name="T88" fmla="*/ 80 w 155"/>
                <a:gd name="T89" fmla="*/ 153 h 236"/>
                <a:gd name="T90" fmla="*/ 95 w 155"/>
                <a:gd name="T91" fmla="*/ 146 h 236"/>
                <a:gd name="T92" fmla="*/ 106 w 155"/>
                <a:gd name="T93" fmla="*/ 135 h 236"/>
                <a:gd name="T94" fmla="*/ 110 w 155"/>
                <a:gd name="T95" fmla="*/ 124 h 236"/>
                <a:gd name="T96" fmla="*/ 119 w 155"/>
                <a:gd name="T97" fmla="*/ 114 h 236"/>
                <a:gd name="T98" fmla="*/ 126 w 155"/>
                <a:gd name="T99" fmla="*/ 113 h 236"/>
                <a:gd name="T100" fmla="*/ 137 w 155"/>
                <a:gd name="T101" fmla="*/ 104 h 236"/>
                <a:gd name="T102" fmla="*/ 141 w 155"/>
                <a:gd name="T103" fmla="*/ 85 h 236"/>
                <a:gd name="T104" fmla="*/ 153 w 155"/>
                <a:gd name="T105" fmla="*/ 69 h 236"/>
                <a:gd name="T106" fmla="*/ 155 w 155"/>
                <a:gd name="T107" fmla="*/ 6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5" h="236">
                  <a:moveTo>
                    <a:pt x="152" y="54"/>
                  </a:moveTo>
                  <a:cubicBezTo>
                    <a:pt x="151" y="53"/>
                    <a:pt x="149" y="54"/>
                    <a:pt x="147" y="54"/>
                  </a:cubicBezTo>
                  <a:cubicBezTo>
                    <a:pt x="147" y="54"/>
                    <a:pt x="147" y="53"/>
                    <a:pt x="146" y="52"/>
                  </a:cubicBezTo>
                  <a:cubicBezTo>
                    <a:pt x="146" y="52"/>
                    <a:pt x="145" y="52"/>
                    <a:pt x="145" y="52"/>
                  </a:cubicBezTo>
                  <a:cubicBezTo>
                    <a:pt x="145" y="52"/>
                    <a:pt x="145" y="51"/>
                    <a:pt x="145" y="51"/>
                  </a:cubicBezTo>
                  <a:cubicBezTo>
                    <a:pt x="144" y="49"/>
                    <a:pt x="142" y="49"/>
                    <a:pt x="140" y="48"/>
                  </a:cubicBezTo>
                  <a:cubicBezTo>
                    <a:pt x="138" y="48"/>
                    <a:pt x="137" y="46"/>
                    <a:pt x="134" y="46"/>
                  </a:cubicBezTo>
                  <a:cubicBezTo>
                    <a:pt x="133" y="47"/>
                    <a:pt x="132" y="47"/>
                    <a:pt x="130" y="46"/>
                  </a:cubicBezTo>
                  <a:cubicBezTo>
                    <a:pt x="129" y="46"/>
                    <a:pt x="129" y="45"/>
                    <a:pt x="127" y="45"/>
                  </a:cubicBezTo>
                  <a:cubicBezTo>
                    <a:pt x="126" y="45"/>
                    <a:pt x="125" y="48"/>
                    <a:pt x="123" y="46"/>
                  </a:cubicBezTo>
                  <a:cubicBezTo>
                    <a:pt x="122" y="45"/>
                    <a:pt x="123" y="43"/>
                    <a:pt x="123" y="42"/>
                  </a:cubicBezTo>
                  <a:cubicBezTo>
                    <a:pt x="122" y="41"/>
                    <a:pt x="120" y="42"/>
                    <a:pt x="119" y="42"/>
                  </a:cubicBezTo>
                  <a:cubicBezTo>
                    <a:pt x="118" y="41"/>
                    <a:pt x="118" y="40"/>
                    <a:pt x="117" y="40"/>
                  </a:cubicBezTo>
                  <a:cubicBezTo>
                    <a:pt x="117" y="40"/>
                    <a:pt x="115" y="40"/>
                    <a:pt x="115" y="40"/>
                  </a:cubicBezTo>
                  <a:cubicBezTo>
                    <a:pt x="113" y="40"/>
                    <a:pt x="112" y="40"/>
                    <a:pt x="111" y="41"/>
                  </a:cubicBezTo>
                  <a:cubicBezTo>
                    <a:pt x="111" y="41"/>
                    <a:pt x="110" y="44"/>
                    <a:pt x="108" y="43"/>
                  </a:cubicBezTo>
                  <a:cubicBezTo>
                    <a:pt x="108" y="41"/>
                    <a:pt x="110" y="38"/>
                    <a:pt x="107" y="38"/>
                  </a:cubicBezTo>
                  <a:cubicBezTo>
                    <a:pt x="106" y="38"/>
                    <a:pt x="105" y="38"/>
                    <a:pt x="103" y="38"/>
                  </a:cubicBezTo>
                  <a:cubicBezTo>
                    <a:pt x="101" y="39"/>
                    <a:pt x="102" y="40"/>
                    <a:pt x="102" y="42"/>
                  </a:cubicBezTo>
                  <a:cubicBezTo>
                    <a:pt x="101" y="43"/>
                    <a:pt x="99" y="44"/>
                    <a:pt x="98" y="43"/>
                  </a:cubicBezTo>
                  <a:cubicBezTo>
                    <a:pt x="96" y="42"/>
                    <a:pt x="99" y="40"/>
                    <a:pt x="100" y="39"/>
                  </a:cubicBezTo>
                  <a:cubicBezTo>
                    <a:pt x="101" y="38"/>
                    <a:pt x="103" y="37"/>
                    <a:pt x="103" y="35"/>
                  </a:cubicBezTo>
                  <a:cubicBezTo>
                    <a:pt x="103" y="34"/>
                    <a:pt x="102" y="33"/>
                    <a:pt x="102" y="32"/>
                  </a:cubicBezTo>
                  <a:cubicBezTo>
                    <a:pt x="102" y="31"/>
                    <a:pt x="102" y="30"/>
                    <a:pt x="102" y="30"/>
                  </a:cubicBezTo>
                  <a:cubicBezTo>
                    <a:pt x="101" y="30"/>
                    <a:pt x="101" y="30"/>
                    <a:pt x="101" y="30"/>
                  </a:cubicBezTo>
                  <a:cubicBezTo>
                    <a:pt x="101" y="29"/>
                    <a:pt x="101" y="28"/>
                    <a:pt x="101" y="27"/>
                  </a:cubicBezTo>
                  <a:cubicBezTo>
                    <a:pt x="100" y="25"/>
                    <a:pt x="98" y="23"/>
                    <a:pt x="96" y="22"/>
                  </a:cubicBezTo>
                  <a:cubicBezTo>
                    <a:pt x="93" y="21"/>
                    <a:pt x="89" y="23"/>
                    <a:pt x="86" y="21"/>
                  </a:cubicBezTo>
                  <a:cubicBezTo>
                    <a:pt x="85" y="20"/>
                    <a:pt x="84" y="18"/>
                    <a:pt x="82" y="17"/>
                  </a:cubicBezTo>
                  <a:cubicBezTo>
                    <a:pt x="80" y="17"/>
                    <a:pt x="79" y="18"/>
                    <a:pt x="78" y="18"/>
                  </a:cubicBezTo>
                  <a:cubicBezTo>
                    <a:pt x="75" y="18"/>
                    <a:pt x="76" y="15"/>
                    <a:pt x="75" y="14"/>
                  </a:cubicBezTo>
                  <a:cubicBezTo>
                    <a:pt x="74" y="13"/>
                    <a:pt x="74" y="13"/>
                    <a:pt x="73" y="12"/>
                  </a:cubicBezTo>
                  <a:cubicBezTo>
                    <a:pt x="72" y="12"/>
                    <a:pt x="72" y="11"/>
                    <a:pt x="71" y="11"/>
                  </a:cubicBezTo>
                  <a:cubicBezTo>
                    <a:pt x="69" y="11"/>
                    <a:pt x="67" y="12"/>
                    <a:pt x="67" y="10"/>
                  </a:cubicBezTo>
                  <a:cubicBezTo>
                    <a:pt x="66" y="8"/>
                    <a:pt x="68" y="7"/>
                    <a:pt x="65" y="6"/>
                  </a:cubicBezTo>
                  <a:cubicBezTo>
                    <a:pt x="64" y="6"/>
                    <a:pt x="62" y="5"/>
                    <a:pt x="61" y="5"/>
                  </a:cubicBezTo>
                  <a:cubicBezTo>
                    <a:pt x="59" y="4"/>
                    <a:pt x="58" y="6"/>
                    <a:pt x="56" y="6"/>
                  </a:cubicBezTo>
                  <a:cubicBezTo>
                    <a:pt x="54" y="6"/>
                    <a:pt x="53" y="5"/>
                    <a:pt x="51" y="5"/>
                  </a:cubicBezTo>
                  <a:cubicBezTo>
                    <a:pt x="51" y="5"/>
                    <a:pt x="50" y="5"/>
                    <a:pt x="50" y="5"/>
                  </a:cubicBezTo>
                  <a:cubicBezTo>
                    <a:pt x="49" y="5"/>
                    <a:pt x="49" y="5"/>
                    <a:pt x="49" y="5"/>
                  </a:cubicBezTo>
                  <a:cubicBezTo>
                    <a:pt x="48" y="4"/>
                    <a:pt x="48" y="4"/>
                    <a:pt x="48" y="4"/>
                  </a:cubicBezTo>
                  <a:cubicBezTo>
                    <a:pt x="47" y="3"/>
                    <a:pt x="46" y="3"/>
                    <a:pt x="44" y="3"/>
                  </a:cubicBezTo>
                  <a:cubicBezTo>
                    <a:pt x="43" y="3"/>
                    <a:pt x="42" y="3"/>
                    <a:pt x="41" y="2"/>
                  </a:cubicBezTo>
                  <a:cubicBezTo>
                    <a:pt x="39" y="0"/>
                    <a:pt x="36" y="0"/>
                    <a:pt x="34" y="3"/>
                  </a:cubicBezTo>
                  <a:cubicBezTo>
                    <a:pt x="33" y="4"/>
                    <a:pt x="35" y="10"/>
                    <a:pt x="33" y="9"/>
                  </a:cubicBezTo>
                  <a:cubicBezTo>
                    <a:pt x="32" y="9"/>
                    <a:pt x="32" y="7"/>
                    <a:pt x="31" y="6"/>
                  </a:cubicBezTo>
                  <a:cubicBezTo>
                    <a:pt x="31" y="4"/>
                    <a:pt x="31" y="3"/>
                    <a:pt x="29" y="2"/>
                  </a:cubicBezTo>
                  <a:cubicBezTo>
                    <a:pt x="28" y="2"/>
                    <a:pt x="27" y="2"/>
                    <a:pt x="26" y="2"/>
                  </a:cubicBezTo>
                  <a:cubicBezTo>
                    <a:pt x="25" y="2"/>
                    <a:pt x="22" y="2"/>
                    <a:pt x="21" y="3"/>
                  </a:cubicBezTo>
                  <a:cubicBezTo>
                    <a:pt x="20" y="4"/>
                    <a:pt x="20" y="7"/>
                    <a:pt x="18" y="8"/>
                  </a:cubicBezTo>
                  <a:cubicBezTo>
                    <a:pt x="17" y="9"/>
                    <a:pt x="16" y="10"/>
                    <a:pt x="15" y="11"/>
                  </a:cubicBezTo>
                  <a:cubicBezTo>
                    <a:pt x="13" y="12"/>
                    <a:pt x="11" y="14"/>
                    <a:pt x="11" y="16"/>
                  </a:cubicBezTo>
                  <a:cubicBezTo>
                    <a:pt x="11" y="18"/>
                    <a:pt x="13" y="19"/>
                    <a:pt x="13" y="21"/>
                  </a:cubicBezTo>
                  <a:cubicBezTo>
                    <a:pt x="13" y="23"/>
                    <a:pt x="12" y="25"/>
                    <a:pt x="12" y="27"/>
                  </a:cubicBezTo>
                  <a:cubicBezTo>
                    <a:pt x="11" y="29"/>
                    <a:pt x="9" y="31"/>
                    <a:pt x="8" y="33"/>
                  </a:cubicBezTo>
                  <a:cubicBezTo>
                    <a:pt x="6" y="34"/>
                    <a:pt x="4" y="35"/>
                    <a:pt x="3" y="37"/>
                  </a:cubicBezTo>
                  <a:cubicBezTo>
                    <a:pt x="3" y="38"/>
                    <a:pt x="3" y="39"/>
                    <a:pt x="2" y="40"/>
                  </a:cubicBezTo>
                  <a:cubicBezTo>
                    <a:pt x="2" y="41"/>
                    <a:pt x="1" y="41"/>
                    <a:pt x="1" y="42"/>
                  </a:cubicBezTo>
                  <a:cubicBezTo>
                    <a:pt x="0" y="44"/>
                    <a:pt x="0" y="46"/>
                    <a:pt x="2" y="46"/>
                  </a:cubicBezTo>
                  <a:cubicBezTo>
                    <a:pt x="4" y="46"/>
                    <a:pt x="6" y="47"/>
                    <a:pt x="4" y="48"/>
                  </a:cubicBezTo>
                  <a:cubicBezTo>
                    <a:pt x="4" y="49"/>
                    <a:pt x="3" y="49"/>
                    <a:pt x="2" y="50"/>
                  </a:cubicBezTo>
                  <a:cubicBezTo>
                    <a:pt x="1" y="50"/>
                    <a:pt x="1" y="52"/>
                    <a:pt x="1" y="53"/>
                  </a:cubicBezTo>
                  <a:cubicBezTo>
                    <a:pt x="0" y="55"/>
                    <a:pt x="1" y="57"/>
                    <a:pt x="3" y="59"/>
                  </a:cubicBezTo>
                  <a:cubicBezTo>
                    <a:pt x="6" y="61"/>
                    <a:pt x="7" y="64"/>
                    <a:pt x="9" y="68"/>
                  </a:cubicBezTo>
                  <a:cubicBezTo>
                    <a:pt x="10" y="70"/>
                    <a:pt x="11" y="71"/>
                    <a:pt x="13" y="73"/>
                  </a:cubicBezTo>
                  <a:cubicBezTo>
                    <a:pt x="15" y="76"/>
                    <a:pt x="14" y="80"/>
                    <a:pt x="16" y="82"/>
                  </a:cubicBezTo>
                  <a:cubicBezTo>
                    <a:pt x="17" y="84"/>
                    <a:pt x="19" y="85"/>
                    <a:pt x="21" y="87"/>
                  </a:cubicBezTo>
                  <a:cubicBezTo>
                    <a:pt x="22" y="88"/>
                    <a:pt x="22" y="89"/>
                    <a:pt x="23" y="90"/>
                  </a:cubicBezTo>
                  <a:cubicBezTo>
                    <a:pt x="24" y="90"/>
                    <a:pt x="25" y="90"/>
                    <a:pt x="26" y="91"/>
                  </a:cubicBezTo>
                  <a:cubicBezTo>
                    <a:pt x="27" y="92"/>
                    <a:pt x="28" y="92"/>
                    <a:pt x="29" y="92"/>
                  </a:cubicBezTo>
                  <a:cubicBezTo>
                    <a:pt x="31" y="93"/>
                    <a:pt x="32" y="95"/>
                    <a:pt x="33" y="96"/>
                  </a:cubicBezTo>
                  <a:cubicBezTo>
                    <a:pt x="34" y="97"/>
                    <a:pt x="36" y="97"/>
                    <a:pt x="37" y="99"/>
                  </a:cubicBezTo>
                  <a:cubicBezTo>
                    <a:pt x="38" y="101"/>
                    <a:pt x="37" y="104"/>
                    <a:pt x="36" y="106"/>
                  </a:cubicBezTo>
                  <a:cubicBezTo>
                    <a:pt x="36" y="108"/>
                    <a:pt x="36" y="111"/>
                    <a:pt x="36" y="113"/>
                  </a:cubicBezTo>
                  <a:cubicBezTo>
                    <a:pt x="36" y="117"/>
                    <a:pt x="32" y="119"/>
                    <a:pt x="34" y="123"/>
                  </a:cubicBezTo>
                  <a:cubicBezTo>
                    <a:pt x="36" y="127"/>
                    <a:pt x="36" y="132"/>
                    <a:pt x="34" y="136"/>
                  </a:cubicBezTo>
                  <a:cubicBezTo>
                    <a:pt x="32" y="138"/>
                    <a:pt x="32" y="141"/>
                    <a:pt x="31" y="144"/>
                  </a:cubicBezTo>
                  <a:cubicBezTo>
                    <a:pt x="31" y="146"/>
                    <a:pt x="30" y="149"/>
                    <a:pt x="30" y="151"/>
                  </a:cubicBezTo>
                  <a:cubicBezTo>
                    <a:pt x="30" y="153"/>
                    <a:pt x="31" y="155"/>
                    <a:pt x="30" y="156"/>
                  </a:cubicBezTo>
                  <a:cubicBezTo>
                    <a:pt x="30" y="157"/>
                    <a:pt x="28" y="158"/>
                    <a:pt x="28" y="159"/>
                  </a:cubicBezTo>
                  <a:cubicBezTo>
                    <a:pt x="27" y="160"/>
                    <a:pt x="27" y="161"/>
                    <a:pt x="27" y="162"/>
                  </a:cubicBezTo>
                  <a:cubicBezTo>
                    <a:pt x="26" y="165"/>
                    <a:pt x="25" y="169"/>
                    <a:pt x="26" y="173"/>
                  </a:cubicBezTo>
                  <a:cubicBezTo>
                    <a:pt x="26" y="174"/>
                    <a:pt x="26" y="174"/>
                    <a:pt x="25" y="175"/>
                  </a:cubicBezTo>
                  <a:cubicBezTo>
                    <a:pt x="25" y="176"/>
                    <a:pt x="24" y="176"/>
                    <a:pt x="24" y="177"/>
                  </a:cubicBezTo>
                  <a:cubicBezTo>
                    <a:pt x="24" y="179"/>
                    <a:pt x="27" y="178"/>
                    <a:pt x="28" y="179"/>
                  </a:cubicBezTo>
                  <a:cubicBezTo>
                    <a:pt x="30" y="180"/>
                    <a:pt x="29" y="182"/>
                    <a:pt x="28" y="183"/>
                  </a:cubicBezTo>
                  <a:cubicBezTo>
                    <a:pt x="27" y="186"/>
                    <a:pt x="28" y="186"/>
                    <a:pt x="28" y="188"/>
                  </a:cubicBezTo>
                  <a:cubicBezTo>
                    <a:pt x="29" y="190"/>
                    <a:pt x="27" y="191"/>
                    <a:pt x="26" y="192"/>
                  </a:cubicBezTo>
                  <a:cubicBezTo>
                    <a:pt x="25" y="194"/>
                    <a:pt x="25" y="196"/>
                    <a:pt x="24" y="197"/>
                  </a:cubicBezTo>
                  <a:cubicBezTo>
                    <a:pt x="22" y="197"/>
                    <a:pt x="22" y="195"/>
                    <a:pt x="21" y="196"/>
                  </a:cubicBezTo>
                  <a:cubicBezTo>
                    <a:pt x="20" y="196"/>
                    <a:pt x="20" y="198"/>
                    <a:pt x="20" y="199"/>
                  </a:cubicBezTo>
                  <a:cubicBezTo>
                    <a:pt x="20" y="200"/>
                    <a:pt x="20" y="199"/>
                    <a:pt x="21" y="200"/>
                  </a:cubicBezTo>
                  <a:cubicBezTo>
                    <a:pt x="23" y="202"/>
                    <a:pt x="22" y="203"/>
                    <a:pt x="23" y="206"/>
                  </a:cubicBezTo>
                  <a:cubicBezTo>
                    <a:pt x="23" y="207"/>
                    <a:pt x="23" y="207"/>
                    <a:pt x="23" y="208"/>
                  </a:cubicBezTo>
                  <a:cubicBezTo>
                    <a:pt x="24" y="209"/>
                    <a:pt x="24" y="210"/>
                    <a:pt x="23" y="212"/>
                  </a:cubicBezTo>
                  <a:cubicBezTo>
                    <a:pt x="23" y="213"/>
                    <a:pt x="23" y="214"/>
                    <a:pt x="23" y="215"/>
                  </a:cubicBezTo>
                  <a:cubicBezTo>
                    <a:pt x="23" y="217"/>
                    <a:pt x="25" y="217"/>
                    <a:pt x="26" y="218"/>
                  </a:cubicBezTo>
                  <a:cubicBezTo>
                    <a:pt x="27" y="219"/>
                    <a:pt x="27" y="221"/>
                    <a:pt x="27" y="223"/>
                  </a:cubicBezTo>
                  <a:cubicBezTo>
                    <a:pt x="27" y="225"/>
                    <a:pt x="27" y="226"/>
                    <a:pt x="29" y="227"/>
                  </a:cubicBezTo>
                  <a:cubicBezTo>
                    <a:pt x="30" y="227"/>
                    <a:pt x="31" y="228"/>
                    <a:pt x="32" y="228"/>
                  </a:cubicBezTo>
                  <a:cubicBezTo>
                    <a:pt x="33" y="229"/>
                    <a:pt x="33" y="230"/>
                    <a:pt x="33" y="230"/>
                  </a:cubicBezTo>
                  <a:cubicBezTo>
                    <a:pt x="34" y="229"/>
                    <a:pt x="35" y="227"/>
                    <a:pt x="36" y="227"/>
                  </a:cubicBezTo>
                  <a:cubicBezTo>
                    <a:pt x="38" y="227"/>
                    <a:pt x="39" y="230"/>
                    <a:pt x="39" y="231"/>
                  </a:cubicBezTo>
                  <a:cubicBezTo>
                    <a:pt x="38" y="231"/>
                    <a:pt x="36" y="231"/>
                    <a:pt x="36" y="233"/>
                  </a:cubicBezTo>
                  <a:cubicBezTo>
                    <a:pt x="36" y="234"/>
                    <a:pt x="38" y="234"/>
                    <a:pt x="39" y="234"/>
                  </a:cubicBezTo>
                  <a:cubicBezTo>
                    <a:pt x="42" y="234"/>
                    <a:pt x="45" y="236"/>
                    <a:pt x="48" y="236"/>
                  </a:cubicBezTo>
                  <a:cubicBezTo>
                    <a:pt x="49" y="236"/>
                    <a:pt x="51" y="235"/>
                    <a:pt x="52" y="235"/>
                  </a:cubicBezTo>
                  <a:cubicBezTo>
                    <a:pt x="54" y="233"/>
                    <a:pt x="51" y="232"/>
                    <a:pt x="50" y="232"/>
                  </a:cubicBezTo>
                  <a:cubicBezTo>
                    <a:pt x="47" y="231"/>
                    <a:pt x="45" y="230"/>
                    <a:pt x="43" y="228"/>
                  </a:cubicBezTo>
                  <a:cubicBezTo>
                    <a:pt x="43" y="227"/>
                    <a:pt x="42" y="227"/>
                    <a:pt x="41" y="226"/>
                  </a:cubicBezTo>
                  <a:cubicBezTo>
                    <a:pt x="41" y="225"/>
                    <a:pt x="42" y="224"/>
                    <a:pt x="41" y="223"/>
                  </a:cubicBezTo>
                  <a:cubicBezTo>
                    <a:pt x="41" y="222"/>
                    <a:pt x="40" y="222"/>
                    <a:pt x="40" y="221"/>
                  </a:cubicBezTo>
                  <a:cubicBezTo>
                    <a:pt x="39" y="220"/>
                    <a:pt x="40" y="218"/>
                    <a:pt x="40" y="218"/>
                  </a:cubicBezTo>
                  <a:cubicBezTo>
                    <a:pt x="40" y="216"/>
                    <a:pt x="41" y="215"/>
                    <a:pt x="42" y="214"/>
                  </a:cubicBezTo>
                  <a:cubicBezTo>
                    <a:pt x="43" y="214"/>
                    <a:pt x="43" y="214"/>
                    <a:pt x="43" y="214"/>
                  </a:cubicBezTo>
                  <a:cubicBezTo>
                    <a:pt x="45" y="214"/>
                    <a:pt x="45" y="210"/>
                    <a:pt x="45" y="209"/>
                  </a:cubicBezTo>
                  <a:cubicBezTo>
                    <a:pt x="46" y="208"/>
                    <a:pt x="48" y="205"/>
                    <a:pt x="50" y="205"/>
                  </a:cubicBezTo>
                  <a:cubicBezTo>
                    <a:pt x="51" y="204"/>
                    <a:pt x="52" y="205"/>
                    <a:pt x="52" y="204"/>
                  </a:cubicBezTo>
                  <a:cubicBezTo>
                    <a:pt x="53" y="199"/>
                    <a:pt x="43" y="200"/>
                    <a:pt x="45" y="195"/>
                  </a:cubicBezTo>
                  <a:cubicBezTo>
                    <a:pt x="46" y="195"/>
                    <a:pt x="47" y="194"/>
                    <a:pt x="49" y="194"/>
                  </a:cubicBezTo>
                  <a:cubicBezTo>
                    <a:pt x="50" y="193"/>
                    <a:pt x="50" y="194"/>
                    <a:pt x="51" y="193"/>
                  </a:cubicBezTo>
                  <a:cubicBezTo>
                    <a:pt x="51" y="192"/>
                    <a:pt x="51" y="191"/>
                    <a:pt x="52" y="190"/>
                  </a:cubicBezTo>
                  <a:cubicBezTo>
                    <a:pt x="52" y="188"/>
                    <a:pt x="53" y="186"/>
                    <a:pt x="55" y="185"/>
                  </a:cubicBezTo>
                  <a:cubicBezTo>
                    <a:pt x="55" y="184"/>
                    <a:pt x="57" y="184"/>
                    <a:pt x="57" y="183"/>
                  </a:cubicBezTo>
                  <a:cubicBezTo>
                    <a:pt x="59" y="181"/>
                    <a:pt x="54" y="181"/>
                    <a:pt x="53" y="179"/>
                  </a:cubicBezTo>
                  <a:cubicBezTo>
                    <a:pt x="52" y="178"/>
                    <a:pt x="55" y="175"/>
                    <a:pt x="56" y="175"/>
                  </a:cubicBezTo>
                  <a:cubicBezTo>
                    <a:pt x="57" y="176"/>
                    <a:pt x="58" y="176"/>
                    <a:pt x="59" y="177"/>
                  </a:cubicBezTo>
                  <a:cubicBezTo>
                    <a:pt x="60" y="177"/>
                    <a:pt x="61" y="177"/>
                    <a:pt x="62" y="176"/>
                  </a:cubicBezTo>
                  <a:cubicBezTo>
                    <a:pt x="64" y="175"/>
                    <a:pt x="65" y="172"/>
                    <a:pt x="63" y="170"/>
                  </a:cubicBezTo>
                  <a:cubicBezTo>
                    <a:pt x="64" y="169"/>
                    <a:pt x="66" y="170"/>
                    <a:pt x="67" y="170"/>
                  </a:cubicBezTo>
                  <a:cubicBezTo>
                    <a:pt x="69" y="170"/>
                    <a:pt x="70" y="171"/>
                    <a:pt x="72" y="170"/>
                  </a:cubicBezTo>
                  <a:cubicBezTo>
                    <a:pt x="75" y="168"/>
                    <a:pt x="77" y="167"/>
                    <a:pt x="79" y="165"/>
                  </a:cubicBezTo>
                  <a:cubicBezTo>
                    <a:pt x="80" y="164"/>
                    <a:pt x="82" y="163"/>
                    <a:pt x="81" y="161"/>
                  </a:cubicBezTo>
                  <a:cubicBezTo>
                    <a:pt x="81" y="160"/>
                    <a:pt x="80" y="159"/>
                    <a:pt x="79" y="158"/>
                  </a:cubicBezTo>
                  <a:cubicBezTo>
                    <a:pt x="79" y="157"/>
                    <a:pt x="80" y="155"/>
                    <a:pt x="80" y="153"/>
                  </a:cubicBezTo>
                  <a:cubicBezTo>
                    <a:pt x="79" y="153"/>
                    <a:pt x="78" y="153"/>
                    <a:pt x="78" y="152"/>
                  </a:cubicBezTo>
                  <a:cubicBezTo>
                    <a:pt x="83" y="148"/>
                    <a:pt x="90" y="157"/>
                    <a:pt x="93" y="150"/>
                  </a:cubicBezTo>
                  <a:cubicBezTo>
                    <a:pt x="94" y="149"/>
                    <a:pt x="94" y="148"/>
                    <a:pt x="95" y="146"/>
                  </a:cubicBezTo>
                  <a:cubicBezTo>
                    <a:pt x="96" y="145"/>
                    <a:pt x="96" y="145"/>
                    <a:pt x="98" y="144"/>
                  </a:cubicBezTo>
                  <a:cubicBezTo>
                    <a:pt x="99" y="142"/>
                    <a:pt x="101" y="142"/>
                    <a:pt x="103" y="140"/>
                  </a:cubicBezTo>
                  <a:cubicBezTo>
                    <a:pt x="105" y="139"/>
                    <a:pt x="106" y="138"/>
                    <a:pt x="106" y="135"/>
                  </a:cubicBezTo>
                  <a:cubicBezTo>
                    <a:pt x="106" y="134"/>
                    <a:pt x="106" y="133"/>
                    <a:pt x="106" y="132"/>
                  </a:cubicBezTo>
                  <a:cubicBezTo>
                    <a:pt x="107" y="131"/>
                    <a:pt x="108" y="130"/>
                    <a:pt x="109" y="129"/>
                  </a:cubicBezTo>
                  <a:cubicBezTo>
                    <a:pt x="110" y="128"/>
                    <a:pt x="111" y="126"/>
                    <a:pt x="110" y="124"/>
                  </a:cubicBezTo>
                  <a:cubicBezTo>
                    <a:pt x="110" y="122"/>
                    <a:pt x="110" y="121"/>
                    <a:pt x="111" y="119"/>
                  </a:cubicBezTo>
                  <a:cubicBezTo>
                    <a:pt x="113" y="118"/>
                    <a:pt x="114" y="117"/>
                    <a:pt x="115" y="116"/>
                  </a:cubicBezTo>
                  <a:cubicBezTo>
                    <a:pt x="116" y="115"/>
                    <a:pt x="117" y="114"/>
                    <a:pt x="119" y="114"/>
                  </a:cubicBezTo>
                  <a:cubicBezTo>
                    <a:pt x="120" y="114"/>
                    <a:pt x="120" y="114"/>
                    <a:pt x="120" y="114"/>
                  </a:cubicBezTo>
                  <a:cubicBezTo>
                    <a:pt x="120" y="114"/>
                    <a:pt x="121" y="114"/>
                    <a:pt x="122" y="113"/>
                  </a:cubicBezTo>
                  <a:cubicBezTo>
                    <a:pt x="123" y="113"/>
                    <a:pt x="125" y="113"/>
                    <a:pt x="126" y="113"/>
                  </a:cubicBezTo>
                  <a:cubicBezTo>
                    <a:pt x="127" y="113"/>
                    <a:pt x="129" y="113"/>
                    <a:pt x="130" y="113"/>
                  </a:cubicBezTo>
                  <a:cubicBezTo>
                    <a:pt x="132" y="113"/>
                    <a:pt x="133" y="110"/>
                    <a:pt x="133" y="109"/>
                  </a:cubicBezTo>
                  <a:cubicBezTo>
                    <a:pt x="135" y="107"/>
                    <a:pt x="135" y="105"/>
                    <a:pt x="137" y="104"/>
                  </a:cubicBezTo>
                  <a:cubicBezTo>
                    <a:pt x="138" y="102"/>
                    <a:pt x="139" y="101"/>
                    <a:pt x="140" y="99"/>
                  </a:cubicBezTo>
                  <a:cubicBezTo>
                    <a:pt x="142" y="97"/>
                    <a:pt x="141" y="93"/>
                    <a:pt x="141" y="91"/>
                  </a:cubicBezTo>
                  <a:cubicBezTo>
                    <a:pt x="141" y="89"/>
                    <a:pt x="140" y="87"/>
                    <a:pt x="141" y="85"/>
                  </a:cubicBezTo>
                  <a:cubicBezTo>
                    <a:pt x="142" y="83"/>
                    <a:pt x="143" y="81"/>
                    <a:pt x="144" y="80"/>
                  </a:cubicBezTo>
                  <a:cubicBezTo>
                    <a:pt x="145" y="77"/>
                    <a:pt x="147" y="75"/>
                    <a:pt x="149" y="73"/>
                  </a:cubicBezTo>
                  <a:cubicBezTo>
                    <a:pt x="150" y="71"/>
                    <a:pt x="153" y="70"/>
                    <a:pt x="153" y="69"/>
                  </a:cubicBezTo>
                  <a:cubicBezTo>
                    <a:pt x="153" y="68"/>
                    <a:pt x="153" y="67"/>
                    <a:pt x="153" y="65"/>
                  </a:cubicBezTo>
                  <a:cubicBezTo>
                    <a:pt x="154" y="65"/>
                    <a:pt x="154" y="64"/>
                    <a:pt x="155" y="63"/>
                  </a:cubicBezTo>
                  <a:cubicBezTo>
                    <a:pt x="155" y="63"/>
                    <a:pt x="155" y="61"/>
                    <a:pt x="155" y="61"/>
                  </a:cubicBezTo>
                  <a:cubicBezTo>
                    <a:pt x="155" y="60"/>
                    <a:pt x="155" y="60"/>
                    <a:pt x="155" y="59"/>
                  </a:cubicBezTo>
                  <a:cubicBezTo>
                    <a:pt x="154" y="58"/>
                    <a:pt x="153" y="55"/>
                    <a:pt x="15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Rectangle 90"/>
            <p:cNvSpPr>
              <a:spLocks noChangeArrowheads="1"/>
            </p:cNvSpPr>
            <p:nvPr/>
          </p:nvSpPr>
          <p:spPr bwMode="auto">
            <a:xfrm>
              <a:off x="5268119" y="144464"/>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7" name="Freeform 91"/>
            <p:cNvSpPr/>
            <p:nvPr/>
          </p:nvSpPr>
          <p:spPr bwMode="auto">
            <a:xfrm>
              <a:off x="5263357" y="144464"/>
              <a:ext cx="12700" cy="33338"/>
            </a:xfrm>
            <a:custGeom>
              <a:avLst/>
              <a:gdLst>
                <a:gd name="T0" fmla="*/ 0 w 3"/>
                <a:gd name="T1" fmla="*/ 5 h 8"/>
                <a:gd name="T2" fmla="*/ 0 w 3"/>
                <a:gd name="T3" fmla="*/ 8 h 8"/>
                <a:gd name="T4" fmla="*/ 1 w 3"/>
                <a:gd name="T5" fmla="*/ 0 h 8"/>
                <a:gd name="T6" fmla="*/ 1 w 3"/>
                <a:gd name="T7" fmla="*/ 0 h 8"/>
                <a:gd name="T8" fmla="*/ 1 w 3"/>
                <a:gd name="T9" fmla="*/ 2 h 8"/>
                <a:gd name="T10" fmla="*/ 0 w 3"/>
                <a:gd name="T11" fmla="*/ 4 h 8"/>
                <a:gd name="T12" fmla="*/ 0 w 3"/>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3" h="8">
                  <a:moveTo>
                    <a:pt x="0" y="5"/>
                  </a:moveTo>
                  <a:cubicBezTo>
                    <a:pt x="0" y="6"/>
                    <a:pt x="0" y="7"/>
                    <a:pt x="0" y="8"/>
                  </a:cubicBezTo>
                  <a:cubicBezTo>
                    <a:pt x="3" y="8"/>
                    <a:pt x="3" y="1"/>
                    <a:pt x="1" y="0"/>
                  </a:cubicBezTo>
                  <a:cubicBezTo>
                    <a:pt x="1" y="0"/>
                    <a:pt x="1" y="0"/>
                    <a:pt x="1" y="0"/>
                  </a:cubicBezTo>
                  <a:cubicBezTo>
                    <a:pt x="0" y="1"/>
                    <a:pt x="1" y="2"/>
                    <a:pt x="1" y="2"/>
                  </a:cubicBezTo>
                  <a:cubicBezTo>
                    <a:pt x="0" y="3"/>
                    <a:pt x="0" y="4"/>
                    <a:pt x="0" y="4"/>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Rectangle 177"/>
            <p:cNvSpPr>
              <a:spLocks noChangeArrowheads="1"/>
            </p:cNvSpPr>
            <p:nvPr/>
          </p:nvSpPr>
          <p:spPr bwMode="auto">
            <a:xfrm>
              <a:off x="5445919" y="-1239837"/>
              <a:ext cx="18732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 name="Rectangle 181"/>
            <p:cNvSpPr>
              <a:spLocks noChangeArrowheads="1"/>
            </p:cNvSpPr>
            <p:nvPr/>
          </p:nvSpPr>
          <p:spPr bwMode="auto">
            <a:xfrm>
              <a:off x="5458619" y="-1219199"/>
              <a:ext cx="161925" cy="169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9" name="Freeform 500"/>
          <p:cNvSpPr/>
          <p:nvPr/>
        </p:nvSpPr>
        <p:spPr bwMode="auto">
          <a:xfrm>
            <a:off x="4198345" y="1128996"/>
            <a:ext cx="3794593" cy="3749223"/>
          </a:xfrm>
          <a:custGeom>
            <a:avLst/>
            <a:gdLst>
              <a:gd name="T0" fmla="*/ 1171 w 1171"/>
              <a:gd name="T1" fmla="*/ 577 h 1157"/>
              <a:gd name="T2" fmla="*/ 586 w 1171"/>
              <a:gd name="T3" fmla="*/ 1157 h 1157"/>
              <a:gd name="T4" fmla="*/ 0 w 1171"/>
              <a:gd name="T5" fmla="*/ 577 h 1157"/>
              <a:gd name="T6" fmla="*/ 586 w 1171"/>
              <a:gd name="T7" fmla="*/ 0 h 1157"/>
              <a:gd name="T8" fmla="*/ 1171 w 1171"/>
              <a:gd name="T9" fmla="*/ 577 h 1157"/>
            </a:gdLst>
            <a:ahLst/>
            <a:cxnLst>
              <a:cxn ang="0">
                <a:pos x="T0" y="T1"/>
              </a:cxn>
              <a:cxn ang="0">
                <a:pos x="T2" y="T3"/>
              </a:cxn>
              <a:cxn ang="0">
                <a:pos x="T4" y="T5"/>
              </a:cxn>
              <a:cxn ang="0">
                <a:pos x="T6" y="T7"/>
              </a:cxn>
              <a:cxn ang="0">
                <a:pos x="T8" y="T9"/>
              </a:cxn>
            </a:cxnLst>
            <a:rect l="0" t="0" r="r" b="b"/>
            <a:pathLst>
              <a:path w="1171" h="1157">
                <a:moveTo>
                  <a:pt x="1171" y="577"/>
                </a:moveTo>
                <a:lnTo>
                  <a:pt x="586" y="1157"/>
                </a:lnTo>
                <a:lnTo>
                  <a:pt x="0" y="577"/>
                </a:lnTo>
                <a:lnTo>
                  <a:pt x="586" y="0"/>
                </a:lnTo>
                <a:lnTo>
                  <a:pt x="1171" y="577"/>
                </a:lnTo>
                <a:close/>
              </a:path>
            </a:pathLst>
          </a:custGeom>
          <a:noFill/>
          <a:ln w="15875" cap="flat">
            <a:solidFill>
              <a:srgbClr val="7C797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Rectangle 12"/>
          <p:cNvSpPr>
            <a:spLocks noChangeArrowheads="1"/>
          </p:cNvSpPr>
          <p:nvPr/>
        </p:nvSpPr>
        <p:spPr bwMode="auto">
          <a:xfrm>
            <a:off x="3675114" y="4090644"/>
            <a:ext cx="4862027" cy="869110"/>
          </a:xfrm>
          <a:prstGeom prst="rect">
            <a:avLst/>
          </a:prstGeom>
          <a:solidFill>
            <a:srgbClr val="FFC000"/>
          </a:solidFill>
          <a:ln>
            <a:noFill/>
          </a:ln>
        </p:spPr>
        <p:txBody>
          <a:bodyPr vert="horz" wrap="square" lIns="91440" tIns="45720" rIns="91440" bIns="45720" numCol="1" anchor="t" anchorCtr="0" compatLnSpc="1"/>
          <a:lstStyle/>
          <a:p>
            <a:endParaRPr lang="zh-CN" altLang="en-US">
              <a:solidFill>
                <a:srgbClr val="282E3A"/>
              </a:solidFill>
            </a:endParaRPr>
          </a:p>
        </p:txBody>
      </p:sp>
      <p:sp>
        <p:nvSpPr>
          <p:cNvPr id="19" name="MH_Entry_1"/>
          <p:cNvSpPr/>
          <p:nvPr>
            <p:custDataLst>
              <p:tags r:id="rId1"/>
            </p:custDataLst>
          </p:nvPr>
        </p:nvSpPr>
        <p:spPr>
          <a:xfrm>
            <a:off x="4111259" y="4219231"/>
            <a:ext cx="3976468" cy="603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7500"/>
          </a:bodyPr>
          <a:lstStyle/>
          <a:p>
            <a:pPr algn="dist">
              <a:lnSpc>
                <a:spcPct val="110000"/>
              </a:lnSpc>
            </a:pPr>
            <a:r>
              <a:rPr lang="zh-CN" altLang="en-US" sz="3200" spc="200" dirty="0">
                <a:solidFill>
                  <a:schemeClr val="bg2">
                    <a:lumMod val="25000"/>
                  </a:schemeClr>
                </a:solidFill>
                <a:latin typeface="微软雅黑" panose="020B0503020204020204" pitchFamily="34" charset="-122"/>
                <a:ea typeface="微软雅黑" panose="020B0503020204020204" pitchFamily="34" charset="-122"/>
              </a:rPr>
              <a:t>组织框架</a:t>
            </a:r>
            <a:endParaRPr lang="zh-CN" altLang="en-US" sz="3200" spc="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642235" y="5026660"/>
            <a:ext cx="6906260" cy="460375"/>
          </a:xfrm>
          <a:prstGeom prst="rect">
            <a:avLst/>
          </a:prstGeom>
          <a:noFill/>
        </p:spPr>
        <p:txBody>
          <a:bodyPr wrap="square" rtlCol="0">
            <a:spAutoFit/>
          </a:bodyPr>
          <a:lstStyle/>
          <a:p>
            <a:pPr algn="ctr"/>
            <a:r>
              <a:rPr lang="en-US" altLang="zh-CN" sz="2400" b="1">
                <a:latin typeface="Times New Roman" panose="02020603050405020304" charset="0"/>
                <a:cs typeface="Times New Roman" panose="02020603050405020304" charset="0"/>
              </a:rPr>
              <a:t>The Framework Of The Organization</a:t>
            </a:r>
            <a:endParaRPr lang="en-US" altLang="zh-CN" sz="2800" b="1"/>
          </a:p>
        </p:txBody>
      </p:sp>
      <p:pic>
        <p:nvPicPr>
          <p:cNvPr id="63" name="图片 62" descr="32313536313639333b32313536313731333bcdc5b6d3"/>
          <p:cNvPicPr>
            <a:picLocks noChangeAspect="1"/>
          </p:cNvPicPr>
          <p:nvPr/>
        </p:nvPicPr>
        <p:blipFill>
          <a:blip r:embed="rId2"/>
          <a:stretch>
            <a:fillRect/>
          </a:stretch>
        </p:blipFill>
        <p:spPr>
          <a:xfrm>
            <a:off x="5283835" y="2561590"/>
            <a:ext cx="1593850" cy="11912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Entry_1"/>
          <p:cNvSpPr/>
          <p:nvPr>
            <p:custDataLst>
              <p:tags r:id="rId1"/>
            </p:custDataLst>
          </p:nvPr>
        </p:nvSpPr>
        <p:spPr>
          <a:xfrm>
            <a:off x="752140" y="97254"/>
            <a:ext cx="1713162" cy="49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10000"/>
              </a:lnSpc>
            </a:pPr>
            <a:r>
              <a:rPr lang="zh-CN" altLang="en-US" spc="200" dirty="0">
                <a:solidFill>
                  <a:schemeClr val="tx1">
                    <a:lumMod val="75000"/>
                    <a:lumOff val="25000"/>
                  </a:schemeClr>
                </a:solidFill>
                <a:latin typeface="微软雅黑" panose="020B0503020204020204" pitchFamily="34" charset="-122"/>
                <a:ea typeface="微软雅黑" panose="020B0503020204020204" pitchFamily="34" charset="-122"/>
              </a:rPr>
              <a:t>团队成员</a:t>
            </a:r>
            <a:endParaRPr lang="zh-CN" altLang="en-US"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Freeform 500"/>
          <p:cNvSpPr/>
          <p:nvPr/>
        </p:nvSpPr>
        <p:spPr bwMode="auto">
          <a:xfrm>
            <a:off x="53660" y="65346"/>
            <a:ext cx="559398" cy="552710"/>
          </a:xfrm>
          <a:custGeom>
            <a:avLst/>
            <a:gdLst>
              <a:gd name="T0" fmla="*/ 1171 w 1171"/>
              <a:gd name="T1" fmla="*/ 577 h 1157"/>
              <a:gd name="T2" fmla="*/ 586 w 1171"/>
              <a:gd name="T3" fmla="*/ 1157 h 1157"/>
              <a:gd name="T4" fmla="*/ 0 w 1171"/>
              <a:gd name="T5" fmla="*/ 577 h 1157"/>
              <a:gd name="T6" fmla="*/ 586 w 1171"/>
              <a:gd name="T7" fmla="*/ 0 h 1157"/>
              <a:gd name="T8" fmla="*/ 1171 w 1171"/>
              <a:gd name="T9" fmla="*/ 577 h 1157"/>
            </a:gdLst>
            <a:ahLst/>
            <a:cxnLst>
              <a:cxn ang="0">
                <a:pos x="T0" y="T1"/>
              </a:cxn>
              <a:cxn ang="0">
                <a:pos x="T2" y="T3"/>
              </a:cxn>
              <a:cxn ang="0">
                <a:pos x="T4" y="T5"/>
              </a:cxn>
              <a:cxn ang="0">
                <a:pos x="T6" y="T7"/>
              </a:cxn>
              <a:cxn ang="0">
                <a:pos x="T8" y="T9"/>
              </a:cxn>
            </a:cxnLst>
            <a:rect l="0" t="0" r="r" b="b"/>
            <a:pathLst>
              <a:path w="1171" h="1157">
                <a:moveTo>
                  <a:pt x="1171" y="577"/>
                </a:moveTo>
                <a:lnTo>
                  <a:pt x="586" y="1157"/>
                </a:lnTo>
                <a:lnTo>
                  <a:pt x="0" y="577"/>
                </a:lnTo>
                <a:lnTo>
                  <a:pt x="586" y="0"/>
                </a:lnTo>
                <a:lnTo>
                  <a:pt x="1171" y="577"/>
                </a:lnTo>
                <a:close/>
              </a:path>
            </a:pathLst>
          </a:custGeom>
          <a:noFill/>
          <a:ln w="15875" cap="flat">
            <a:solidFill>
              <a:srgbClr val="7C797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6" name="MH_Entry_1"/>
          <p:cNvSpPr/>
          <p:nvPr>
            <p:custDataLst>
              <p:tags r:id="rId2"/>
            </p:custDataLst>
          </p:nvPr>
        </p:nvSpPr>
        <p:spPr>
          <a:xfrm>
            <a:off x="113606" y="92394"/>
            <a:ext cx="485003" cy="49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lnSpc>
                <a:spcPct val="110000"/>
              </a:lnSpc>
            </a:pPr>
            <a:r>
              <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rPr>
              <a:t>5</a:t>
            </a:r>
            <a:endPar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6735350"/>
            <a:ext cx="1199819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1982626" y="6659723"/>
            <a:ext cx="151253" cy="15125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2E313D"/>
              </a:solidFill>
              <a:latin typeface="微软雅黑" panose="020B0503020204020204" pitchFamily="34" charset="-122"/>
              <a:ea typeface="微软雅黑" panose="020B0503020204020204" pitchFamily="34" charset="-122"/>
            </a:endParaRPr>
          </a:p>
        </p:txBody>
      </p:sp>
      <p:sp>
        <p:nvSpPr>
          <p:cNvPr id="9" name="矩形 8"/>
          <p:cNvSpPr/>
          <p:nvPr/>
        </p:nvSpPr>
        <p:spPr>
          <a:xfrm>
            <a:off x="11857799" y="6659722"/>
            <a:ext cx="401063" cy="151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15DC01DB-9276-43C4-9F6A-26192206E6DF}" type="slidenum">
              <a:rPr lang="en-US" altLang="zh-CN" sz="1000" smtClean="0">
                <a:solidFill>
                  <a:schemeClr val="bg1"/>
                </a:solidFill>
                <a:latin typeface="微软雅黑" panose="020B0503020204020204" pitchFamily="34" charset="-122"/>
                <a:ea typeface="微软雅黑" panose="020B0503020204020204" pitchFamily="34" charset="-122"/>
              </a:rPr>
            </a:fld>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4866291" y="260980"/>
            <a:ext cx="73400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KSO_Shape"/>
          <p:cNvSpPr/>
          <p:nvPr/>
        </p:nvSpPr>
        <p:spPr bwMode="auto">
          <a:xfrm>
            <a:off x="6116638" y="3910013"/>
            <a:ext cx="414337" cy="307975"/>
          </a:xfrm>
          <a:custGeom>
            <a:avLst/>
            <a:gdLst>
              <a:gd name="T0" fmla="*/ 2147483646 w 257"/>
              <a:gd name="T1" fmla="*/ 2147483646 h 191"/>
              <a:gd name="T2" fmla="*/ 2147483646 w 257"/>
              <a:gd name="T3" fmla="*/ 2147483646 h 191"/>
              <a:gd name="T4" fmla="*/ 2147483646 w 257"/>
              <a:gd name="T5" fmla="*/ 2147483646 h 191"/>
              <a:gd name="T6" fmla="*/ 2147483646 w 257"/>
              <a:gd name="T7" fmla="*/ 2147483646 h 191"/>
              <a:gd name="T8" fmla="*/ 2147483646 w 257"/>
              <a:gd name="T9" fmla="*/ 2147483646 h 191"/>
              <a:gd name="T10" fmla="*/ 2147483646 w 257"/>
              <a:gd name="T11" fmla="*/ 2147483646 h 191"/>
              <a:gd name="T12" fmla="*/ 2147483646 w 257"/>
              <a:gd name="T13" fmla="*/ 2147483646 h 191"/>
              <a:gd name="T14" fmla="*/ 2147483646 w 257"/>
              <a:gd name="T15" fmla="*/ 2147483646 h 191"/>
              <a:gd name="T16" fmla="*/ 2147483646 w 257"/>
              <a:gd name="T17" fmla="*/ 2147483646 h 191"/>
              <a:gd name="T18" fmla="*/ 2147483646 w 257"/>
              <a:gd name="T19" fmla="*/ 2147483646 h 191"/>
              <a:gd name="T20" fmla="*/ 2147483646 w 257"/>
              <a:gd name="T21" fmla="*/ 2147483646 h 191"/>
              <a:gd name="T22" fmla="*/ 2147483646 w 257"/>
              <a:gd name="T23" fmla="*/ 2147483646 h 191"/>
              <a:gd name="T24" fmla="*/ 2147483646 w 257"/>
              <a:gd name="T25" fmla="*/ 2147483646 h 191"/>
              <a:gd name="T26" fmla="*/ 2147483646 w 257"/>
              <a:gd name="T27" fmla="*/ 2147483646 h 191"/>
              <a:gd name="T28" fmla="*/ 2147483646 w 257"/>
              <a:gd name="T29" fmla="*/ 2147483646 h 191"/>
              <a:gd name="T30" fmla="*/ 2147483646 w 257"/>
              <a:gd name="T31" fmla="*/ 2147483646 h 191"/>
              <a:gd name="T32" fmla="*/ 2147483646 w 257"/>
              <a:gd name="T33" fmla="*/ 2147483646 h 191"/>
              <a:gd name="T34" fmla="*/ 2147483646 w 257"/>
              <a:gd name="T35" fmla="*/ 2147483646 h 191"/>
              <a:gd name="T36" fmla="*/ 2147483646 w 257"/>
              <a:gd name="T37" fmla="*/ 2147483646 h 191"/>
              <a:gd name="T38" fmla="*/ 2147483646 w 257"/>
              <a:gd name="T39" fmla="*/ 2147483646 h 191"/>
              <a:gd name="T40" fmla="*/ 2147483646 w 257"/>
              <a:gd name="T41" fmla="*/ 2147483646 h 191"/>
              <a:gd name="T42" fmla="*/ 2147483646 w 257"/>
              <a:gd name="T43" fmla="*/ 2147483646 h 191"/>
              <a:gd name="T44" fmla="*/ 2147483646 w 257"/>
              <a:gd name="T45" fmla="*/ 2147483646 h 191"/>
              <a:gd name="T46" fmla="*/ 2147483646 w 257"/>
              <a:gd name="T47" fmla="*/ 2147483646 h 191"/>
              <a:gd name="T48" fmla="*/ 2147483646 w 257"/>
              <a:gd name="T49" fmla="*/ 2147483646 h 191"/>
              <a:gd name="T50" fmla="*/ 2147483646 w 257"/>
              <a:gd name="T51" fmla="*/ 2147483646 h 191"/>
              <a:gd name="T52" fmla="*/ 2147483646 w 257"/>
              <a:gd name="T53" fmla="*/ 2147483646 h 191"/>
              <a:gd name="T54" fmla="*/ 2147483646 w 257"/>
              <a:gd name="T55" fmla="*/ 2147483646 h 191"/>
              <a:gd name="T56" fmla="*/ 2147483646 w 257"/>
              <a:gd name="T57" fmla="*/ 2147483646 h 191"/>
              <a:gd name="T58" fmla="*/ 2147483646 w 257"/>
              <a:gd name="T59" fmla="*/ 2147483646 h 191"/>
              <a:gd name="T60" fmla="*/ 2147483646 w 257"/>
              <a:gd name="T61" fmla="*/ 2147483646 h 191"/>
              <a:gd name="T62" fmla="*/ 2147483646 w 257"/>
              <a:gd name="T63" fmla="*/ 2147483646 h 191"/>
              <a:gd name="T64" fmla="*/ 2147483646 w 257"/>
              <a:gd name="T65" fmla="*/ 2147483646 h 191"/>
              <a:gd name="T66" fmla="*/ 2147483646 w 257"/>
              <a:gd name="T67" fmla="*/ 2147483646 h 191"/>
              <a:gd name="T68" fmla="*/ 2147483646 w 257"/>
              <a:gd name="T69" fmla="*/ 2147483646 h 191"/>
              <a:gd name="T70" fmla="*/ 2147483646 w 257"/>
              <a:gd name="T71" fmla="*/ 2147483646 h 191"/>
              <a:gd name="T72" fmla="*/ 2147483646 w 257"/>
              <a:gd name="T73" fmla="*/ 2147483646 h 191"/>
              <a:gd name="T74" fmla="*/ 2147483646 w 257"/>
              <a:gd name="T75" fmla="*/ 2147483646 h 191"/>
              <a:gd name="T76" fmla="*/ 2147483646 w 257"/>
              <a:gd name="T77" fmla="*/ 2147483646 h 191"/>
              <a:gd name="T78" fmla="*/ 2147483646 w 257"/>
              <a:gd name="T79" fmla="*/ 2147483646 h 191"/>
              <a:gd name="T80" fmla="*/ 2147483646 w 257"/>
              <a:gd name="T81" fmla="*/ 2147483646 h 191"/>
              <a:gd name="T82" fmla="*/ 2147483646 w 257"/>
              <a:gd name="T83" fmla="*/ 2147483646 h 191"/>
              <a:gd name="T84" fmla="*/ 2147483646 w 257"/>
              <a:gd name="T85" fmla="*/ 2147483646 h 191"/>
              <a:gd name="T86" fmla="*/ 2147483646 w 257"/>
              <a:gd name="T87" fmla="*/ 2147483646 h 191"/>
              <a:gd name="T88" fmla="*/ 2147483646 w 257"/>
              <a:gd name="T89" fmla="*/ 2147483646 h 191"/>
              <a:gd name="T90" fmla="*/ 2147483646 w 257"/>
              <a:gd name="T91" fmla="*/ 2147483646 h 191"/>
              <a:gd name="T92" fmla="*/ 2147483646 w 257"/>
              <a:gd name="T93" fmla="*/ 2147483646 h 191"/>
              <a:gd name="T94" fmla="*/ 2147483646 w 257"/>
              <a:gd name="T95" fmla="*/ 2147483646 h 191"/>
              <a:gd name="T96" fmla="*/ 2147483646 w 257"/>
              <a:gd name="T97" fmla="*/ 2147483646 h 191"/>
              <a:gd name="T98" fmla="*/ 2147483646 w 257"/>
              <a:gd name="T99" fmla="*/ 2147483646 h 19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7" h="191">
                <a:moveTo>
                  <a:pt x="33" y="125"/>
                </a:moveTo>
                <a:cubicBezTo>
                  <a:pt x="55" y="125"/>
                  <a:pt x="55" y="125"/>
                  <a:pt x="55" y="125"/>
                </a:cubicBezTo>
                <a:cubicBezTo>
                  <a:pt x="55" y="122"/>
                  <a:pt x="55" y="122"/>
                  <a:pt x="55" y="122"/>
                </a:cubicBezTo>
                <a:cubicBezTo>
                  <a:pt x="45" y="122"/>
                  <a:pt x="45" y="122"/>
                  <a:pt x="45" y="122"/>
                </a:cubicBezTo>
                <a:cubicBezTo>
                  <a:pt x="41" y="122"/>
                  <a:pt x="37" y="120"/>
                  <a:pt x="34" y="118"/>
                </a:cubicBezTo>
                <a:cubicBezTo>
                  <a:pt x="32" y="115"/>
                  <a:pt x="30" y="111"/>
                  <a:pt x="30" y="107"/>
                </a:cubicBezTo>
                <a:cubicBezTo>
                  <a:pt x="30" y="15"/>
                  <a:pt x="30" y="15"/>
                  <a:pt x="30" y="15"/>
                </a:cubicBezTo>
                <a:cubicBezTo>
                  <a:pt x="30" y="11"/>
                  <a:pt x="32" y="7"/>
                  <a:pt x="34" y="5"/>
                </a:cubicBezTo>
                <a:cubicBezTo>
                  <a:pt x="34" y="5"/>
                  <a:pt x="34" y="5"/>
                  <a:pt x="34" y="5"/>
                </a:cubicBezTo>
                <a:cubicBezTo>
                  <a:pt x="37" y="2"/>
                  <a:pt x="41" y="0"/>
                  <a:pt x="45" y="0"/>
                </a:cubicBezTo>
                <a:cubicBezTo>
                  <a:pt x="209" y="0"/>
                  <a:pt x="209" y="0"/>
                  <a:pt x="209" y="0"/>
                </a:cubicBezTo>
                <a:cubicBezTo>
                  <a:pt x="213" y="0"/>
                  <a:pt x="217" y="2"/>
                  <a:pt x="220" y="5"/>
                </a:cubicBezTo>
                <a:cubicBezTo>
                  <a:pt x="220" y="5"/>
                  <a:pt x="220" y="5"/>
                  <a:pt x="220" y="5"/>
                </a:cubicBezTo>
                <a:cubicBezTo>
                  <a:pt x="222" y="7"/>
                  <a:pt x="224" y="11"/>
                  <a:pt x="224" y="15"/>
                </a:cubicBezTo>
                <a:cubicBezTo>
                  <a:pt x="224" y="107"/>
                  <a:pt x="224" y="107"/>
                  <a:pt x="224" y="107"/>
                </a:cubicBezTo>
                <a:cubicBezTo>
                  <a:pt x="224" y="111"/>
                  <a:pt x="222" y="115"/>
                  <a:pt x="220" y="118"/>
                </a:cubicBezTo>
                <a:cubicBezTo>
                  <a:pt x="217" y="120"/>
                  <a:pt x="213" y="122"/>
                  <a:pt x="209" y="122"/>
                </a:cubicBezTo>
                <a:cubicBezTo>
                  <a:pt x="198" y="122"/>
                  <a:pt x="198" y="122"/>
                  <a:pt x="198" y="122"/>
                </a:cubicBezTo>
                <a:cubicBezTo>
                  <a:pt x="198" y="125"/>
                  <a:pt x="198" y="125"/>
                  <a:pt x="198" y="125"/>
                </a:cubicBezTo>
                <a:cubicBezTo>
                  <a:pt x="221" y="125"/>
                  <a:pt x="221" y="125"/>
                  <a:pt x="221" y="125"/>
                </a:cubicBezTo>
                <a:cubicBezTo>
                  <a:pt x="257" y="173"/>
                  <a:pt x="257" y="173"/>
                  <a:pt x="257" y="173"/>
                </a:cubicBezTo>
                <a:cubicBezTo>
                  <a:pt x="256" y="173"/>
                  <a:pt x="256" y="173"/>
                  <a:pt x="256" y="173"/>
                </a:cubicBezTo>
                <a:cubicBezTo>
                  <a:pt x="248" y="191"/>
                  <a:pt x="248" y="191"/>
                  <a:pt x="248" y="191"/>
                </a:cubicBezTo>
                <a:cubicBezTo>
                  <a:pt x="9" y="191"/>
                  <a:pt x="9" y="191"/>
                  <a:pt x="9" y="191"/>
                </a:cubicBezTo>
                <a:cubicBezTo>
                  <a:pt x="0" y="173"/>
                  <a:pt x="0" y="173"/>
                  <a:pt x="0" y="173"/>
                </a:cubicBezTo>
                <a:cubicBezTo>
                  <a:pt x="33" y="125"/>
                  <a:pt x="33" y="125"/>
                  <a:pt x="33" y="125"/>
                </a:cubicBezTo>
                <a:close/>
                <a:moveTo>
                  <a:pt x="77" y="125"/>
                </a:moveTo>
                <a:cubicBezTo>
                  <a:pt x="176" y="125"/>
                  <a:pt x="176" y="125"/>
                  <a:pt x="176" y="125"/>
                </a:cubicBezTo>
                <a:cubicBezTo>
                  <a:pt x="176" y="122"/>
                  <a:pt x="176" y="122"/>
                  <a:pt x="176" y="122"/>
                </a:cubicBezTo>
                <a:cubicBezTo>
                  <a:pt x="77" y="122"/>
                  <a:pt x="77" y="122"/>
                  <a:pt x="77" y="122"/>
                </a:cubicBezTo>
                <a:cubicBezTo>
                  <a:pt x="77" y="125"/>
                  <a:pt x="77" y="125"/>
                  <a:pt x="77" y="125"/>
                </a:cubicBezTo>
                <a:close/>
                <a:moveTo>
                  <a:pt x="209" y="15"/>
                </a:moveTo>
                <a:cubicBezTo>
                  <a:pt x="45" y="15"/>
                  <a:pt x="45" y="15"/>
                  <a:pt x="45" y="15"/>
                </a:cubicBezTo>
                <a:cubicBezTo>
                  <a:pt x="45" y="15"/>
                  <a:pt x="45" y="15"/>
                  <a:pt x="45" y="15"/>
                </a:cubicBezTo>
                <a:cubicBezTo>
                  <a:pt x="45" y="15"/>
                  <a:pt x="45" y="15"/>
                  <a:pt x="45" y="15"/>
                </a:cubicBezTo>
                <a:cubicBezTo>
                  <a:pt x="45" y="15"/>
                  <a:pt x="45" y="15"/>
                  <a:pt x="45" y="15"/>
                </a:cubicBezTo>
                <a:cubicBezTo>
                  <a:pt x="45" y="107"/>
                  <a:pt x="45" y="107"/>
                  <a:pt x="45" y="107"/>
                </a:cubicBezTo>
                <a:cubicBezTo>
                  <a:pt x="45" y="107"/>
                  <a:pt x="45" y="107"/>
                  <a:pt x="45" y="107"/>
                </a:cubicBezTo>
                <a:cubicBezTo>
                  <a:pt x="45" y="107"/>
                  <a:pt x="45" y="107"/>
                  <a:pt x="45" y="107"/>
                </a:cubicBezTo>
                <a:cubicBezTo>
                  <a:pt x="209" y="107"/>
                  <a:pt x="209" y="107"/>
                  <a:pt x="209" y="107"/>
                </a:cubicBezTo>
                <a:cubicBezTo>
                  <a:pt x="209" y="107"/>
                  <a:pt x="209" y="107"/>
                  <a:pt x="209" y="107"/>
                </a:cubicBezTo>
                <a:cubicBezTo>
                  <a:pt x="209" y="107"/>
                  <a:pt x="210" y="107"/>
                  <a:pt x="210" y="107"/>
                </a:cubicBezTo>
                <a:cubicBezTo>
                  <a:pt x="210" y="15"/>
                  <a:pt x="210" y="15"/>
                  <a:pt x="210" y="15"/>
                </a:cubicBezTo>
                <a:cubicBezTo>
                  <a:pt x="210" y="15"/>
                  <a:pt x="210" y="15"/>
                  <a:pt x="209" y="15"/>
                </a:cubicBezTo>
                <a:cubicBezTo>
                  <a:pt x="209" y="15"/>
                  <a:pt x="209" y="15"/>
                  <a:pt x="209" y="15"/>
                </a:cubicBezTo>
                <a:cubicBezTo>
                  <a:pt x="209" y="15"/>
                  <a:pt x="209" y="15"/>
                  <a:pt x="209" y="15"/>
                </a:cubicBezTo>
                <a:close/>
                <a:moveTo>
                  <a:pt x="39" y="155"/>
                </a:moveTo>
                <a:cubicBezTo>
                  <a:pt x="37" y="158"/>
                  <a:pt x="35" y="160"/>
                  <a:pt x="34" y="163"/>
                </a:cubicBezTo>
                <a:cubicBezTo>
                  <a:pt x="42" y="163"/>
                  <a:pt x="51" y="163"/>
                  <a:pt x="60" y="163"/>
                </a:cubicBezTo>
                <a:cubicBezTo>
                  <a:pt x="61" y="160"/>
                  <a:pt x="62" y="158"/>
                  <a:pt x="63" y="155"/>
                </a:cubicBezTo>
                <a:cubicBezTo>
                  <a:pt x="55" y="155"/>
                  <a:pt x="47" y="155"/>
                  <a:pt x="39" y="155"/>
                </a:cubicBezTo>
                <a:close/>
                <a:moveTo>
                  <a:pt x="51" y="135"/>
                </a:moveTo>
                <a:cubicBezTo>
                  <a:pt x="50" y="137"/>
                  <a:pt x="49" y="139"/>
                  <a:pt x="48" y="141"/>
                </a:cubicBezTo>
                <a:cubicBezTo>
                  <a:pt x="57" y="141"/>
                  <a:pt x="66" y="141"/>
                  <a:pt x="75" y="141"/>
                </a:cubicBezTo>
                <a:cubicBezTo>
                  <a:pt x="76" y="139"/>
                  <a:pt x="77" y="137"/>
                  <a:pt x="78" y="135"/>
                </a:cubicBezTo>
                <a:cubicBezTo>
                  <a:pt x="69" y="135"/>
                  <a:pt x="60" y="135"/>
                  <a:pt x="51" y="135"/>
                </a:cubicBezTo>
                <a:close/>
                <a:moveTo>
                  <a:pt x="192" y="135"/>
                </a:moveTo>
                <a:cubicBezTo>
                  <a:pt x="193" y="137"/>
                  <a:pt x="194" y="139"/>
                  <a:pt x="195" y="141"/>
                </a:cubicBezTo>
                <a:cubicBezTo>
                  <a:pt x="201" y="141"/>
                  <a:pt x="207" y="141"/>
                  <a:pt x="213" y="141"/>
                </a:cubicBezTo>
                <a:cubicBezTo>
                  <a:pt x="212" y="139"/>
                  <a:pt x="210" y="137"/>
                  <a:pt x="209" y="135"/>
                </a:cubicBezTo>
                <a:cubicBezTo>
                  <a:pt x="204" y="135"/>
                  <a:pt x="198" y="135"/>
                  <a:pt x="192" y="135"/>
                </a:cubicBezTo>
                <a:close/>
                <a:moveTo>
                  <a:pt x="171" y="135"/>
                </a:moveTo>
                <a:cubicBezTo>
                  <a:pt x="171" y="137"/>
                  <a:pt x="172" y="139"/>
                  <a:pt x="173" y="141"/>
                </a:cubicBezTo>
                <a:cubicBezTo>
                  <a:pt x="179" y="141"/>
                  <a:pt x="184" y="141"/>
                  <a:pt x="190" y="141"/>
                </a:cubicBezTo>
                <a:cubicBezTo>
                  <a:pt x="189" y="139"/>
                  <a:pt x="188" y="137"/>
                  <a:pt x="187" y="135"/>
                </a:cubicBezTo>
                <a:cubicBezTo>
                  <a:pt x="182" y="135"/>
                  <a:pt x="176" y="135"/>
                  <a:pt x="171" y="135"/>
                </a:cubicBezTo>
                <a:close/>
                <a:moveTo>
                  <a:pt x="149" y="135"/>
                </a:moveTo>
                <a:cubicBezTo>
                  <a:pt x="149" y="137"/>
                  <a:pt x="149" y="139"/>
                  <a:pt x="150" y="141"/>
                </a:cubicBezTo>
                <a:cubicBezTo>
                  <a:pt x="155" y="141"/>
                  <a:pt x="161" y="141"/>
                  <a:pt x="167" y="141"/>
                </a:cubicBezTo>
                <a:cubicBezTo>
                  <a:pt x="167" y="139"/>
                  <a:pt x="166" y="137"/>
                  <a:pt x="165" y="135"/>
                </a:cubicBezTo>
                <a:cubicBezTo>
                  <a:pt x="160" y="135"/>
                  <a:pt x="154" y="135"/>
                  <a:pt x="149" y="135"/>
                </a:cubicBezTo>
                <a:close/>
                <a:moveTo>
                  <a:pt x="127" y="135"/>
                </a:moveTo>
                <a:cubicBezTo>
                  <a:pt x="127" y="137"/>
                  <a:pt x="127" y="139"/>
                  <a:pt x="127" y="141"/>
                </a:cubicBezTo>
                <a:cubicBezTo>
                  <a:pt x="133" y="141"/>
                  <a:pt x="139" y="141"/>
                  <a:pt x="144" y="141"/>
                </a:cubicBezTo>
                <a:cubicBezTo>
                  <a:pt x="144" y="139"/>
                  <a:pt x="144" y="137"/>
                  <a:pt x="144" y="135"/>
                </a:cubicBezTo>
                <a:cubicBezTo>
                  <a:pt x="138" y="135"/>
                  <a:pt x="133" y="135"/>
                  <a:pt x="127" y="135"/>
                </a:cubicBezTo>
                <a:close/>
                <a:moveTo>
                  <a:pt x="105" y="135"/>
                </a:moveTo>
                <a:cubicBezTo>
                  <a:pt x="105" y="137"/>
                  <a:pt x="104" y="139"/>
                  <a:pt x="104" y="141"/>
                </a:cubicBezTo>
                <a:cubicBezTo>
                  <a:pt x="110" y="141"/>
                  <a:pt x="115" y="141"/>
                  <a:pt x="121" y="141"/>
                </a:cubicBezTo>
                <a:cubicBezTo>
                  <a:pt x="121" y="139"/>
                  <a:pt x="122" y="137"/>
                  <a:pt x="122" y="135"/>
                </a:cubicBezTo>
                <a:cubicBezTo>
                  <a:pt x="116" y="135"/>
                  <a:pt x="111" y="135"/>
                  <a:pt x="105" y="135"/>
                </a:cubicBezTo>
                <a:close/>
                <a:moveTo>
                  <a:pt x="83" y="135"/>
                </a:moveTo>
                <a:cubicBezTo>
                  <a:pt x="83" y="137"/>
                  <a:pt x="82" y="139"/>
                  <a:pt x="81" y="141"/>
                </a:cubicBezTo>
                <a:cubicBezTo>
                  <a:pt x="87" y="141"/>
                  <a:pt x="93" y="141"/>
                  <a:pt x="99" y="141"/>
                </a:cubicBezTo>
                <a:cubicBezTo>
                  <a:pt x="99" y="139"/>
                  <a:pt x="100" y="137"/>
                  <a:pt x="100" y="135"/>
                </a:cubicBezTo>
                <a:cubicBezTo>
                  <a:pt x="94" y="135"/>
                  <a:pt x="89" y="135"/>
                  <a:pt x="83" y="135"/>
                </a:cubicBezTo>
                <a:close/>
                <a:moveTo>
                  <a:pt x="187" y="144"/>
                </a:moveTo>
                <a:cubicBezTo>
                  <a:pt x="188" y="146"/>
                  <a:pt x="189" y="149"/>
                  <a:pt x="190" y="151"/>
                </a:cubicBezTo>
                <a:cubicBezTo>
                  <a:pt x="200" y="151"/>
                  <a:pt x="209" y="151"/>
                  <a:pt x="219" y="151"/>
                </a:cubicBezTo>
                <a:cubicBezTo>
                  <a:pt x="218" y="149"/>
                  <a:pt x="216" y="146"/>
                  <a:pt x="215" y="144"/>
                </a:cubicBezTo>
                <a:cubicBezTo>
                  <a:pt x="205" y="144"/>
                  <a:pt x="196" y="144"/>
                  <a:pt x="187" y="144"/>
                </a:cubicBezTo>
                <a:close/>
                <a:moveTo>
                  <a:pt x="163" y="144"/>
                </a:moveTo>
                <a:cubicBezTo>
                  <a:pt x="163" y="146"/>
                  <a:pt x="164" y="149"/>
                  <a:pt x="165" y="151"/>
                </a:cubicBezTo>
                <a:cubicBezTo>
                  <a:pt x="171" y="151"/>
                  <a:pt x="177" y="151"/>
                  <a:pt x="183" y="151"/>
                </a:cubicBezTo>
                <a:cubicBezTo>
                  <a:pt x="183" y="149"/>
                  <a:pt x="182" y="146"/>
                  <a:pt x="181" y="144"/>
                </a:cubicBezTo>
                <a:cubicBezTo>
                  <a:pt x="175" y="144"/>
                  <a:pt x="169" y="144"/>
                  <a:pt x="163" y="144"/>
                </a:cubicBezTo>
                <a:close/>
                <a:moveTo>
                  <a:pt x="139" y="144"/>
                </a:moveTo>
                <a:cubicBezTo>
                  <a:pt x="140" y="146"/>
                  <a:pt x="140" y="149"/>
                  <a:pt x="140" y="151"/>
                </a:cubicBezTo>
                <a:cubicBezTo>
                  <a:pt x="146" y="151"/>
                  <a:pt x="153" y="151"/>
                  <a:pt x="159" y="151"/>
                </a:cubicBezTo>
                <a:cubicBezTo>
                  <a:pt x="158" y="149"/>
                  <a:pt x="158" y="146"/>
                  <a:pt x="157" y="144"/>
                </a:cubicBezTo>
                <a:cubicBezTo>
                  <a:pt x="151" y="144"/>
                  <a:pt x="145" y="144"/>
                  <a:pt x="139" y="144"/>
                </a:cubicBezTo>
                <a:close/>
                <a:moveTo>
                  <a:pt x="116" y="144"/>
                </a:moveTo>
                <a:cubicBezTo>
                  <a:pt x="116" y="146"/>
                  <a:pt x="115" y="149"/>
                  <a:pt x="115" y="151"/>
                </a:cubicBezTo>
                <a:cubicBezTo>
                  <a:pt x="121" y="151"/>
                  <a:pt x="128" y="151"/>
                  <a:pt x="134" y="151"/>
                </a:cubicBezTo>
                <a:cubicBezTo>
                  <a:pt x="134" y="149"/>
                  <a:pt x="134" y="146"/>
                  <a:pt x="134" y="144"/>
                </a:cubicBezTo>
                <a:cubicBezTo>
                  <a:pt x="128" y="144"/>
                  <a:pt x="122" y="144"/>
                  <a:pt x="116" y="144"/>
                </a:cubicBezTo>
                <a:close/>
                <a:moveTo>
                  <a:pt x="92" y="144"/>
                </a:moveTo>
                <a:cubicBezTo>
                  <a:pt x="92" y="146"/>
                  <a:pt x="91" y="149"/>
                  <a:pt x="91" y="151"/>
                </a:cubicBezTo>
                <a:cubicBezTo>
                  <a:pt x="97" y="151"/>
                  <a:pt x="103" y="151"/>
                  <a:pt x="109" y="151"/>
                </a:cubicBezTo>
                <a:cubicBezTo>
                  <a:pt x="110" y="149"/>
                  <a:pt x="110" y="146"/>
                  <a:pt x="110" y="144"/>
                </a:cubicBezTo>
                <a:cubicBezTo>
                  <a:pt x="104" y="144"/>
                  <a:pt x="98" y="144"/>
                  <a:pt x="92" y="144"/>
                </a:cubicBezTo>
                <a:close/>
                <a:moveTo>
                  <a:pt x="69" y="144"/>
                </a:moveTo>
                <a:cubicBezTo>
                  <a:pt x="68" y="146"/>
                  <a:pt x="67" y="149"/>
                  <a:pt x="66" y="151"/>
                </a:cubicBezTo>
                <a:cubicBezTo>
                  <a:pt x="72" y="151"/>
                  <a:pt x="78" y="151"/>
                  <a:pt x="84" y="151"/>
                </a:cubicBezTo>
                <a:cubicBezTo>
                  <a:pt x="85" y="149"/>
                  <a:pt x="86" y="146"/>
                  <a:pt x="87" y="144"/>
                </a:cubicBezTo>
                <a:cubicBezTo>
                  <a:pt x="81" y="144"/>
                  <a:pt x="75" y="144"/>
                  <a:pt x="69" y="144"/>
                </a:cubicBezTo>
                <a:close/>
                <a:moveTo>
                  <a:pt x="45" y="144"/>
                </a:moveTo>
                <a:cubicBezTo>
                  <a:pt x="44" y="146"/>
                  <a:pt x="43" y="149"/>
                  <a:pt x="41" y="151"/>
                </a:cubicBezTo>
                <a:cubicBezTo>
                  <a:pt x="47" y="151"/>
                  <a:pt x="54" y="151"/>
                  <a:pt x="60" y="151"/>
                </a:cubicBezTo>
                <a:cubicBezTo>
                  <a:pt x="61" y="149"/>
                  <a:pt x="62" y="146"/>
                  <a:pt x="63" y="144"/>
                </a:cubicBezTo>
                <a:cubicBezTo>
                  <a:pt x="57" y="144"/>
                  <a:pt x="51" y="144"/>
                  <a:pt x="45" y="144"/>
                </a:cubicBezTo>
                <a:close/>
                <a:moveTo>
                  <a:pt x="197" y="155"/>
                </a:moveTo>
                <a:cubicBezTo>
                  <a:pt x="198" y="158"/>
                  <a:pt x="199" y="160"/>
                  <a:pt x="201" y="163"/>
                </a:cubicBezTo>
                <a:cubicBezTo>
                  <a:pt x="209" y="163"/>
                  <a:pt x="218" y="163"/>
                  <a:pt x="227" y="163"/>
                </a:cubicBezTo>
                <a:cubicBezTo>
                  <a:pt x="225" y="160"/>
                  <a:pt x="223" y="158"/>
                  <a:pt x="222" y="155"/>
                </a:cubicBezTo>
                <a:cubicBezTo>
                  <a:pt x="213" y="155"/>
                  <a:pt x="205" y="155"/>
                  <a:pt x="197" y="155"/>
                </a:cubicBezTo>
                <a:close/>
                <a:moveTo>
                  <a:pt x="171" y="155"/>
                </a:moveTo>
                <a:cubicBezTo>
                  <a:pt x="172" y="158"/>
                  <a:pt x="173" y="160"/>
                  <a:pt x="174" y="163"/>
                </a:cubicBezTo>
                <a:cubicBezTo>
                  <a:pt x="180" y="163"/>
                  <a:pt x="187" y="163"/>
                  <a:pt x="194" y="163"/>
                </a:cubicBezTo>
                <a:cubicBezTo>
                  <a:pt x="193" y="160"/>
                  <a:pt x="192" y="158"/>
                  <a:pt x="191" y="155"/>
                </a:cubicBezTo>
                <a:cubicBezTo>
                  <a:pt x="184" y="155"/>
                  <a:pt x="178" y="155"/>
                  <a:pt x="171" y="155"/>
                </a:cubicBezTo>
                <a:close/>
                <a:moveTo>
                  <a:pt x="146" y="155"/>
                </a:moveTo>
                <a:cubicBezTo>
                  <a:pt x="146" y="158"/>
                  <a:pt x="147" y="160"/>
                  <a:pt x="147" y="163"/>
                </a:cubicBezTo>
                <a:cubicBezTo>
                  <a:pt x="154" y="163"/>
                  <a:pt x="161" y="163"/>
                  <a:pt x="168" y="163"/>
                </a:cubicBezTo>
                <a:cubicBezTo>
                  <a:pt x="167" y="160"/>
                  <a:pt x="166" y="158"/>
                  <a:pt x="165" y="155"/>
                </a:cubicBezTo>
                <a:cubicBezTo>
                  <a:pt x="159" y="155"/>
                  <a:pt x="153" y="155"/>
                  <a:pt x="146" y="155"/>
                </a:cubicBezTo>
                <a:close/>
                <a:moveTo>
                  <a:pt x="121" y="155"/>
                </a:moveTo>
                <a:cubicBezTo>
                  <a:pt x="121" y="158"/>
                  <a:pt x="121" y="160"/>
                  <a:pt x="120" y="163"/>
                </a:cubicBezTo>
                <a:cubicBezTo>
                  <a:pt x="127" y="163"/>
                  <a:pt x="134" y="163"/>
                  <a:pt x="141" y="163"/>
                </a:cubicBezTo>
                <a:cubicBezTo>
                  <a:pt x="141" y="160"/>
                  <a:pt x="141" y="158"/>
                  <a:pt x="140" y="155"/>
                </a:cubicBezTo>
                <a:cubicBezTo>
                  <a:pt x="134" y="155"/>
                  <a:pt x="127" y="155"/>
                  <a:pt x="121" y="155"/>
                </a:cubicBezTo>
                <a:close/>
                <a:moveTo>
                  <a:pt x="95" y="155"/>
                </a:moveTo>
                <a:cubicBezTo>
                  <a:pt x="95" y="158"/>
                  <a:pt x="94" y="160"/>
                  <a:pt x="93" y="163"/>
                </a:cubicBezTo>
                <a:cubicBezTo>
                  <a:pt x="100" y="163"/>
                  <a:pt x="107" y="163"/>
                  <a:pt x="114" y="163"/>
                </a:cubicBezTo>
                <a:cubicBezTo>
                  <a:pt x="114" y="160"/>
                  <a:pt x="114" y="158"/>
                  <a:pt x="115" y="155"/>
                </a:cubicBezTo>
                <a:cubicBezTo>
                  <a:pt x="108" y="155"/>
                  <a:pt x="102" y="155"/>
                  <a:pt x="95" y="155"/>
                </a:cubicBezTo>
                <a:close/>
                <a:moveTo>
                  <a:pt x="70" y="155"/>
                </a:moveTo>
                <a:cubicBezTo>
                  <a:pt x="69" y="158"/>
                  <a:pt x="68" y="160"/>
                  <a:pt x="67" y="163"/>
                </a:cubicBezTo>
                <a:cubicBezTo>
                  <a:pt x="74" y="163"/>
                  <a:pt x="81" y="163"/>
                  <a:pt x="87" y="163"/>
                </a:cubicBezTo>
                <a:cubicBezTo>
                  <a:pt x="88" y="160"/>
                  <a:pt x="89" y="158"/>
                  <a:pt x="90" y="155"/>
                </a:cubicBezTo>
                <a:cubicBezTo>
                  <a:pt x="83" y="155"/>
                  <a:pt x="77" y="155"/>
                  <a:pt x="70" y="155"/>
                </a:cubicBezTo>
                <a:close/>
              </a:path>
            </a:pathLst>
          </a:custGeom>
          <a:solidFill>
            <a:srgbClr val="FFFFFF"/>
          </a:solidFill>
          <a:ln>
            <a:noFill/>
          </a:ln>
        </p:spPr>
        <p:txBody>
          <a:bodyPr lIns="68580" tIns="34290" rIns="68580" bIns="540000"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dirty="0">
              <a:latin typeface="宋体" panose="02010600030101010101" pitchFamily="2" charset="-122"/>
              <a:ea typeface="宋体" panose="02010600030101010101" pitchFamily="2" charset="-122"/>
            </a:endParaRPr>
          </a:p>
        </p:txBody>
      </p:sp>
      <p:sp>
        <p:nvSpPr>
          <p:cNvPr id="11" name="MH_Entry_1"/>
          <p:cNvSpPr/>
          <p:nvPr>
            <p:custDataLst>
              <p:tags r:id="rId3"/>
            </p:custDataLst>
          </p:nvPr>
        </p:nvSpPr>
        <p:spPr>
          <a:xfrm>
            <a:off x="752140" y="97254"/>
            <a:ext cx="1713162" cy="49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10000"/>
              </a:lnSpc>
            </a:pPr>
            <a:r>
              <a:rPr lang="zh-CN" altLang="en-US" spc="200" dirty="0">
                <a:solidFill>
                  <a:schemeClr val="tx1">
                    <a:lumMod val="75000"/>
                    <a:lumOff val="25000"/>
                  </a:schemeClr>
                </a:solidFill>
                <a:latin typeface="微软雅黑" panose="020B0503020204020204" pitchFamily="34" charset="-122"/>
                <a:ea typeface="微软雅黑" panose="020B0503020204020204" pitchFamily="34" charset="-122"/>
              </a:rPr>
              <a:t>团队成员</a:t>
            </a:r>
            <a:endParaRPr lang="zh-CN" altLang="en-US"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Freeform 500"/>
          <p:cNvSpPr/>
          <p:nvPr/>
        </p:nvSpPr>
        <p:spPr bwMode="auto">
          <a:xfrm>
            <a:off x="53660" y="65346"/>
            <a:ext cx="559398" cy="552710"/>
          </a:xfrm>
          <a:custGeom>
            <a:avLst/>
            <a:gdLst>
              <a:gd name="T0" fmla="*/ 1171 w 1171"/>
              <a:gd name="T1" fmla="*/ 577 h 1157"/>
              <a:gd name="T2" fmla="*/ 586 w 1171"/>
              <a:gd name="T3" fmla="*/ 1157 h 1157"/>
              <a:gd name="T4" fmla="*/ 0 w 1171"/>
              <a:gd name="T5" fmla="*/ 577 h 1157"/>
              <a:gd name="T6" fmla="*/ 586 w 1171"/>
              <a:gd name="T7" fmla="*/ 0 h 1157"/>
              <a:gd name="T8" fmla="*/ 1171 w 1171"/>
              <a:gd name="T9" fmla="*/ 577 h 1157"/>
            </a:gdLst>
            <a:ahLst/>
            <a:cxnLst>
              <a:cxn ang="0">
                <a:pos x="T0" y="T1"/>
              </a:cxn>
              <a:cxn ang="0">
                <a:pos x="T2" y="T3"/>
              </a:cxn>
              <a:cxn ang="0">
                <a:pos x="T4" y="T5"/>
              </a:cxn>
              <a:cxn ang="0">
                <a:pos x="T6" y="T7"/>
              </a:cxn>
              <a:cxn ang="0">
                <a:pos x="T8" y="T9"/>
              </a:cxn>
            </a:cxnLst>
            <a:rect l="0" t="0" r="r" b="b"/>
            <a:pathLst>
              <a:path w="1171" h="1157">
                <a:moveTo>
                  <a:pt x="1171" y="577"/>
                </a:moveTo>
                <a:lnTo>
                  <a:pt x="586" y="1157"/>
                </a:lnTo>
                <a:lnTo>
                  <a:pt x="0" y="577"/>
                </a:lnTo>
                <a:lnTo>
                  <a:pt x="586" y="0"/>
                </a:lnTo>
                <a:lnTo>
                  <a:pt x="1171" y="577"/>
                </a:lnTo>
                <a:close/>
              </a:path>
            </a:pathLst>
          </a:custGeom>
          <a:noFill/>
          <a:ln w="15875" cap="flat">
            <a:solidFill>
              <a:srgbClr val="7C797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13" name="MH_Entry_1"/>
          <p:cNvSpPr/>
          <p:nvPr>
            <p:custDataLst>
              <p:tags r:id="rId4"/>
            </p:custDataLst>
          </p:nvPr>
        </p:nvSpPr>
        <p:spPr>
          <a:xfrm>
            <a:off x="113606" y="92394"/>
            <a:ext cx="485003" cy="49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lnSpc>
                <a:spcPct val="110000"/>
              </a:lnSpc>
            </a:pPr>
            <a:r>
              <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rPr>
              <a:t>5</a:t>
            </a:r>
            <a:endPar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0" y="6735350"/>
            <a:ext cx="1199819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1982626" y="6659723"/>
            <a:ext cx="151253" cy="15125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2E313D"/>
              </a:solidFill>
              <a:latin typeface="微软雅黑" panose="020B0503020204020204" pitchFamily="34" charset="-122"/>
              <a:ea typeface="微软雅黑" panose="020B0503020204020204" pitchFamily="34" charset="-122"/>
            </a:endParaRPr>
          </a:p>
        </p:txBody>
      </p:sp>
      <p:sp>
        <p:nvSpPr>
          <p:cNvPr id="16" name="矩形 15"/>
          <p:cNvSpPr/>
          <p:nvPr/>
        </p:nvSpPr>
        <p:spPr>
          <a:xfrm>
            <a:off x="11857799" y="6659722"/>
            <a:ext cx="401063" cy="151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15DC01DB-9276-43C4-9F6A-26192206E6DF}" type="slidenum">
              <a:rPr lang="en-US" altLang="zh-CN" sz="1000" smtClean="0">
                <a:solidFill>
                  <a:schemeClr val="bg1"/>
                </a:solidFill>
                <a:latin typeface="微软雅黑" panose="020B0503020204020204" pitchFamily="34" charset="-122"/>
                <a:ea typeface="微软雅黑" panose="020B0503020204020204" pitchFamily="34" charset="-122"/>
              </a:rPr>
            </a:fld>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4866291" y="260980"/>
            <a:ext cx="73400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8" name="图片 86" descr="32313534363239383b32313534363239303bc4d0c8cb"/>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1680" y="1050925"/>
            <a:ext cx="1446530" cy="1446530"/>
          </a:xfrm>
          <a:prstGeom prst="rect">
            <a:avLst/>
          </a:prstGeom>
        </p:spPr>
      </p:pic>
      <p:pic>
        <p:nvPicPr>
          <p:cNvPr id="19" name="图片 94" descr="32313534363239383b32313534363238353bc5aec8cb"/>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60010" y="3774440"/>
            <a:ext cx="1447165" cy="1447800"/>
          </a:xfrm>
          <a:prstGeom prst="rect">
            <a:avLst/>
          </a:prstGeom>
        </p:spPr>
      </p:pic>
      <p:pic>
        <p:nvPicPr>
          <p:cNvPr id="21" name="图片 98" descr="32313534363239383b32313534363239303bc4d0c8cb"/>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52880" y="3773170"/>
            <a:ext cx="1446530" cy="1446530"/>
          </a:xfrm>
          <a:prstGeom prst="rect">
            <a:avLst/>
          </a:prstGeom>
        </p:spPr>
      </p:pic>
      <p:pic>
        <p:nvPicPr>
          <p:cNvPr id="22" name="图片 99" descr="32313534363239383b32313534363239303bc4d0c8cb"/>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1185" y="1050925"/>
            <a:ext cx="1446530" cy="1446530"/>
          </a:xfrm>
          <a:prstGeom prst="rect">
            <a:avLst/>
          </a:prstGeom>
        </p:spPr>
      </p:pic>
      <p:pic>
        <p:nvPicPr>
          <p:cNvPr id="23" name="图片 101" descr="32313534363239383b32313534363238353bc5aec8cb"/>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90610" y="3771900"/>
            <a:ext cx="1447165" cy="1447800"/>
          </a:xfrm>
          <a:prstGeom prst="rect">
            <a:avLst/>
          </a:prstGeom>
        </p:spPr>
      </p:pic>
      <p:sp>
        <p:nvSpPr>
          <p:cNvPr id="24" name="文本框 23"/>
          <p:cNvSpPr txBox="1"/>
          <p:nvPr/>
        </p:nvSpPr>
        <p:spPr>
          <a:xfrm>
            <a:off x="2307590" y="2649855"/>
            <a:ext cx="3394710" cy="922020"/>
          </a:xfrm>
          <a:prstGeom prst="rect">
            <a:avLst/>
          </a:prstGeom>
          <a:noFill/>
        </p:spPr>
        <p:txBody>
          <a:bodyPr wrap="square" rtlCol="0">
            <a:spAutoFit/>
          </a:bodyPr>
          <a:lstStyle/>
          <a:p>
            <a:pPr algn="ctr"/>
            <a:r>
              <a:rPr lang="zh-CN" altLang="en-US"/>
              <a:t>吴东琦</a:t>
            </a:r>
            <a:r>
              <a:rPr lang="en-US" altLang="zh-CN"/>
              <a:t>        </a:t>
            </a:r>
            <a:r>
              <a:rPr lang="zh-CN" altLang="en-US"/>
              <a:t>队长</a:t>
            </a:r>
            <a:endParaRPr lang="zh-CN" altLang="en-US"/>
          </a:p>
          <a:p>
            <a:r>
              <a:rPr lang="zh-CN" altLang="en-US"/>
              <a:t>数据科学与大数据技术专业</a:t>
            </a:r>
            <a:endParaRPr lang="zh-CN" altLang="en-US"/>
          </a:p>
          <a:p>
            <a:pPr algn="ctr"/>
            <a:r>
              <a:rPr lang="zh-CN" altLang="en-US"/>
              <a:t>负责模型构建与把握团队进程</a:t>
            </a:r>
            <a:endParaRPr lang="zh-CN" altLang="en-US"/>
          </a:p>
        </p:txBody>
      </p:sp>
      <p:sp>
        <p:nvSpPr>
          <p:cNvPr id="25" name="文本框 24"/>
          <p:cNvSpPr txBox="1"/>
          <p:nvPr/>
        </p:nvSpPr>
        <p:spPr>
          <a:xfrm>
            <a:off x="542925" y="5420995"/>
            <a:ext cx="3154680" cy="922020"/>
          </a:xfrm>
          <a:prstGeom prst="rect">
            <a:avLst/>
          </a:prstGeom>
          <a:noFill/>
        </p:spPr>
        <p:txBody>
          <a:bodyPr wrap="square" rtlCol="0">
            <a:spAutoFit/>
          </a:bodyPr>
          <a:lstStyle/>
          <a:p>
            <a:pPr algn="ctr"/>
            <a:r>
              <a:rPr lang="zh-CN" altLang="en-US"/>
              <a:t>张立翔</a:t>
            </a:r>
            <a:r>
              <a:rPr lang="en-US" altLang="zh-CN"/>
              <a:t>        </a:t>
            </a:r>
            <a:r>
              <a:rPr lang="zh-CN" altLang="en-US"/>
              <a:t>队员</a:t>
            </a:r>
            <a:endParaRPr lang="zh-CN" altLang="en-US"/>
          </a:p>
          <a:p>
            <a:r>
              <a:rPr lang="zh-CN" altLang="en-US"/>
              <a:t>数据科学与大数据技术专业</a:t>
            </a:r>
            <a:endParaRPr lang="zh-CN" altLang="en-US"/>
          </a:p>
          <a:p>
            <a:r>
              <a:rPr lang="zh-CN" altLang="en-US"/>
              <a:t>负责文档撰写与辅助</a:t>
            </a:r>
            <a:r>
              <a:rPr lang="en-US" altLang="zh-CN"/>
              <a:t>ppt</a:t>
            </a:r>
            <a:r>
              <a:rPr lang="zh-CN" altLang="en-US"/>
              <a:t>制作</a:t>
            </a:r>
            <a:endParaRPr lang="zh-CN" altLang="en-US"/>
          </a:p>
        </p:txBody>
      </p:sp>
      <p:sp>
        <p:nvSpPr>
          <p:cNvPr id="26" name="文本框 25"/>
          <p:cNvSpPr txBox="1"/>
          <p:nvPr/>
        </p:nvSpPr>
        <p:spPr>
          <a:xfrm>
            <a:off x="6040755" y="2647315"/>
            <a:ext cx="3247390" cy="922020"/>
          </a:xfrm>
          <a:prstGeom prst="rect">
            <a:avLst/>
          </a:prstGeom>
          <a:noFill/>
        </p:spPr>
        <p:txBody>
          <a:bodyPr wrap="square" rtlCol="0">
            <a:spAutoFit/>
          </a:bodyPr>
          <a:lstStyle/>
          <a:p>
            <a:pPr algn="ctr"/>
            <a:r>
              <a:rPr lang="zh-CN" altLang="en-US"/>
              <a:t>胡文豪</a:t>
            </a:r>
            <a:r>
              <a:rPr lang="en-US" altLang="zh-CN"/>
              <a:t>        </a:t>
            </a:r>
            <a:r>
              <a:rPr lang="zh-CN" altLang="en-US"/>
              <a:t>队员</a:t>
            </a:r>
            <a:endParaRPr lang="zh-CN" altLang="en-US"/>
          </a:p>
          <a:p>
            <a:r>
              <a:rPr lang="zh-CN" altLang="en-US"/>
              <a:t>数据科学与大数据技术专业</a:t>
            </a:r>
            <a:endParaRPr lang="zh-CN" altLang="en-US"/>
          </a:p>
          <a:p>
            <a:r>
              <a:rPr lang="zh-CN" altLang="en-US"/>
              <a:t>负责材料收集与辅助模型构建</a:t>
            </a:r>
            <a:endParaRPr lang="zh-CN" altLang="en-US"/>
          </a:p>
        </p:txBody>
      </p:sp>
      <p:sp>
        <p:nvSpPr>
          <p:cNvPr id="27" name="文本框 26"/>
          <p:cNvSpPr txBox="1"/>
          <p:nvPr/>
        </p:nvSpPr>
        <p:spPr>
          <a:xfrm>
            <a:off x="3840480" y="5427345"/>
            <a:ext cx="3917950" cy="922020"/>
          </a:xfrm>
          <a:prstGeom prst="rect">
            <a:avLst/>
          </a:prstGeom>
          <a:noFill/>
        </p:spPr>
        <p:txBody>
          <a:bodyPr wrap="square" rtlCol="0">
            <a:spAutoFit/>
          </a:bodyPr>
          <a:lstStyle/>
          <a:p>
            <a:pPr algn="ctr"/>
            <a:r>
              <a:rPr lang="zh-CN" altLang="en-US"/>
              <a:t>王慧瑶</a:t>
            </a:r>
            <a:r>
              <a:rPr lang="en-US" altLang="zh-CN"/>
              <a:t>        </a:t>
            </a:r>
            <a:r>
              <a:rPr lang="zh-CN" altLang="en-US"/>
              <a:t>队员</a:t>
            </a:r>
            <a:endParaRPr lang="zh-CN" altLang="en-US"/>
          </a:p>
          <a:p>
            <a:pPr algn="ctr"/>
            <a:r>
              <a:rPr lang="zh-CN" altLang="en-US"/>
              <a:t>计算机科学与技术专业</a:t>
            </a:r>
            <a:endParaRPr lang="zh-CN" altLang="en-US"/>
          </a:p>
          <a:p>
            <a:pPr algn="ctr"/>
            <a:r>
              <a:rPr lang="zh-CN" altLang="en-US"/>
              <a:t>负责可视化构建与辅助文档撰写</a:t>
            </a:r>
            <a:endParaRPr lang="zh-CN" altLang="en-US"/>
          </a:p>
        </p:txBody>
      </p:sp>
      <p:sp>
        <p:nvSpPr>
          <p:cNvPr id="28" name="文本框 27"/>
          <p:cNvSpPr txBox="1"/>
          <p:nvPr/>
        </p:nvSpPr>
        <p:spPr>
          <a:xfrm>
            <a:off x="7506335" y="5422265"/>
            <a:ext cx="3639185" cy="922020"/>
          </a:xfrm>
          <a:prstGeom prst="rect">
            <a:avLst/>
          </a:prstGeom>
          <a:noFill/>
        </p:spPr>
        <p:txBody>
          <a:bodyPr wrap="square" rtlCol="0">
            <a:spAutoFit/>
          </a:bodyPr>
          <a:lstStyle/>
          <a:p>
            <a:pPr algn="ctr"/>
            <a:r>
              <a:rPr lang="zh-CN" altLang="en-US"/>
              <a:t>严紫涵</a:t>
            </a:r>
            <a:r>
              <a:rPr lang="en-US" altLang="zh-CN"/>
              <a:t>        </a:t>
            </a:r>
            <a:r>
              <a:rPr lang="zh-CN" altLang="en-US"/>
              <a:t>队员</a:t>
            </a:r>
            <a:endParaRPr lang="zh-CN" altLang="en-US"/>
          </a:p>
          <a:p>
            <a:pPr algn="ctr"/>
            <a:r>
              <a:rPr lang="zh-CN" altLang="en-US"/>
              <a:t>会计学专业</a:t>
            </a:r>
            <a:endParaRPr lang="zh-CN" altLang="en-US"/>
          </a:p>
          <a:p>
            <a:pPr algn="ctr"/>
            <a:r>
              <a:rPr lang="zh-CN" altLang="en-US"/>
              <a:t>负责</a:t>
            </a:r>
            <a:r>
              <a:rPr lang="zh-CN" altLang="en-US">
                <a:sym typeface="+mn-ea"/>
              </a:rPr>
              <a:t>控制经济成本</a:t>
            </a:r>
            <a:r>
              <a:rPr lang="zh-CN" altLang="en-US"/>
              <a:t>与</a:t>
            </a:r>
            <a:r>
              <a:rPr lang="en-US" altLang="zh-CN"/>
              <a:t>ppt</a:t>
            </a:r>
            <a:r>
              <a:rPr lang="zh-CN" altLang="en-US"/>
              <a:t>制作</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3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3000">
              <a:schemeClr val="accent3">
                <a:lumMod val="5000"/>
                <a:lumOff val="95000"/>
              </a:schemeClr>
            </a:gs>
            <a:gs pos="80000">
              <a:schemeClr val="accent3">
                <a:alpha val="57000"/>
                <a:lumMod val="0"/>
                <a:lumOff val="100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8" name="组合 117"/>
          <p:cNvGrpSpPr/>
          <p:nvPr/>
        </p:nvGrpSpPr>
        <p:grpSpPr bwMode="auto">
          <a:xfrm>
            <a:off x="3432810" y="1452245"/>
            <a:ext cx="902970" cy="562610"/>
            <a:chOff x="0" y="0"/>
            <a:chExt cx="1635125" cy="1063625"/>
          </a:xfrm>
          <a:solidFill>
            <a:schemeClr val="tx1">
              <a:lumMod val="75000"/>
              <a:lumOff val="25000"/>
            </a:schemeClr>
          </a:solidFill>
        </p:grpSpPr>
        <p:sp>
          <p:nvSpPr>
            <p:cNvPr id="9" name="Line 18"/>
            <p:cNvSpPr>
              <a:spLocks noChangeShapeType="1"/>
            </p:cNvSpPr>
            <p:nvPr/>
          </p:nvSpPr>
          <p:spPr bwMode="auto">
            <a:xfrm>
              <a:off x="1535113" y="874713"/>
              <a:ext cx="1" cy="1"/>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sym typeface="宋体" panose="02010600030101010101" pitchFamily="2" charset="-122"/>
              </a:endParaRPr>
            </a:p>
          </p:txBody>
        </p:sp>
        <p:sp>
          <p:nvSpPr>
            <p:cNvPr id="10" name="Line 19"/>
            <p:cNvSpPr>
              <a:spLocks noChangeShapeType="1"/>
            </p:cNvSpPr>
            <p:nvPr/>
          </p:nvSpPr>
          <p:spPr bwMode="auto">
            <a:xfrm>
              <a:off x="1535113" y="874713"/>
              <a:ext cx="1" cy="1"/>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sym typeface="宋体" panose="02010600030101010101" pitchFamily="2" charset="-122"/>
              </a:endParaRPr>
            </a:p>
          </p:txBody>
        </p:sp>
        <p:sp>
          <p:nvSpPr>
            <p:cNvPr id="11" name="Freeform 20"/>
            <p:cNvSpPr>
              <a:spLocks noChangeArrowheads="1"/>
            </p:cNvSpPr>
            <p:nvPr/>
          </p:nvSpPr>
          <p:spPr bwMode="auto">
            <a:xfrm>
              <a:off x="233363" y="280988"/>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sym typeface="宋体" panose="02010600030101010101" pitchFamily="2" charset="-122"/>
              </a:endParaRPr>
            </a:p>
          </p:txBody>
        </p:sp>
        <p:sp>
          <p:nvSpPr>
            <p:cNvPr id="12" name="Freeform 21"/>
            <p:cNvSpPr>
              <a:spLocks noChangeArrowheads="1"/>
            </p:cNvSpPr>
            <p:nvPr/>
          </p:nvSpPr>
          <p:spPr bwMode="auto">
            <a:xfrm>
              <a:off x="563563" y="463550"/>
              <a:ext cx="61912" cy="111125"/>
            </a:xfrm>
            <a:custGeom>
              <a:avLst/>
              <a:gdLst>
                <a:gd name="T0" fmla="*/ 0 w 22"/>
                <a:gd name="T1" fmla="*/ 0 h 40"/>
                <a:gd name="T2" fmla="*/ 0 w 22"/>
                <a:gd name="T3" fmla="*/ 38 h 40"/>
                <a:gd name="T4" fmla="*/ 22 w 22"/>
                <a:gd name="T5" fmla="*/ 38 h 40"/>
                <a:gd name="T6" fmla="*/ 22 w 22"/>
                <a:gd name="T7" fmla="*/ 40 h 40"/>
                <a:gd name="T8" fmla="*/ 22 w 22"/>
                <a:gd name="T9" fmla="*/ 0 h 40"/>
                <a:gd name="T10" fmla="*/ 0 w 22"/>
                <a:gd name="T11" fmla="*/ 0 h 40"/>
                <a:gd name="T12" fmla="*/ 0 60000 65536"/>
                <a:gd name="T13" fmla="*/ 0 60000 65536"/>
                <a:gd name="T14" fmla="*/ 0 60000 65536"/>
                <a:gd name="T15" fmla="*/ 0 60000 65536"/>
                <a:gd name="T16" fmla="*/ 0 60000 65536"/>
                <a:gd name="T17" fmla="*/ 0 60000 65536"/>
                <a:gd name="T18" fmla="*/ 0 w 22"/>
                <a:gd name="T19" fmla="*/ 0 h 40"/>
                <a:gd name="T20" fmla="*/ 22 w 22"/>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22" h="40">
                  <a:moveTo>
                    <a:pt x="0" y="0"/>
                  </a:moveTo>
                  <a:cubicBezTo>
                    <a:pt x="0" y="38"/>
                    <a:pt x="0" y="38"/>
                    <a:pt x="0" y="38"/>
                  </a:cubicBezTo>
                  <a:cubicBezTo>
                    <a:pt x="2" y="38"/>
                    <a:pt x="19" y="38"/>
                    <a:pt x="22" y="38"/>
                  </a:cubicBezTo>
                  <a:cubicBezTo>
                    <a:pt x="22" y="40"/>
                    <a:pt x="22" y="40"/>
                    <a:pt x="22" y="40"/>
                  </a:cubicBezTo>
                  <a:cubicBezTo>
                    <a:pt x="22" y="0"/>
                    <a:pt x="22" y="0"/>
                    <a:pt x="22" y="0"/>
                  </a:cubicBezTo>
                  <a:cubicBezTo>
                    <a:pt x="17" y="1"/>
                    <a:pt x="3" y="0"/>
                    <a:pt x="0"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sym typeface="宋体" panose="02010600030101010101" pitchFamily="2" charset="-122"/>
              </a:endParaRPr>
            </a:p>
          </p:txBody>
        </p:sp>
        <p:sp>
          <p:nvSpPr>
            <p:cNvPr id="13" name="Freeform 22"/>
            <p:cNvSpPr>
              <a:spLocks noChangeArrowheads="1"/>
            </p:cNvSpPr>
            <p:nvPr/>
          </p:nvSpPr>
          <p:spPr bwMode="auto">
            <a:xfrm>
              <a:off x="563563" y="0"/>
              <a:ext cx="1071562" cy="781050"/>
            </a:xfrm>
            <a:custGeom>
              <a:avLst/>
              <a:gdLst>
                <a:gd name="T0" fmla="*/ 357 w 386"/>
                <a:gd name="T1" fmla="*/ 0 h 281"/>
                <a:gd name="T2" fmla="*/ 28 w 386"/>
                <a:gd name="T3" fmla="*/ 0 h 281"/>
                <a:gd name="T4" fmla="*/ 0 w 386"/>
                <a:gd name="T5" fmla="*/ 29 h 281"/>
                <a:gd name="T6" fmla="*/ 0 w 386"/>
                <a:gd name="T7" fmla="*/ 161 h 281"/>
                <a:gd name="T8" fmla="*/ 22 w 386"/>
                <a:gd name="T9" fmla="*/ 161 h 281"/>
                <a:gd name="T10" fmla="*/ 22 w 386"/>
                <a:gd name="T11" fmla="*/ 43 h 281"/>
                <a:gd name="T12" fmla="*/ 47 w 386"/>
                <a:gd name="T13" fmla="*/ 19 h 281"/>
                <a:gd name="T14" fmla="*/ 339 w 386"/>
                <a:gd name="T15" fmla="*/ 19 h 281"/>
                <a:gd name="T16" fmla="*/ 365 w 386"/>
                <a:gd name="T17" fmla="*/ 43 h 281"/>
                <a:gd name="T18" fmla="*/ 365 w 386"/>
                <a:gd name="T19" fmla="*/ 232 h 281"/>
                <a:gd name="T20" fmla="*/ 339 w 386"/>
                <a:gd name="T21" fmla="*/ 256 h 281"/>
                <a:gd name="T22" fmla="*/ 47 w 386"/>
                <a:gd name="T23" fmla="*/ 256 h 281"/>
                <a:gd name="T24" fmla="*/ 22 w 386"/>
                <a:gd name="T25" fmla="*/ 232 h 281"/>
                <a:gd name="T26" fmla="*/ 22 w 386"/>
                <a:gd name="T27" fmla="*/ 211 h 281"/>
                <a:gd name="T28" fmla="*/ 0 w 386"/>
                <a:gd name="T29" fmla="*/ 212 h 281"/>
                <a:gd name="T30" fmla="*/ 0 w 386"/>
                <a:gd name="T31" fmla="*/ 252 h 281"/>
                <a:gd name="T32" fmla="*/ 28 w 386"/>
                <a:gd name="T33" fmla="*/ 281 h 281"/>
                <a:gd name="T34" fmla="*/ 357 w 386"/>
                <a:gd name="T35" fmla="*/ 281 h 281"/>
                <a:gd name="T36" fmla="*/ 386 w 386"/>
                <a:gd name="T37" fmla="*/ 252 h 281"/>
                <a:gd name="T38" fmla="*/ 386 w 386"/>
                <a:gd name="T39" fmla="*/ 29 h 281"/>
                <a:gd name="T40" fmla="*/ 357 w 386"/>
                <a:gd name="T41" fmla="*/ 0 h 2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6"/>
                <a:gd name="T64" fmla="*/ 0 h 281"/>
                <a:gd name="T65" fmla="*/ 386 w 386"/>
                <a:gd name="T66" fmla="*/ 281 h 2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6" h="281">
                  <a:moveTo>
                    <a:pt x="357" y="0"/>
                  </a:moveTo>
                  <a:cubicBezTo>
                    <a:pt x="28" y="0"/>
                    <a:pt x="28" y="0"/>
                    <a:pt x="28" y="0"/>
                  </a:cubicBezTo>
                  <a:cubicBezTo>
                    <a:pt x="13" y="0"/>
                    <a:pt x="0" y="13"/>
                    <a:pt x="0" y="29"/>
                  </a:cubicBezTo>
                  <a:cubicBezTo>
                    <a:pt x="0" y="161"/>
                    <a:pt x="0" y="161"/>
                    <a:pt x="0" y="161"/>
                  </a:cubicBezTo>
                  <a:cubicBezTo>
                    <a:pt x="5" y="162"/>
                    <a:pt x="17" y="161"/>
                    <a:pt x="22" y="161"/>
                  </a:cubicBezTo>
                  <a:cubicBezTo>
                    <a:pt x="22" y="43"/>
                    <a:pt x="22" y="43"/>
                    <a:pt x="22" y="43"/>
                  </a:cubicBezTo>
                  <a:cubicBezTo>
                    <a:pt x="22" y="30"/>
                    <a:pt x="33" y="19"/>
                    <a:pt x="47" y="19"/>
                  </a:cubicBezTo>
                  <a:cubicBezTo>
                    <a:pt x="339" y="19"/>
                    <a:pt x="339" y="19"/>
                    <a:pt x="339" y="19"/>
                  </a:cubicBezTo>
                  <a:cubicBezTo>
                    <a:pt x="354" y="19"/>
                    <a:pt x="365" y="30"/>
                    <a:pt x="365" y="43"/>
                  </a:cubicBezTo>
                  <a:cubicBezTo>
                    <a:pt x="365" y="232"/>
                    <a:pt x="365" y="232"/>
                    <a:pt x="365" y="232"/>
                  </a:cubicBezTo>
                  <a:cubicBezTo>
                    <a:pt x="365" y="245"/>
                    <a:pt x="354" y="256"/>
                    <a:pt x="339" y="256"/>
                  </a:cubicBezTo>
                  <a:cubicBezTo>
                    <a:pt x="47" y="256"/>
                    <a:pt x="47" y="256"/>
                    <a:pt x="47" y="256"/>
                  </a:cubicBezTo>
                  <a:cubicBezTo>
                    <a:pt x="33" y="256"/>
                    <a:pt x="22" y="245"/>
                    <a:pt x="22" y="232"/>
                  </a:cubicBezTo>
                  <a:cubicBezTo>
                    <a:pt x="22" y="211"/>
                    <a:pt x="22" y="211"/>
                    <a:pt x="22" y="211"/>
                  </a:cubicBezTo>
                  <a:cubicBezTo>
                    <a:pt x="19" y="211"/>
                    <a:pt x="7" y="212"/>
                    <a:pt x="0" y="212"/>
                  </a:cubicBezTo>
                  <a:cubicBezTo>
                    <a:pt x="0" y="252"/>
                    <a:pt x="0" y="252"/>
                    <a:pt x="0" y="252"/>
                  </a:cubicBezTo>
                  <a:cubicBezTo>
                    <a:pt x="0" y="268"/>
                    <a:pt x="13" y="281"/>
                    <a:pt x="28" y="281"/>
                  </a:cubicBezTo>
                  <a:cubicBezTo>
                    <a:pt x="357" y="281"/>
                    <a:pt x="357" y="281"/>
                    <a:pt x="357" y="281"/>
                  </a:cubicBezTo>
                  <a:cubicBezTo>
                    <a:pt x="373" y="281"/>
                    <a:pt x="386" y="268"/>
                    <a:pt x="386" y="252"/>
                  </a:cubicBezTo>
                  <a:cubicBezTo>
                    <a:pt x="386" y="29"/>
                    <a:pt x="386" y="29"/>
                    <a:pt x="386" y="29"/>
                  </a:cubicBezTo>
                  <a:cubicBezTo>
                    <a:pt x="386" y="13"/>
                    <a:pt x="373" y="0"/>
                    <a:pt x="357"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sym typeface="宋体" panose="02010600030101010101" pitchFamily="2" charset="-122"/>
              </a:endParaRPr>
            </a:p>
          </p:txBody>
        </p:sp>
        <p:sp>
          <p:nvSpPr>
            <p:cNvPr id="14" name="Freeform 23"/>
            <p:cNvSpPr>
              <a:spLocks noChangeArrowheads="1"/>
            </p:cNvSpPr>
            <p:nvPr/>
          </p:nvSpPr>
          <p:spPr bwMode="auto">
            <a:xfrm>
              <a:off x="0" y="58738"/>
              <a:ext cx="989012" cy="1004887"/>
            </a:xfrm>
            <a:custGeom>
              <a:avLst/>
              <a:gdLst>
                <a:gd name="T0" fmla="*/ 25 w 356"/>
                <a:gd name="T1" fmla="*/ 355 h 362"/>
                <a:gd name="T2" fmla="*/ 138 w 356"/>
                <a:gd name="T3" fmla="*/ 362 h 362"/>
                <a:gd name="T4" fmla="*/ 146 w 356"/>
                <a:gd name="T5" fmla="*/ 302 h 362"/>
                <a:gd name="T6" fmla="*/ 171 w 356"/>
                <a:gd name="T7" fmla="*/ 327 h 362"/>
                <a:gd name="T8" fmla="*/ 172 w 356"/>
                <a:gd name="T9" fmla="*/ 244 h 362"/>
                <a:gd name="T10" fmla="*/ 242 w 356"/>
                <a:gd name="T11" fmla="*/ 182 h 362"/>
                <a:gd name="T12" fmla="*/ 296 w 356"/>
                <a:gd name="T13" fmla="*/ 167 h 362"/>
                <a:gd name="T14" fmla="*/ 305 w 356"/>
                <a:gd name="T15" fmla="*/ 155 h 362"/>
                <a:gd name="T16" fmla="*/ 347 w 356"/>
                <a:gd name="T17" fmla="*/ 140 h 362"/>
                <a:gd name="T18" fmla="*/ 353 w 356"/>
                <a:gd name="T19" fmla="*/ 132 h 362"/>
                <a:gd name="T20" fmla="*/ 347 w 356"/>
                <a:gd name="T21" fmla="*/ 122 h 362"/>
                <a:gd name="T22" fmla="*/ 318 w 356"/>
                <a:gd name="T23" fmla="*/ 128 h 362"/>
                <a:gd name="T24" fmla="*/ 320 w 356"/>
                <a:gd name="T25" fmla="*/ 117 h 362"/>
                <a:gd name="T26" fmla="*/ 305 w 356"/>
                <a:gd name="T27" fmla="*/ 124 h 362"/>
                <a:gd name="T28" fmla="*/ 214 w 356"/>
                <a:gd name="T29" fmla="*/ 147 h 362"/>
                <a:gd name="T30" fmla="*/ 188 w 356"/>
                <a:gd name="T31" fmla="*/ 137 h 362"/>
                <a:gd name="T32" fmla="*/ 169 w 356"/>
                <a:gd name="T33" fmla="*/ 128 h 362"/>
                <a:gd name="T34" fmla="*/ 120 w 356"/>
                <a:gd name="T35" fmla="*/ 99 h 362"/>
                <a:gd name="T36" fmla="*/ 123 w 356"/>
                <a:gd name="T37" fmla="*/ 120 h 362"/>
                <a:gd name="T38" fmla="*/ 140 w 356"/>
                <a:gd name="T39" fmla="*/ 193 h 362"/>
                <a:gd name="T40" fmla="*/ 143 w 356"/>
                <a:gd name="T41" fmla="*/ 211 h 362"/>
                <a:gd name="T42" fmla="*/ 146 w 356"/>
                <a:gd name="T43" fmla="*/ 235 h 362"/>
                <a:gd name="T44" fmla="*/ 146 w 356"/>
                <a:gd name="T45" fmla="*/ 249 h 362"/>
                <a:gd name="T46" fmla="*/ 146 w 356"/>
                <a:gd name="T47" fmla="*/ 261 h 362"/>
                <a:gd name="T48" fmla="*/ 118 w 356"/>
                <a:gd name="T49" fmla="*/ 273 h 362"/>
                <a:gd name="T50" fmla="*/ 123 w 356"/>
                <a:gd name="T51" fmla="*/ 266 h 362"/>
                <a:gd name="T52" fmla="*/ 131 w 356"/>
                <a:gd name="T53" fmla="*/ 197 h 362"/>
                <a:gd name="T54" fmla="*/ 119 w 356"/>
                <a:gd name="T55" fmla="*/ 121 h 362"/>
                <a:gd name="T56" fmla="*/ 120 w 356"/>
                <a:gd name="T57" fmla="*/ 99 h 362"/>
                <a:gd name="T58" fmla="*/ 124 w 356"/>
                <a:gd name="T59" fmla="*/ 92 h 362"/>
                <a:gd name="T60" fmla="*/ 146 w 356"/>
                <a:gd name="T61" fmla="*/ 39 h 362"/>
                <a:gd name="T62" fmla="*/ 86 w 356"/>
                <a:gd name="T63" fmla="*/ 42 h 362"/>
                <a:gd name="T64" fmla="*/ 85 w 356"/>
                <a:gd name="T65" fmla="*/ 64 h 362"/>
                <a:gd name="T66" fmla="*/ 87 w 356"/>
                <a:gd name="T67" fmla="*/ 78 h 362"/>
                <a:gd name="T68" fmla="*/ 84 w 356"/>
                <a:gd name="T69" fmla="*/ 80 h 362"/>
                <a:gd name="T70" fmla="*/ 101 w 356"/>
                <a:gd name="T71" fmla="*/ 115 h 362"/>
                <a:gd name="T72" fmla="*/ 110 w 356"/>
                <a:gd name="T73" fmla="*/ 171 h 362"/>
                <a:gd name="T74" fmla="*/ 81 w 356"/>
                <a:gd name="T75" fmla="*/ 83 h 362"/>
                <a:gd name="T76" fmla="*/ 84 w 356"/>
                <a:gd name="T77" fmla="*/ 80 h 362"/>
                <a:gd name="T78" fmla="*/ 70 w 356"/>
                <a:gd name="T79" fmla="*/ 94 h 362"/>
                <a:gd name="T80" fmla="*/ 19 w 356"/>
                <a:gd name="T81" fmla="*/ 120 h 362"/>
                <a:gd name="T82" fmla="*/ 9 w 356"/>
                <a:gd name="T83" fmla="*/ 165 h 362"/>
                <a:gd name="T84" fmla="*/ 8 w 356"/>
                <a:gd name="T85" fmla="*/ 327 h 3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56"/>
                <a:gd name="T130" fmla="*/ 0 h 362"/>
                <a:gd name="T131" fmla="*/ 356 w 356"/>
                <a:gd name="T132" fmla="*/ 362 h 36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56" h="362">
                  <a:moveTo>
                    <a:pt x="16" y="327"/>
                  </a:moveTo>
                  <a:cubicBezTo>
                    <a:pt x="15" y="352"/>
                    <a:pt x="25" y="355"/>
                    <a:pt x="25" y="355"/>
                  </a:cubicBezTo>
                  <a:cubicBezTo>
                    <a:pt x="26" y="357"/>
                    <a:pt x="30" y="360"/>
                    <a:pt x="33" y="362"/>
                  </a:cubicBezTo>
                  <a:cubicBezTo>
                    <a:pt x="138" y="362"/>
                    <a:pt x="138" y="362"/>
                    <a:pt x="138" y="362"/>
                  </a:cubicBezTo>
                  <a:cubicBezTo>
                    <a:pt x="138" y="358"/>
                    <a:pt x="139" y="356"/>
                    <a:pt x="139" y="354"/>
                  </a:cubicBezTo>
                  <a:cubicBezTo>
                    <a:pt x="141" y="346"/>
                    <a:pt x="146" y="302"/>
                    <a:pt x="146" y="302"/>
                  </a:cubicBezTo>
                  <a:cubicBezTo>
                    <a:pt x="146" y="299"/>
                    <a:pt x="154" y="301"/>
                    <a:pt x="154" y="301"/>
                  </a:cubicBezTo>
                  <a:cubicBezTo>
                    <a:pt x="154" y="307"/>
                    <a:pt x="171" y="327"/>
                    <a:pt x="171" y="327"/>
                  </a:cubicBezTo>
                  <a:cubicBezTo>
                    <a:pt x="184" y="338"/>
                    <a:pt x="180" y="326"/>
                    <a:pt x="180" y="326"/>
                  </a:cubicBezTo>
                  <a:cubicBezTo>
                    <a:pt x="178" y="324"/>
                    <a:pt x="172" y="244"/>
                    <a:pt x="172" y="244"/>
                  </a:cubicBezTo>
                  <a:cubicBezTo>
                    <a:pt x="170" y="240"/>
                    <a:pt x="171" y="178"/>
                    <a:pt x="171" y="178"/>
                  </a:cubicBezTo>
                  <a:cubicBezTo>
                    <a:pt x="185" y="188"/>
                    <a:pt x="242" y="182"/>
                    <a:pt x="242" y="182"/>
                  </a:cubicBezTo>
                  <a:cubicBezTo>
                    <a:pt x="255" y="180"/>
                    <a:pt x="296" y="173"/>
                    <a:pt x="296" y="173"/>
                  </a:cubicBezTo>
                  <a:cubicBezTo>
                    <a:pt x="296" y="167"/>
                    <a:pt x="296" y="167"/>
                    <a:pt x="296" y="167"/>
                  </a:cubicBezTo>
                  <a:cubicBezTo>
                    <a:pt x="307" y="166"/>
                    <a:pt x="307" y="166"/>
                    <a:pt x="307" y="166"/>
                  </a:cubicBezTo>
                  <a:cubicBezTo>
                    <a:pt x="305" y="155"/>
                    <a:pt x="305" y="155"/>
                    <a:pt x="305" y="155"/>
                  </a:cubicBezTo>
                  <a:cubicBezTo>
                    <a:pt x="323" y="158"/>
                    <a:pt x="344" y="144"/>
                    <a:pt x="344" y="144"/>
                  </a:cubicBezTo>
                  <a:cubicBezTo>
                    <a:pt x="348" y="142"/>
                    <a:pt x="347" y="140"/>
                    <a:pt x="347" y="140"/>
                  </a:cubicBezTo>
                  <a:cubicBezTo>
                    <a:pt x="352" y="136"/>
                    <a:pt x="352" y="136"/>
                    <a:pt x="352" y="136"/>
                  </a:cubicBezTo>
                  <a:cubicBezTo>
                    <a:pt x="356" y="133"/>
                    <a:pt x="353" y="132"/>
                    <a:pt x="353" y="132"/>
                  </a:cubicBezTo>
                  <a:cubicBezTo>
                    <a:pt x="356" y="128"/>
                    <a:pt x="351" y="125"/>
                    <a:pt x="351" y="125"/>
                  </a:cubicBezTo>
                  <a:cubicBezTo>
                    <a:pt x="351" y="122"/>
                    <a:pt x="347" y="122"/>
                    <a:pt x="347" y="122"/>
                  </a:cubicBezTo>
                  <a:cubicBezTo>
                    <a:pt x="347" y="122"/>
                    <a:pt x="339" y="124"/>
                    <a:pt x="333" y="126"/>
                  </a:cubicBezTo>
                  <a:cubicBezTo>
                    <a:pt x="327" y="128"/>
                    <a:pt x="318" y="128"/>
                    <a:pt x="318" y="128"/>
                  </a:cubicBezTo>
                  <a:cubicBezTo>
                    <a:pt x="312" y="127"/>
                    <a:pt x="315" y="123"/>
                    <a:pt x="315" y="123"/>
                  </a:cubicBezTo>
                  <a:cubicBezTo>
                    <a:pt x="317" y="122"/>
                    <a:pt x="320" y="117"/>
                    <a:pt x="320" y="117"/>
                  </a:cubicBezTo>
                  <a:cubicBezTo>
                    <a:pt x="320" y="112"/>
                    <a:pt x="315" y="113"/>
                    <a:pt x="313" y="116"/>
                  </a:cubicBezTo>
                  <a:cubicBezTo>
                    <a:pt x="311" y="118"/>
                    <a:pt x="308" y="119"/>
                    <a:pt x="305" y="124"/>
                  </a:cubicBezTo>
                  <a:cubicBezTo>
                    <a:pt x="302" y="129"/>
                    <a:pt x="298" y="135"/>
                    <a:pt x="298" y="135"/>
                  </a:cubicBezTo>
                  <a:cubicBezTo>
                    <a:pt x="285" y="143"/>
                    <a:pt x="218" y="147"/>
                    <a:pt x="214" y="147"/>
                  </a:cubicBezTo>
                  <a:cubicBezTo>
                    <a:pt x="211" y="148"/>
                    <a:pt x="205" y="146"/>
                    <a:pt x="202" y="146"/>
                  </a:cubicBezTo>
                  <a:cubicBezTo>
                    <a:pt x="199" y="146"/>
                    <a:pt x="192" y="141"/>
                    <a:pt x="188" y="137"/>
                  </a:cubicBezTo>
                  <a:cubicBezTo>
                    <a:pt x="183" y="134"/>
                    <a:pt x="179" y="139"/>
                    <a:pt x="176" y="136"/>
                  </a:cubicBezTo>
                  <a:cubicBezTo>
                    <a:pt x="173" y="132"/>
                    <a:pt x="173" y="130"/>
                    <a:pt x="169" y="128"/>
                  </a:cubicBezTo>
                  <a:cubicBezTo>
                    <a:pt x="166" y="125"/>
                    <a:pt x="162" y="117"/>
                    <a:pt x="162" y="117"/>
                  </a:cubicBezTo>
                  <a:cubicBezTo>
                    <a:pt x="155" y="103"/>
                    <a:pt x="120" y="99"/>
                    <a:pt x="120" y="99"/>
                  </a:cubicBezTo>
                  <a:cubicBezTo>
                    <a:pt x="122" y="100"/>
                    <a:pt x="122" y="100"/>
                    <a:pt x="122" y="100"/>
                  </a:cubicBezTo>
                  <a:cubicBezTo>
                    <a:pt x="120" y="101"/>
                    <a:pt x="123" y="113"/>
                    <a:pt x="123" y="120"/>
                  </a:cubicBezTo>
                  <a:cubicBezTo>
                    <a:pt x="123" y="127"/>
                    <a:pt x="131" y="145"/>
                    <a:pt x="136" y="156"/>
                  </a:cubicBezTo>
                  <a:cubicBezTo>
                    <a:pt x="141" y="166"/>
                    <a:pt x="140" y="189"/>
                    <a:pt x="140" y="193"/>
                  </a:cubicBezTo>
                  <a:cubicBezTo>
                    <a:pt x="141" y="197"/>
                    <a:pt x="141" y="195"/>
                    <a:pt x="142" y="198"/>
                  </a:cubicBezTo>
                  <a:cubicBezTo>
                    <a:pt x="142" y="201"/>
                    <a:pt x="143" y="207"/>
                    <a:pt x="143" y="211"/>
                  </a:cubicBezTo>
                  <a:cubicBezTo>
                    <a:pt x="144" y="215"/>
                    <a:pt x="146" y="222"/>
                    <a:pt x="147" y="225"/>
                  </a:cubicBezTo>
                  <a:cubicBezTo>
                    <a:pt x="147" y="227"/>
                    <a:pt x="146" y="233"/>
                    <a:pt x="146" y="235"/>
                  </a:cubicBezTo>
                  <a:cubicBezTo>
                    <a:pt x="145" y="238"/>
                    <a:pt x="145" y="239"/>
                    <a:pt x="146" y="241"/>
                  </a:cubicBezTo>
                  <a:cubicBezTo>
                    <a:pt x="147" y="244"/>
                    <a:pt x="146" y="247"/>
                    <a:pt x="146" y="249"/>
                  </a:cubicBezTo>
                  <a:cubicBezTo>
                    <a:pt x="146" y="252"/>
                    <a:pt x="148" y="252"/>
                    <a:pt x="148" y="254"/>
                  </a:cubicBezTo>
                  <a:cubicBezTo>
                    <a:pt x="149" y="257"/>
                    <a:pt x="148" y="259"/>
                    <a:pt x="146" y="261"/>
                  </a:cubicBezTo>
                  <a:cubicBezTo>
                    <a:pt x="144" y="263"/>
                    <a:pt x="148" y="267"/>
                    <a:pt x="148" y="267"/>
                  </a:cubicBezTo>
                  <a:cubicBezTo>
                    <a:pt x="144" y="274"/>
                    <a:pt x="118" y="273"/>
                    <a:pt x="118" y="273"/>
                  </a:cubicBezTo>
                  <a:cubicBezTo>
                    <a:pt x="118" y="262"/>
                    <a:pt x="118" y="262"/>
                    <a:pt x="118" y="262"/>
                  </a:cubicBezTo>
                  <a:cubicBezTo>
                    <a:pt x="123" y="266"/>
                    <a:pt x="123" y="266"/>
                    <a:pt x="123" y="266"/>
                  </a:cubicBezTo>
                  <a:cubicBezTo>
                    <a:pt x="129" y="254"/>
                    <a:pt x="129" y="254"/>
                    <a:pt x="129" y="254"/>
                  </a:cubicBezTo>
                  <a:cubicBezTo>
                    <a:pt x="129" y="254"/>
                    <a:pt x="131" y="216"/>
                    <a:pt x="131" y="197"/>
                  </a:cubicBezTo>
                  <a:cubicBezTo>
                    <a:pt x="130" y="179"/>
                    <a:pt x="121" y="138"/>
                    <a:pt x="121" y="138"/>
                  </a:cubicBezTo>
                  <a:cubicBezTo>
                    <a:pt x="119" y="131"/>
                    <a:pt x="119" y="121"/>
                    <a:pt x="119" y="121"/>
                  </a:cubicBezTo>
                  <a:cubicBezTo>
                    <a:pt x="124" y="108"/>
                    <a:pt x="113" y="106"/>
                    <a:pt x="113" y="106"/>
                  </a:cubicBezTo>
                  <a:cubicBezTo>
                    <a:pt x="120" y="99"/>
                    <a:pt x="120" y="99"/>
                    <a:pt x="120" y="99"/>
                  </a:cubicBezTo>
                  <a:cubicBezTo>
                    <a:pt x="119" y="93"/>
                    <a:pt x="119" y="93"/>
                    <a:pt x="119" y="93"/>
                  </a:cubicBezTo>
                  <a:cubicBezTo>
                    <a:pt x="121" y="94"/>
                    <a:pt x="124" y="92"/>
                    <a:pt x="124" y="92"/>
                  </a:cubicBezTo>
                  <a:cubicBezTo>
                    <a:pt x="142" y="77"/>
                    <a:pt x="141" y="57"/>
                    <a:pt x="141" y="57"/>
                  </a:cubicBezTo>
                  <a:cubicBezTo>
                    <a:pt x="144" y="55"/>
                    <a:pt x="146" y="39"/>
                    <a:pt x="146" y="39"/>
                  </a:cubicBezTo>
                  <a:cubicBezTo>
                    <a:pt x="142" y="0"/>
                    <a:pt x="103" y="15"/>
                    <a:pt x="103" y="15"/>
                  </a:cubicBezTo>
                  <a:cubicBezTo>
                    <a:pt x="89" y="17"/>
                    <a:pt x="86" y="42"/>
                    <a:pt x="86" y="42"/>
                  </a:cubicBezTo>
                  <a:cubicBezTo>
                    <a:pt x="81" y="47"/>
                    <a:pt x="88" y="64"/>
                    <a:pt x="88" y="64"/>
                  </a:cubicBezTo>
                  <a:cubicBezTo>
                    <a:pt x="87" y="65"/>
                    <a:pt x="85" y="64"/>
                    <a:pt x="85" y="64"/>
                  </a:cubicBezTo>
                  <a:cubicBezTo>
                    <a:pt x="84" y="66"/>
                    <a:pt x="88" y="67"/>
                    <a:pt x="88" y="67"/>
                  </a:cubicBezTo>
                  <a:cubicBezTo>
                    <a:pt x="89" y="67"/>
                    <a:pt x="87" y="78"/>
                    <a:pt x="87" y="78"/>
                  </a:cubicBezTo>
                  <a:cubicBezTo>
                    <a:pt x="86" y="78"/>
                    <a:pt x="85" y="79"/>
                    <a:pt x="84" y="80"/>
                  </a:cubicBezTo>
                  <a:cubicBezTo>
                    <a:pt x="84" y="80"/>
                    <a:pt x="84" y="80"/>
                    <a:pt x="84" y="80"/>
                  </a:cubicBezTo>
                  <a:cubicBezTo>
                    <a:pt x="84" y="81"/>
                    <a:pt x="83" y="85"/>
                    <a:pt x="110" y="106"/>
                  </a:cubicBezTo>
                  <a:cubicBezTo>
                    <a:pt x="110" y="106"/>
                    <a:pt x="99" y="113"/>
                    <a:pt x="101" y="115"/>
                  </a:cubicBezTo>
                  <a:cubicBezTo>
                    <a:pt x="101" y="115"/>
                    <a:pt x="105" y="123"/>
                    <a:pt x="108" y="123"/>
                  </a:cubicBezTo>
                  <a:cubicBezTo>
                    <a:pt x="108" y="123"/>
                    <a:pt x="108" y="164"/>
                    <a:pt x="110" y="171"/>
                  </a:cubicBezTo>
                  <a:cubicBezTo>
                    <a:pt x="110" y="171"/>
                    <a:pt x="91" y="103"/>
                    <a:pt x="80" y="92"/>
                  </a:cubicBezTo>
                  <a:cubicBezTo>
                    <a:pt x="80" y="92"/>
                    <a:pt x="79" y="85"/>
                    <a:pt x="81" y="83"/>
                  </a:cubicBezTo>
                  <a:cubicBezTo>
                    <a:pt x="84" y="80"/>
                    <a:pt x="84" y="80"/>
                    <a:pt x="84" y="80"/>
                  </a:cubicBezTo>
                  <a:cubicBezTo>
                    <a:pt x="84" y="80"/>
                    <a:pt x="84" y="80"/>
                    <a:pt x="84" y="80"/>
                  </a:cubicBezTo>
                  <a:cubicBezTo>
                    <a:pt x="82" y="81"/>
                    <a:pt x="81" y="83"/>
                    <a:pt x="81" y="83"/>
                  </a:cubicBezTo>
                  <a:cubicBezTo>
                    <a:pt x="79" y="83"/>
                    <a:pt x="73" y="91"/>
                    <a:pt x="70" y="94"/>
                  </a:cubicBezTo>
                  <a:cubicBezTo>
                    <a:pt x="67" y="98"/>
                    <a:pt x="57" y="101"/>
                    <a:pt x="37" y="105"/>
                  </a:cubicBezTo>
                  <a:cubicBezTo>
                    <a:pt x="17" y="109"/>
                    <a:pt x="19" y="119"/>
                    <a:pt x="19" y="120"/>
                  </a:cubicBezTo>
                  <a:cubicBezTo>
                    <a:pt x="19" y="121"/>
                    <a:pt x="16" y="144"/>
                    <a:pt x="14" y="147"/>
                  </a:cubicBezTo>
                  <a:cubicBezTo>
                    <a:pt x="13" y="151"/>
                    <a:pt x="8" y="150"/>
                    <a:pt x="9" y="165"/>
                  </a:cubicBezTo>
                  <a:cubicBezTo>
                    <a:pt x="10" y="180"/>
                    <a:pt x="5" y="202"/>
                    <a:pt x="2" y="218"/>
                  </a:cubicBezTo>
                  <a:cubicBezTo>
                    <a:pt x="0" y="233"/>
                    <a:pt x="8" y="327"/>
                    <a:pt x="8" y="327"/>
                  </a:cubicBezTo>
                  <a:lnTo>
                    <a:pt x="16" y="32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sym typeface="宋体" panose="02010600030101010101" pitchFamily="2" charset="-122"/>
              </a:endParaRPr>
            </a:p>
          </p:txBody>
        </p:sp>
        <p:sp>
          <p:nvSpPr>
            <p:cNvPr id="15" name="Freeform 24"/>
            <p:cNvSpPr>
              <a:spLocks noEditPoints="1" noChangeArrowheads="1"/>
            </p:cNvSpPr>
            <p:nvPr/>
          </p:nvSpPr>
          <p:spPr bwMode="auto">
            <a:xfrm>
              <a:off x="650875" y="74613"/>
              <a:ext cx="901700" cy="611187"/>
            </a:xfrm>
            <a:custGeom>
              <a:avLst/>
              <a:gdLst>
                <a:gd name="T0" fmla="*/ 301 w 325"/>
                <a:gd name="T1" fmla="*/ 0 h 220"/>
                <a:gd name="T2" fmla="*/ 24 w 325"/>
                <a:gd name="T3" fmla="*/ 0 h 220"/>
                <a:gd name="T4" fmla="*/ 0 w 325"/>
                <a:gd name="T5" fmla="*/ 23 h 220"/>
                <a:gd name="T6" fmla="*/ 0 w 325"/>
                <a:gd name="T7" fmla="*/ 133 h 220"/>
                <a:gd name="T8" fmla="*/ 57 w 325"/>
                <a:gd name="T9" fmla="*/ 122 h 220"/>
                <a:gd name="T10" fmla="*/ 67 w 325"/>
                <a:gd name="T11" fmla="*/ 107 h 220"/>
                <a:gd name="T12" fmla="*/ 77 w 325"/>
                <a:gd name="T13" fmla="*/ 101 h 220"/>
                <a:gd name="T14" fmla="*/ 90 w 325"/>
                <a:gd name="T15" fmla="*/ 110 h 220"/>
                <a:gd name="T16" fmla="*/ 102 w 325"/>
                <a:gd name="T17" fmla="*/ 113 h 220"/>
                <a:gd name="T18" fmla="*/ 124 w 325"/>
                <a:gd name="T19" fmla="*/ 117 h 220"/>
                <a:gd name="T20" fmla="*/ 121 w 325"/>
                <a:gd name="T21" fmla="*/ 137 h 220"/>
                <a:gd name="T22" fmla="*/ 106 w 325"/>
                <a:gd name="T23" fmla="*/ 149 h 220"/>
                <a:gd name="T24" fmla="*/ 79 w 325"/>
                <a:gd name="T25" fmla="*/ 156 h 220"/>
                <a:gd name="T26" fmla="*/ 80 w 325"/>
                <a:gd name="T27" fmla="*/ 164 h 220"/>
                <a:gd name="T28" fmla="*/ 67 w 325"/>
                <a:gd name="T29" fmla="*/ 166 h 220"/>
                <a:gd name="T30" fmla="*/ 68 w 325"/>
                <a:gd name="T31" fmla="*/ 173 h 220"/>
                <a:gd name="T32" fmla="*/ 0 w 325"/>
                <a:gd name="T33" fmla="*/ 183 h 220"/>
                <a:gd name="T34" fmla="*/ 0 w 325"/>
                <a:gd name="T35" fmla="*/ 191 h 220"/>
                <a:gd name="T36" fmla="*/ 0 w 325"/>
                <a:gd name="T37" fmla="*/ 198 h 220"/>
                <a:gd name="T38" fmla="*/ 24 w 325"/>
                <a:gd name="T39" fmla="*/ 220 h 220"/>
                <a:gd name="T40" fmla="*/ 301 w 325"/>
                <a:gd name="T41" fmla="*/ 220 h 220"/>
                <a:gd name="T42" fmla="*/ 325 w 325"/>
                <a:gd name="T43" fmla="*/ 198 h 220"/>
                <a:gd name="T44" fmla="*/ 325 w 325"/>
                <a:gd name="T45" fmla="*/ 23 h 220"/>
                <a:gd name="T46" fmla="*/ 301 w 325"/>
                <a:gd name="T47" fmla="*/ 0 h 220"/>
                <a:gd name="T48" fmla="*/ 172 w 325"/>
                <a:gd name="T49" fmla="*/ 95 h 220"/>
                <a:gd name="T50" fmla="*/ 191 w 325"/>
                <a:gd name="T51" fmla="*/ 79 h 220"/>
                <a:gd name="T52" fmla="*/ 182 w 325"/>
                <a:gd name="T53" fmla="*/ 68 h 220"/>
                <a:gd name="T54" fmla="*/ 251 w 325"/>
                <a:gd name="T55" fmla="*/ 31 h 220"/>
                <a:gd name="T56" fmla="*/ 242 w 325"/>
                <a:gd name="T57" fmla="*/ 24 h 220"/>
                <a:gd name="T58" fmla="*/ 264 w 325"/>
                <a:gd name="T59" fmla="*/ 16 h 220"/>
                <a:gd name="T60" fmla="*/ 264 w 325"/>
                <a:gd name="T61" fmla="*/ 48 h 220"/>
                <a:gd name="T62" fmla="*/ 257 w 325"/>
                <a:gd name="T63" fmla="*/ 37 h 220"/>
                <a:gd name="T64" fmla="*/ 172 w 325"/>
                <a:gd name="T65" fmla="*/ 95 h 220"/>
                <a:gd name="T66" fmla="*/ 201 w 325"/>
                <a:gd name="T67" fmla="*/ 205 h 220"/>
                <a:gd name="T68" fmla="*/ 177 w 325"/>
                <a:gd name="T69" fmla="*/ 205 h 220"/>
                <a:gd name="T70" fmla="*/ 177 w 325"/>
                <a:gd name="T71" fmla="*/ 120 h 220"/>
                <a:gd name="T72" fmla="*/ 201 w 325"/>
                <a:gd name="T73" fmla="*/ 120 h 220"/>
                <a:gd name="T74" fmla="*/ 201 w 325"/>
                <a:gd name="T75" fmla="*/ 205 h 220"/>
                <a:gd name="T76" fmla="*/ 238 w 325"/>
                <a:gd name="T77" fmla="*/ 205 h 220"/>
                <a:gd name="T78" fmla="*/ 214 w 325"/>
                <a:gd name="T79" fmla="*/ 205 h 220"/>
                <a:gd name="T80" fmla="*/ 214 w 325"/>
                <a:gd name="T81" fmla="*/ 98 h 220"/>
                <a:gd name="T82" fmla="*/ 238 w 325"/>
                <a:gd name="T83" fmla="*/ 98 h 220"/>
                <a:gd name="T84" fmla="*/ 238 w 325"/>
                <a:gd name="T85" fmla="*/ 205 h 220"/>
                <a:gd name="T86" fmla="*/ 275 w 325"/>
                <a:gd name="T87" fmla="*/ 205 h 220"/>
                <a:gd name="T88" fmla="*/ 251 w 325"/>
                <a:gd name="T89" fmla="*/ 205 h 220"/>
                <a:gd name="T90" fmla="*/ 251 w 325"/>
                <a:gd name="T91" fmla="*/ 66 h 220"/>
                <a:gd name="T92" fmla="*/ 275 w 325"/>
                <a:gd name="T93" fmla="*/ 66 h 220"/>
                <a:gd name="T94" fmla="*/ 275 w 325"/>
                <a:gd name="T95" fmla="*/ 205 h 2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25"/>
                <a:gd name="T145" fmla="*/ 0 h 220"/>
                <a:gd name="T146" fmla="*/ 325 w 325"/>
                <a:gd name="T147" fmla="*/ 220 h 2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25" h="220">
                  <a:moveTo>
                    <a:pt x="301" y="0"/>
                  </a:moveTo>
                  <a:cubicBezTo>
                    <a:pt x="24" y="0"/>
                    <a:pt x="24" y="0"/>
                    <a:pt x="24" y="0"/>
                  </a:cubicBezTo>
                  <a:cubicBezTo>
                    <a:pt x="11" y="0"/>
                    <a:pt x="0" y="10"/>
                    <a:pt x="0" y="23"/>
                  </a:cubicBezTo>
                  <a:cubicBezTo>
                    <a:pt x="0" y="133"/>
                    <a:pt x="0" y="133"/>
                    <a:pt x="0" y="133"/>
                  </a:cubicBezTo>
                  <a:cubicBezTo>
                    <a:pt x="14" y="132"/>
                    <a:pt x="47" y="129"/>
                    <a:pt x="57" y="122"/>
                  </a:cubicBezTo>
                  <a:cubicBezTo>
                    <a:pt x="57" y="122"/>
                    <a:pt x="64" y="110"/>
                    <a:pt x="67" y="107"/>
                  </a:cubicBezTo>
                  <a:cubicBezTo>
                    <a:pt x="67" y="107"/>
                    <a:pt x="68" y="107"/>
                    <a:pt x="77" y="101"/>
                  </a:cubicBezTo>
                  <a:cubicBezTo>
                    <a:pt x="77" y="101"/>
                    <a:pt x="91" y="96"/>
                    <a:pt x="90" y="110"/>
                  </a:cubicBezTo>
                  <a:cubicBezTo>
                    <a:pt x="90" y="110"/>
                    <a:pt x="86" y="122"/>
                    <a:pt x="102" y="113"/>
                  </a:cubicBezTo>
                  <a:cubicBezTo>
                    <a:pt x="102" y="113"/>
                    <a:pt x="118" y="105"/>
                    <a:pt x="124" y="117"/>
                  </a:cubicBezTo>
                  <a:cubicBezTo>
                    <a:pt x="124" y="117"/>
                    <a:pt x="134" y="131"/>
                    <a:pt x="121" y="137"/>
                  </a:cubicBezTo>
                  <a:cubicBezTo>
                    <a:pt x="121" y="137"/>
                    <a:pt x="116" y="144"/>
                    <a:pt x="106" y="149"/>
                  </a:cubicBezTo>
                  <a:cubicBezTo>
                    <a:pt x="106" y="149"/>
                    <a:pt x="90" y="155"/>
                    <a:pt x="79" y="156"/>
                  </a:cubicBezTo>
                  <a:cubicBezTo>
                    <a:pt x="80" y="164"/>
                    <a:pt x="80" y="164"/>
                    <a:pt x="80" y="164"/>
                  </a:cubicBezTo>
                  <a:cubicBezTo>
                    <a:pt x="67" y="166"/>
                    <a:pt x="67" y="166"/>
                    <a:pt x="67" y="166"/>
                  </a:cubicBezTo>
                  <a:cubicBezTo>
                    <a:pt x="68" y="173"/>
                    <a:pt x="68" y="173"/>
                    <a:pt x="68" y="173"/>
                  </a:cubicBezTo>
                  <a:cubicBezTo>
                    <a:pt x="68" y="173"/>
                    <a:pt x="8" y="183"/>
                    <a:pt x="0" y="183"/>
                  </a:cubicBezTo>
                  <a:cubicBezTo>
                    <a:pt x="0" y="191"/>
                    <a:pt x="0" y="191"/>
                    <a:pt x="0" y="191"/>
                  </a:cubicBezTo>
                  <a:cubicBezTo>
                    <a:pt x="0" y="198"/>
                    <a:pt x="0" y="198"/>
                    <a:pt x="0" y="198"/>
                  </a:cubicBezTo>
                  <a:cubicBezTo>
                    <a:pt x="0" y="210"/>
                    <a:pt x="11" y="220"/>
                    <a:pt x="24" y="220"/>
                  </a:cubicBezTo>
                  <a:cubicBezTo>
                    <a:pt x="301" y="220"/>
                    <a:pt x="301" y="220"/>
                    <a:pt x="301" y="220"/>
                  </a:cubicBezTo>
                  <a:cubicBezTo>
                    <a:pt x="314" y="220"/>
                    <a:pt x="325" y="210"/>
                    <a:pt x="325" y="198"/>
                  </a:cubicBezTo>
                  <a:cubicBezTo>
                    <a:pt x="325" y="23"/>
                    <a:pt x="325" y="23"/>
                    <a:pt x="325" y="23"/>
                  </a:cubicBezTo>
                  <a:cubicBezTo>
                    <a:pt x="325" y="10"/>
                    <a:pt x="314" y="0"/>
                    <a:pt x="301" y="0"/>
                  </a:cubicBezTo>
                  <a:close/>
                  <a:moveTo>
                    <a:pt x="172" y="95"/>
                  </a:moveTo>
                  <a:cubicBezTo>
                    <a:pt x="191" y="79"/>
                    <a:pt x="191" y="79"/>
                    <a:pt x="191" y="79"/>
                  </a:cubicBezTo>
                  <a:cubicBezTo>
                    <a:pt x="182" y="68"/>
                    <a:pt x="182" y="68"/>
                    <a:pt x="182" y="68"/>
                  </a:cubicBezTo>
                  <a:cubicBezTo>
                    <a:pt x="223" y="71"/>
                    <a:pt x="251" y="31"/>
                    <a:pt x="251" y="31"/>
                  </a:cubicBezTo>
                  <a:cubicBezTo>
                    <a:pt x="242" y="24"/>
                    <a:pt x="242" y="24"/>
                    <a:pt x="242" y="24"/>
                  </a:cubicBezTo>
                  <a:cubicBezTo>
                    <a:pt x="264" y="16"/>
                    <a:pt x="264" y="16"/>
                    <a:pt x="264" y="16"/>
                  </a:cubicBezTo>
                  <a:cubicBezTo>
                    <a:pt x="264" y="48"/>
                    <a:pt x="264" y="48"/>
                    <a:pt x="264" y="48"/>
                  </a:cubicBezTo>
                  <a:cubicBezTo>
                    <a:pt x="257" y="37"/>
                    <a:pt x="257" y="37"/>
                    <a:pt x="257" y="37"/>
                  </a:cubicBezTo>
                  <a:cubicBezTo>
                    <a:pt x="230" y="100"/>
                    <a:pt x="172" y="95"/>
                    <a:pt x="172" y="95"/>
                  </a:cubicBezTo>
                  <a:close/>
                  <a:moveTo>
                    <a:pt x="201" y="205"/>
                  </a:moveTo>
                  <a:cubicBezTo>
                    <a:pt x="177" y="205"/>
                    <a:pt x="177" y="205"/>
                    <a:pt x="177" y="205"/>
                  </a:cubicBezTo>
                  <a:cubicBezTo>
                    <a:pt x="177" y="120"/>
                    <a:pt x="177" y="120"/>
                    <a:pt x="177" y="120"/>
                  </a:cubicBezTo>
                  <a:cubicBezTo>
                    <a:pt x="201" y="120"/>
                    <a:pt x="201" y="120"/>
                    <a:pt x="201" y="120"/>
                  </a:cubicBezTo>
                  <a:lnTo>
                    <a:pt x="201" y="205"/>
                  </a:lnTo>
                  <a:close/>
                  <a:moveTo>
                    <a:pt x="238" y="205"/>
                  </a:moveTo>
                  <a:cubicBezTo>
                    <a:pt x="214" y="205"/>
                    <a:pt x="214" y="205"/>
                    <a:pt x="214" y="205"/>
                  </a:cubicBezTo>
                  <a:cubicBezTo>
                    <a:pt x="214" y="98"/>
                    <a:pt x="214" y="98"/>
                    <a:pt x="214" y="98"/>
                  </a:cubicBezTo>
                  <a:cubicBezTo>
                    <a:pt x="238" y="98"/>
                    <a:pt x="238" y="98"/>
                    <a:pt x="238" y="98"/>
                  </a:cubicBezTo>
                  <a:lnTo>
                    <a:pt x="238" y="205"/>
                  </a:lnTo>
                  <a:close/>
                  <a:moveTo>
                    <a:pt x="275" y="205"/>
                  </a:moveTo>
                  <a:cubicBezTo>
                    <a:pt x="251" y="205"/>
                    <a:pt x="251" y="205"/>
                    <a:pt x="251" y="205"/>
                  </a:cubicBezTo>
                  <a:cubicBezTo>
                    <a:pt x="251" y="66"/>
                    <a:pt x="251" y="66"/>
                    <a:pt x="251" y="66"/>
                  </a:cubicBezTo>
                  <a:cubicBezTo>
                    <a:pt x="275" y="66"/>
                    <a:pt x="275" y="66"/>
                    <a:pt x="275" y="66"/>
                  </a:cubicBezTo>
                  <a:lnTo>
                    <a:pt x="275" y="20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sym typeface="宋体" panose="02010600030101010101" pitchFamily="2" charset="-122"/>
              </a:endParaRPr>
            </a:p>
          </p:txBody>
        </p:sp>
      </p:grpSp>
      <p:sp>
        <p:nvSpPr>
          <p:cNvPr id="26" name="MH_Entry_1"/>
          <p:cNvSpPr/>
          <p:nvPr>
            <p:custDataLst>
              <p:tags r:id="rId1"/>
            </p:custDataLst>
          </p:nvPr>
        </p:nvSpPr>
        <p:spPr>
          <a:xfrm>
            <a:off x="2301383" y="1921348"/>
            <a:ext cx="2735204" cy="49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10000"/>
              </a:lnSpc>
            </a:pPr>
            <a:endParaRPr lang="zh-CN" altLang="en-US" spc="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4" name="MH_Others_1"/>
          <p:cNvSpPr txBox="1"/>
          <p:nvPr>
            <p:custDataLst>
              <p:tags r:id="rId2"/>
            </p:custDataLst>
          </p:nvPr>
        </p:nvSpPr>
        <p:spPr>
          <a:xfrm>
            <a:off x="4128695" y="156643"/>
            <a:ext cx="4415940" cy="822824"/>
          </a:xfrm>
          <a:prstGeom prst="rect">
            <a:avLst/>
          </a:prstGeom>
          <a:noFill/>
        </p:spPr>
        <p:txBody>
          <a:bodyPr wrap="none">
            <a:noAutofit/>
          </a:bodyPr>
          <a:lstStyle/>
          <a:p>
            <a:pPr algn="ctr">
              <a:defRPr/>
            </a:pPr>
            <a:r>
              <a:rPr lang="zh-CN" altLang="en-US" sz="5600" b="1" spc="400" dirty="0">
                <a:solidFill>
                  <a:schemeClr val="tx1">
                    <a:lumMod val="75000"/>
                    <a:lumOff val="25000"/>
                  </a:schemeClr>
                </a:solidFill>
                <a:latin typeface="微软雅黑" panose="020B0503020204020204" pitchFamily="34" charset="-122"/>
                <a:ea typeface="微软雅黑" panose="020B0503020204020204" pitchFamily="34" charset="-122"/>
              </a:rPr>
              <a:t>目录</a:t>
            </a:r>
            <a:r>
              <a:rPr lang="en-US" altLang="zh-CN" sz="5600" b="1" spc="400" dirty="0">
                <a:solidFill>
                  <a:schemeClr val="tx1">
                    <a:lumMod val="75000"/>
                    <a:lumOff val="25000"/>
                  </a:schemeClr>
                </a:solidFill>
                <a:latin typeface="微软雅黑" panose="020B0503020204020204" pitchFamily="34" charset="-122"/>
                <a:ea typeface="微软雅黑" panose="020B0503020204020204" pitchFamily="34" charset="-122"/>
              </a:rPr>
              <a:t>/C</a:t>
            </a:r>
            <a:r>
              <a:rPr lang="en-US" altLang="zh-CN" sz="5600" spc="400" dirty="0">
                <a:solidFill>
                  <a:schemeClr val="bg1"/>
                </a:solidFill>
                <a:latin typeface="微软雅黑" panose="020B0503020204020204" pitchFamily="34" charset="-122"/>
                <a:ea typeface="微软雅黑" panose="020B0503020204020204" pitchFamily="34" charset="-122"/>
              </a:rPr>
              <a:t>O</a:t>
            </a:r>
            <a:r>
              <a:rPr lang="en-US" altLang="zh-CN" sz="5600" spc="400" dirty="0">
                <a:solidFill>
                  <a:schemeClr val="tx1">
                    <a:lumMod val="75000"/>
                    <a:lumOff val="25000"/>
                  </a:schemeClr>
                </a:solidFill>
                <a:latin typeface="微软雅黑" panose="020B0503020204020204" pitchFamily="34" charset="-122"/>
                <a:ea typeface="微软雅黑" panose="020B0503020204020204" pitchFamily="34" charset="-122"/>
              </a:rPr>
              <a:t>NTENTS</a:t>
            </a:r>
            <a:endParaRPr lang="zh-CN" altLang="en-US" sz="5600" spc="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KSO_Shape"/>
          <p:cNvSpPr/>
          <p:nvPr/>
        </p:nvSpPr>
        <p:spPr bwMode="auto">
          <a:xfrm>
            <a:off x="5680075" y="294005"/>
            <a:ext cx="572770" cy="589280"/>
          </a:xfrm>
          <a:custGeom>
            <a:avLst/>
            <a:gdLst>
              <a:gd name="T0" fmla="*/ 191431 w 4204"/>
              <a:gd name="T1" fmla="*/ 115682 h 4123"/>
              <a:gd name="T2" fmla="*/ 335754 w 4204"/>
              <a:gd name="T3" fmla="*/ 98972 h 4123"/>
              <a:gd name="T4" fmla="*/ 1317750 w 4204"/>
              <a:gd name="T5" fmla="*/ 1455447 h 4123"/>
              <a:gd name="T6" fmla="*/ 1239379 w 4204"/>
              <a:gd name="T7" fmla="*/ 1766502 h 4123"/>
              <a:gd name="T8" fmla="*/ 912618 w 4204"/>
              <a:gd name="T9" fmla="*/ 1646536 h 4123"/>
              <a:gd name="T10" fmla="*/ 635107 w 4204"/>
              <a:gd name="T11" fmla="*/ 1377469 h 4123"/>
              <a:gd name="T12" fmla="*/ 516908 w 4204"/>
              <a:gd name="T13" fmla="*/ 725795 h 4123"/>
              <a:gd name="T14" fmla="*/ 626542 w 4204"/>
              <a:gd name="T15" fmla="*/ 883037 h 4123"/>
              <a:gd name="T16" fmla="*/ 657376 w 4204"/>
              <a:gd name="T17" fmla="*/ 1056131 h 4123"/>
              <a:gd name="T18" fmla="*/ 781999 w 4204"/>
              <a:gd name="T19" fmla="*/ 1372756 h 4123"/>
              <a:gd name="T20" fmla="*/ 853518 w 4204"/>
              <a:gd name="T21" fmla="*/ 1481582 h 4123"/>
              <a:gd name="T22" fmla="*/ 1078354 w 4204"/>
              <a:gd name="T23" fmla="*/ 1136680 h 4123"/>
              <a:gd name="T24" fmla="*/ 934459 w 4204"/>
              <a:gd name="T25" fmla="*/ 936165 h 4123"/>
              <a:gd name="T26" fmla="*/ 652237 w 4204"/>
              <a:gd name="T27" fmla="*/ 851760 h 4123"/>
              <a:gd name="T28" fmla="*/ 560590 w 4204"/>
              <a:gd name="T29" fmla="*/ 742505 h 4123"/>
              <a:gd name="T30" fmla="*/ 755447 w 4204"/>
              <a:gd name="T31" fmla="*/ 616112 h 4123"/>
              <a:gd name="T32" fmla="*/ 997413 w 4204"/>
              <a:gd name="T33" fmla="*/ 393318 h 4123"/>
              <a:gd name="T34" fmla="*/ 1360148 w 4204"/>
              <a:gd name="T35" fmla="*/ 386462 h 4123"/>
              <a:gd name="T36" fmla="*/ 1256509 w 4204"/>
              <a:gd name="T37" fmla="*/ 505143 h 4123"/>
              <a:gd name="T38" fmla="*/ 1260792 w 4204"/>
              <a:gd name="T39" fmla="*/ 608828 h 4123"/>
              <a:gd name="T40" fmla="*/ 1423530 w 4204"/>
              <a:gd name="T41" fmla="*/ 592119 h 4123"/>
              <a:gd name="T42" fmla="*/ 1566140 w 4204"/>
              <a:gd name="T43" fmla="*/ 558700 h 4123"/>
              <a:gd name="T44" fmla="*/ 1722454 w 4204"/>
              <a:gd name="T45" fmla="*/ 972155 h 4123"/>
              <a:gd name="T46" fmla="*/ 1587553 w 4204"/>
              <a:gd name="T47" fmla="*/ 424595 h 4123"/>
              <a:gd name="T48" fmla="*/ 1074071 w 4204"/>
              <a:gd name="T49" fmla="*/ 211655 h 4123"/>
              <a:gd name="T50" fmla="*/ 802127 w 4204"/>
              <a:gd name="T51" fmla="*/ 292632 h 4123"/>
              <a:gd name="T52" fmla="*/ 515623 w 4204"/>
              <a:gd name="T53" fmla="*/ 614827 h 4123"/>
              <a:gd name="T54" fmla="*/ 560590 w 4204"/>
              <a:gd name="T55" fmla="*/ 1451591 h 4123"/>
              <a:gd name="T56" fmla="*/ 1247088 w 4204"/>
              <a:gd name="T57" fmla="*/ 922883 h 4123"/>
              <a:gd name="T58" fmla="*/ 1487340 w 4204"/>
              <a:gd name="T59" fmla="*/ 1313201 h 4123"/>
              <a:gd name="T60" fmla="*/ 1535734 w 4204"/>
              <a:gd name="T61" fmla="*/ 654244 h 4123"/>
              <a:gd name="T62" fmla="*/ 1318607 w 4204"/>
              <a:gd name="T63" fmla="*/ 609685 h 4123"/>
              <a:gd name="T64" fmla="*/ 1198266 w 4204"/>
              <a:gd name="T65" fmla="*/ 715513 h 4123"/>
              <a:gd name="T66" fmla="*/ 215414 w 4204"/>
              <a:gd name="T67" fmla="*/ 203514 h 4123"/>
              <a:gd name="T68" fmla="*/ 173016 w 4204"/>
              <a:gd name="T69" fmla="*/ 365897 h 4123"/>
              <a:gd name="T70" fmla="*/ 494210 w 4204"/>
              <a:gd name="T71" fmla="*/ 533421 h 4123"/>
              <a:gd name="T72" fmla="*/ 792706 w 4204"/>
              <a:gd name="T73" fmla="*/ 208227 h 4123"/>
              <a:gd name="T74" fmla="*/ 1076641 w 4204"/>
              <a:gd name="T75" fmla="*/ 59983 h 4123"/>
              <a:gd name="T76" fmla="*/ 743456 w 4204"/>
              <a:gd name="T77" fmla="*/ 68981 h 4123"/>
              <a:gd name="T78" fmla="*/ 215414 w 4204"/>
              <a:gd name="T79" fmla="*/ 203514 h 4123"/>
              <a:gd name="T80" fmla="*/ 473225 w 4204"/>
              <a:gd name="T81" fmla="*/ 0 h 4123"/>
              <a:gd name="T82" fmla="*/ 333613 w 4204"/>
              <a:gd name="T83" fmla="*/ 488862 h 4123"/>
              <a:gd name="T84" fmla="*/ 104067 w 4204"/>
              <a:gd name="T85" fmla="*/ 507286 h 4123"/>
              <a:gd name="T86" fmla="*/ 325048 w 4204"/>
              <a:gd name="T87" fmla="*/ 580979 h 4123"/>
              <a:gd name="T88" fmla="*/ 104067 w 4204"/>
              <a:gd name="T89" fmla="*/ 597260 h 4123"/>
              <a:gd name="T90" fmla="*/ 341750 w 4204"/>
              <a:gd name="T91" fmla="*/ 401030 h 4123"/>
              <a:gd name="T92" fmla="*/ 104495 w 4204"/>
              <a:gd name="T93" fmla="*/ 421595 h 41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04" h="4123">
                <a:moveTo>
                  <a:pt x="784" y="231"/>
                </a:moveTo>
                <a:cubicBezTo>
                  <a:pt x="502" y="303"/>
                  <a:pt x="502" y="303"/>
                  <a:pt x="502" y="303"/>
                </a:cubicBezTo>
                <a:cubicBezTo>
                  <a:pt x="478" y="309"/>
                  <a:pt x="453" y="294"/>
                  <a:pt x="447" y="270"/>
                </a:cubicBezTo>
                <a:cubicBezTo>
                  <a:pt x="441" y="246"/>
                  <a:pt x="456" y="221"/>
                  <a:pt x="480" y="215"/>
                </a:cubicBezTo>
                <a:cubicBezTo>
                  <a:pt x="742" y="148"/>
                  <a:pt x="742" y="148"/>
                  <a:pt x="742" y="148"/>
                </a:cubicBezTo>
                <a:cubicBezTo>
                  <a:pt x="784" y="231"/>
                  <a:pt x="784" y="231"/>
                  <a:pt x="784" y="231"/>
                </a:cubicBezTo>
                <a:close/>
                <a:moveTo>
                  <a:pt x="2230" y="3422"/>
                </a:moveTo>
                <a:cubicBezTo>
                  <a:pt x="3135" y="3165"/>
                  <a:pt x="3135" y="3165"/>
                  <a:pt x="3135" y="3165"/>
                </a:cubicBezTo>
                <a:cubicBezTo>
                  <a:pt x="3077" y="3397"/>
                  <a:pt x="3077" y="3397"/>
                  <a:pt x="3077" y="3397"/>
                </a:cubicBezTo>
                <a:cubicBezTo>
                  <a:pt x="3603" y="3412"/>
                  <a:pt x="4062" y="3121"/>
                  <a:pt x="4119" y="2472"/>
                </a:cubicBezTo>
                <a:cubicBezTo>
                  <a:pt x="4102" y="3278"/>
                  <a:pt x="3686" y="3902"/>
                  <a:pt x="2948" y="3907"/>
                </a:cubicBezTo>
                <a:cubicBezTo>
                  <a:pt x="2894" y="4123"/>
                  <a:pt x="2894" y="4123"/>
                  <a:pt x="2894" y="4123"/>
                </a:cubicBezTo>
                <a:cubicBezTo>
                  <a:pt x="2230" y="3422"/>
                  <a:pt x="2230" y="3422"/>
                  <a:pt x="2230" y="3422"/>
                </a:cubicBezTo>
                <a:close/>
                <a:moveTo>
                  <a:pt x="1810" y="3735"/>
                </a:moveTo>
                <a:cubicBezTo>
                  <a:pt x="1924" y="3786"/>
                  <a:pt x="2029" y="3818"/>
                  <a:pt x="2131" y="3843"/>
                </a:cubicBezTo>
                <a:cubicBezTo>
                  <a:pt x="2217" y="3862"/>
                  <a:pt x="2304" y="3875"/>
                  <a:pt x="2394" y="3881"/>
                </a:cubicBezTo>
                <a:cubicBezTo>
                  <a:pt x="2114" y="3586"/>
                  <a:pt x="2114" y="3586"/>
                  <a:pt x="2114" y="3586"/>
                </a:cubicBezTo>
                <a:cubicBezTo>
                  <a:pt x="1872" y="3518"/>
                  <a:pt x="1656" y="3388"/>
                  <a:pt x="1483" y="3215"/>
                </a:cubicBezTo>
                <a:cubicBezTo>
                  <a:pt x="1220" y="2953"/>
                  <a:pt x="1058" y="2590"/>
                  <a:pt x="1058" y="2190"/>
                </a:cubicBezTo>
                <a:cubicBezTo>
                  <a:pt x="1058" y="1944"/>
                  <a:pt x="1118" y="1713"/>
                  <a:pt x="1226" y="1511"/>
                </a:cubicBezTo>
                <a:cubicBezTo>
                  <a:pt x="1198" y="1605"/>
                  <a:pt x="1204" y="1668"/>
                  <a:pt x="1207" y="1694"/>
                </a:cubicBezTo>
                <a:cubicBezTo>
                  <a:pt x="1213" y="1745"/>
                  <a:pt x="1189" y="1814"/>
                  <a:pt x="1256" y="1856"/>
                </a:cubicBezTo>
                <a:cubicBezTo>
                  <a:pt x="1322" y="1898"/>
                  <a:pt x="1391" y="1928"/>
                  <a:pt x="1397" y="1958"/>
                </a:cubicBezTo>
                <a:cubicBezTo>
                  <a:pt x="1403" y="1988"/>
                  <a:pt x="1406" y="2031"/>
                  <a:pt x="1463" y="2061"/>
                </a:cubicBezTo>
                <a:cubicBezTo>
                  <a:pt x="1493" y="2077"/>
                  <a:pt x="1531" y="2099"/>
                  <a:pt x="1559" y="2116"/>
                </a:cubicBezTo>
                <a:cubicBezTo>
                  <a:pt x="1553" y="2124"/>
                  <a:pt x="1546" y="2132"/>
                  <a:pt x="1540" y="2141"/>
                </a:cubicBezTo>
                <a:cubicBezTo>
                  <a:pt x="1475" y="2229"/>
                  <a:pt x="1527" y="2406"/>
                  <a:pt x="1535" y="2465"/>
                </a:cubicBezTo>
                <a:cubicBezTo>
                  <a:pt x="1543" y="2525"/>
                  <a:pt x="1642" y="2642"/>
                  <a:pt x="1699" y="2686"/>
                </a:cubicBezTo>
                <a:cubicBezTo>
                  <a:pt x="1756" y="2731"/>
                  <a:pt x="1769" y="2866"/>
                  <a:pt x="1766" y="2915"/>
                </a:cubicBezTo>
                <a:cubicBezTo>
                  <a:pt x="1764" y="2965"/>
                  <a:pt x="1826" y="3139"/>
                  <a:pt x="1826" y="3204"/>
                </a:cubicBezTo>
                <a:cubicBezTo>
                  <a:pt x="1826" y="3269"/>
                  <a:pt x="1884" y="3440"/>
                  <a:pt x="1884" y="3440"/>
                </a:cubicBezTo>
                <a:cubicBezTo>
                  <a:pt x="1884" y="3440"/>
                  <a:pt x="1930" y="3485"/>
                  <a:pt x="1964" y="3490"/>
                </a:cubicBezTo>
                <a:cubicBezTo>
                  <a:pt x="1980" y="3492"/>
                  <a:pt x="1987" y="3480"/>
                  <a:pt x="1993" y="3458"/>
                </a:cubicBezTo>
                <a:cubicBezTo>
                  <a:pt x="2082" y="3260"/>
                  <a:pt x="2082" y="3260"/>
                  <a:pt x="2082" y="3260"/>
                </a:cubicBezTo>
                <a:cubicBezTo>
                  <a:pt x="2106" y="3231"/>
                  <a:pt x="2141" y="3200"/>
                  <a:pt x="2209" y="3147"/>
                </a:cubicBezTo>
                <a:cubicBezTo>
                  <a:pt x="2336" y="3045"/>
                  <a:pt x="2466" y="2751"/>
                  <a:pt x="2518" y="2653"/>
                </a:cubicBezTo>
                <a:cubicBezTo>
                  <a:pt x="2570" y="2554"/>
                  <a:pt x="2591" y="2530"/>
                  <a:pt x="2620" y="2473"/>
                </a:cubicBezTo>
                <a:cubicBezTo>
                  <a:pt x="2648" y="2416"/>
                  <a:pt x="2507" y="2390"/>
                  <a:pt x="2469" y="2362"/>
                </a:cubicBezTo>
                <a:cubicBezTo>
                  <a:pt x="2429" y="2333"/>
                  <a:pt x="2247" y="2255"/>
                  <a:pt x="2182" y="2185"/>
                </a:cubicBezTo>
                <a:cubicBezTo>
                  <a:pt x="2118" y="2114"/>
                  <a:pt x="1933" y="2044"/>
                  <a:pt x="1821" y="1995"/>
                </a:cubicBezTo>
                <a:cubicBezTo>
                  <a:pt x="1735" y="1957"/>
                  <a:pt x="1653" y="2011"/>
                  <a:pt x="1591" y="2079"/>
                </a:cubicBezTo>
                <a:cubicBezTo>
                  <a:pt x="1557" y="2056"/>
                  <a:pt x="1516" y="2021"/>
                  <a:pt x="1523" y="1988"/>
                </a:cubicBezTo>
                <a:cubicBezTo>
                  <a:pt x="1535" y="1934"/>
                  <a:pt x="1508" y="1850"/>
                  <a:pt x="1505" y="1820"/>
                </a:cubicBezTo>
                <a:cubicBezTo>
                  <a:pt x="1502" y="1790"/>
                  <a:pt x="1553" y="1700"/>
                  <a:pt x="1490" y="1721"/>
                </a:cubicBezTo>
                <a:cubicBezTo>
                  <a:pt x="1427" y="1742"/>
                  <a:pt x="1291" y="1814"/>
                  <a:pt x="1309" y="1733"/>
                </a:cubicBezTo>
                <a:cubicBezTo>
                  <a:pt x="1327" y="1652"/>
                  <a:pt x="1345" y="1450"/>
                  <a:pt x="1481" y="1474"/>
                </a:cubicBezTo>
                <a:cubicBezTo>
                  <a:pt x="1616" y="1498"/>
                  <a:pt x="1574" y="1637"/>
                  <a:pt x="1634" y="1622"/>
                </a:cubicBezTo>
                <a:cubicBezTo>
                  <a:pt x="1694" y="1607"/>
                  <a:pt x="1731" y="1480"/>
                  <a:pt x="1764" y="1438"/>
                </a:cubicBezTo>
                <a:cubicBezTo>
                  <a:pt x="1796" y="1396"/>
                  <a:pt x="1968" y="1186"/>
                  <a:pt x="2034" y="1168"/>
                </a:cubicBezTo>
                <a:cubicBezTo>
                  <a:pt x="2100" y="1150"/>
                  <a:pt x="2130" y="1084"/>
                  <a:pt x="2200" y="1041"/>
                </a:cubicBezTo>
                <a:cubicBezTo>
                  <a:pt x="2269" y="999"/>
                  <a:pt x="2332" y="1062"/>
                  <a:pt x="2329" y="918"/>
                </a:cubicBezTo>
                <a:cubicBezTo>
                  <a:pt x="2327" y="850"/>
                  <a:pt x="2331" y="792"/>
                  <a:pt x="2329" y="750"/>
                </a:cubicBezTo>
                <a:cubicBezTo>
                  <a:pt x="2388" y="743"/>
                  <a:pt x="2448" y="739"/>
                  <a:pt x="2508" y="739"/>
                </a:cubicBezTo>
                <a:cubicBezTo>
                  <a:pt x="2749" y="739"/>
                  <a:pt x="2976" y="798"/>
                  <a:pt x="3176" y="902"/>
                </a:cubicBezTo>
                <a:cubicBezTo>
                  <a:pt x="3124" y="939"/>
                  <a:pt x="3066" y="988"/>
                  <a:pt x="3058" y="1013"/>
                </a:cubicBezTo>
                <a:cubicBezTo>
                  <a:pt x="3046" y="1057"/>
                  <a:pt x="3014" y="1153"/>
                  <a:pt x="2986" y="1158"/>
                </a:cubicBezTo>
                <a:cubicBezTo>
                  <a:pt x="2957" y="1164"/>
                  <a:pt x="2928" y="1145"/>
                  <a:pt x="2934" y="1179"/>
                </a:cubicBezTo>
                <a:cubicBezTo>
                  <a:pt x="2939" y="1213"/>
                  <a:pt x="2902" y="1281"/>
                  <a:pt x="2902" y="1281"/>
                </a:cubicBezTo>
                <a:cubicBezTo>
                  <a:pt x="2858" y="1236"/>
                  <a:pt x="2858" y="1236"/>
                  <a:pt x="2858" y="1236"/>
                </a:cubicBezTo>
                <a:cubicBezTo>
                  <a:pt x="2858" y="1236"/>
                  <a:pt x="2889" y="1421"/>
                  <a:pt x="2944" y="1421"/>
                </a:cubicBezTo>
                <a:cubicBezTo>
                  <a:pt x="2998" y="1421"/>
                  <a:pt x="3040" y="1346"/>
                  <a:pt x="3071" y="1317"/>
                </a:cubicBezTo>
                <a:cubicBezTo>
                  <a:pt x="3103" y="1288"/>
                  <a:pt x="3139" y="1182"/>
                  <a:pt x="3178" y="1226"/>
                </a:cubicBezTo>
                <a:cubicBezTo>
                  <a:pt x="3217" y="1270"/>
                  <a:pt x="3290" y="1374"/>
                  <a:pt x="3324" y="1382"/>
                </a:cubicBezTo>
                <a:cubicBezTo>
                  <a:pt x="3357" y="1390"/>
                  <a:pt x="3467" y="1374"/>
                  <a:pt x="3490" y="1400"/>
                </a:cubicBezTo>
                <a:cubicBezTo>
                  <a:pt x="3513" y="1426"/>
                  <a:pt x="3568" y="1468"/>
                  <a:pt x="3586" y="1421"/>
                </a:cubicBezTo>
                <a:cubicBezTo>
                  <a:pt x="3596" y="1396"/>
                  <a:pt x="3631" y="1347"/>
                  <a:pt x="3657" y="1304"/>
                </a:cubicBezTo>
                <a:cubicBezTo>
                  <a:pt x="3815" y="1508"/>
                  <a:pt x="3919" y="1755"/>
                  <a:pt x="3949" y="2024"/>
                </a:cubicBezTo>
                <a:cubicBezTo>
                  <a:pt x="3964" y="2151"/>
                  <a:pt x="3959" y="2422"/>
                  <a:pt x="3918" y="2608"/>
                </a:cubicBezTo>
                <a:cubicBezTo>
                  <a:pt x="3966" y="2508"/>
                  <a:pt x="4005" y="2399"/>
                  <a:pt x="4022" y="2269"/>
                </a:cubicBezTo>
                <a:cubicBezTo>
                  <a:pt x="4201" y="2279"/>
                  <a:pt x="4201" y="2279"/>
                  <a:pt x="4201" y="2279"/>
                </a:cubicBezTo>
                <a:cubicBezTo>
                  <a:pt x="4203" y="2249"/>
                  <a:pt x="4204" y="2220"/>
                  <a:pt x="4204" y="2190"/>
                </a:cubicBezTo>
                <a:cubicBezTo>
                  <a:pt x="4204" y="1722"/>
                  <a:pt x="4014" y="1298"/>
                  <a:pt x="3707" y="991"/>
                </a:cubicBezTo>
                <a:cubicBezTo>
                  <a:pt x="3543" y="827"/>
                  <a:pt x="3346" y="696"/>
                  <a:pt x="3126" y="610"/>
                </a:cubicBezTo>
                <a:cubicBezTo>
                  <a:pt x="3018" y="569"/>
                  <a:pt x="2910" y="538"/>
                  <a:pt x="2799" y="519"/>
                </a:cubicBezTo>
                <a:cubicBezTo>
                  <a:pt x="2705" y="503"/>
                  <a:pt x="2607" y="494"/>
                  <a:pt x="2508" y="494"/>
                </a:cubicBezTo>
                <a:cubicBezTo>
                  <a:pt x="2487" y="494"/>
                  <a:pt x="2466" y="495"/>
                  <a:pt x="2445" y="496"/>
                </a:cubicBezTo>
                <a:cubicBezTo>
                  <a:pt x="2380" y="534"/>
                  <a:pt x="2299" y="575"/>
                  <a:pt x="2229" y="593"/>
                </a:cubicBezTo>
                <a:cubicBezTo>
                  <a:pt x="1873" y="683"/>
                  <a:pt x="1873" y="683"/>
                  <a:pt x="1873" y="683"/>
                </a:cubicBezTo>
                <a:cubicBezTo>
                  <a:pt x="1709" y="940"/>
                  <a:pt x="1516" y="1162"/>
                  <a:pt x="1293" y="1384"/>
                </a:cubicBezTo>
                <a:cubicBezTo>
                  <a:pt x="1255" y="1422"/>
                  <a:pt x="1255" y="1422"/>
                  <a:pt x="1255" y="1422"/>
                </a:cubicBezTo>
                <a:cubicBezTo>
                  <a:pt x="1204" y="1435"/>
                  <a:pt x="1204" y="1435"/>
                  <a:pt x="1204" y="1435"/>
                </a:cubicBezTo>
                <a:cubicBezTo>
                  <a:pt x="1122" y="1457"/>
                  <a:pt x="1040" y="1480"/>
                  <a:pt x="958" y="1502"/>
                </a:cubicBezTo>
                <a:cubicBezTo>
                  <a:pt x="865" y="1712"/>
                  <a:pt x="813" y="1945"/>
                  <a:pt x="813" y="2190"/>
                </a:cubicBezTo>
                <a:cubicBezTo>
                  <a:pt x="813" y="2658"/>
                  <a:pt x="1003" y="3082"/>
                  <a:pt x="1309" y="3388"/>
                </a:cubicBezTo>
                <a:cubicBezTo>
                  <a:pt x="1453" y="3532"/>
                  <a:pt x="1622" y="3650"/>
                  <a:pt x="1810" y="3735"/>
                </a:cubicBezTo>
                <a:close/>
                <a:moveTo>
                  <a:pt x="2778" y="1925"/>
                </a:moveTo>
                <a:cubicBezTo>
                  <a:pt x="2778" y="1925"/>
                  <a:pt x="2865" y="2097"/>
                  <a:pt x="2912" y="2154"/>
                </a:cubicBezTo>
                <a:cubicBezTo>
                  <a:pt x="2958" y="2212"/>
                  <a:pt x="3276" y="2134"/>
                  <a:pt x="3323" y="2144"/>
                </a:cubicBezTo>
                <a:cubicBezTo>
                  <a:pt x="3369" y="2154"/>
                  <a:pt x="3331" y="2241"/>
                  <a:pt x="3385" y="2352"/>
                </a:cubicBezTo>
                <a:cubicBezTo>
                  <a:pt x="3439" y="2463"/>
                  <a:pt x="3396" y="3039"/>
                  <a:pt x="3473" y="3065"/>
                </a:cubicBezTo>
                <a:cubicBezTo>
                  <a:pt x="3551" y="3091"/>
                  <a:pt x="3744" y="2763"/>
                  <a:pt x="3780" y="2690"/>
                </a:cubicBezTo>
                <a:cubicBezTo>
                  <a:pt x="3817" y="2617"/>
                  <a:pt x="3890" y="2019"/>
                  <a:pt x="3890" y="1915"/>
                </a:cubicBezTo>
                <a:cubicBezTo>
                  <a:pt x="3890" y="1811"/>
                  <a:pt x="3607" y="1543"/>
                  <a:pt x="3586" y="1527"/>
                </a:cubicBezTo>
                <a:cubicBezTo>
                  <a:pt x="3566" y="1511"/>
                  <a:pt x="3394" y="1511"/>
                  <a:pt x="3337" y="1496"/>
                </a:cubicBezTo>
                <a:cubicBezTo>
                  <a:pt x="3279" y="1480"/>
                  <a:pt x="3225" y="1423"/>
                  <a:pt x="3202" y="1418"/>
                </a:cubicBezTo>
                <a:cubicBezTo>
                  <a:pt x="3178" y="1413"/>
                  <a:pt x="3129" y="1428"/>
                  <a:pt x="3079" y="1423"/>
                </a:cubicBezTo>
                <a:cubicBezTo>
                  <a:pt x="3030" y="1418"/>
                  <a:pt x="2973" y="1454"/>
                  <a:pt x="2944" y="1472"/>
                </a:cubicBezTo>
                <a:cubicBezTo>
                  <a:pt x="2915" y="1490"/>
                  <a:pt x="2902" y="1545"/>
                  <a:pt x="2882" y="1576"/>
                </a:cubicBezTo>
                <a:cubicBezTo>
                  <a:pt x="2861" y="1607"/>
                  <a:pt x="2845" y="1626"/>
                  <a:pt x="2798" y="1670"/>
                </a:cubicBezTo>
                <a:cubicBezTo>
                  <a:pt x="2752" y="1714"/>
                  <a:pt x="2783" y="1753"/>
                  <a:pt x="2791" y="1813"/>
                </a:cubicBezTo>
                <a:cubicBezTo>
                  <a:pt x="2798" y="1873"/>
                  <a:pt x="2778" y="1925"/>
                  <a:pt x="2778" y="1925"/>
                </a:cubicBezTo>
                <a:close/>
                <a:moveTo>
                  <a:pt x="503" y="475"/>
                </a:moveTo>
                <a:cubicBezTo>
                  <a:pt x="234" y="235"/>
                  <a:pt x="234" y="235"/>
                  <a:pt x="234" y="235"/>
                </a:cubicBezTo>
                <a:cubicBezTo>
                  <a:pt x="0" y="295"/>
                  <a:pt x="0" y="295"/>
                  <a:pt x="0" y="295"/>
                </a:cubicBezTo>
                <a:cubicBezTo>
                  <a:pt x="40" y="362"/>
                  <a:pt x="208" y="904"/>
                  <a:pt x="404" y="854"/>
                </a:cubicBezTo>
                <a:cubicBezTo>
                  <a:pt x="956" y="713"/>
                  <a:pt x="956" y="713"/>
                  <a:pt x="956" y="713"/>
                </a:cubicBezTo>
                <a:cubicBezTo>
                  <a:pt x="896" y="1314"/>
                  <a:pt x="896" y="1314"/>
                  <a:pt x="896" y="1314"/>
                </a:cubicBezTo>
                <a:cubicBezTo>
                  <a:pt x="1012" y="1284"/>
                  <a:pt x="1038" y="1275"/>
                  <a:pt x="1154" y="1245"/>
                </a:cubicBezTo>
                <a:cubicBezTo>
                  <a:pt x="1429" y="971"/>
                  <a:pt x="1653" y="704"/>
                  <a:pt x="1838" y="353"/>
                </a:cubicBezTo>
                <a:cubicBezTo>
                  <a:pt x="1930" y="335"/>
                  <a:pt x="1930" y="335"/>
                  <a:pt x="1930" y="335"/>
                </a:cubicBezTo>
                <a:cubicBezTo>
                  <a:pt x="1912" y="372"/>
                  <a:pt x="1868" y="455"/>
                  <a:pt x="1851" y="486"/>
                </a:cubicBezTo>
                <a:cubicBezTo>
                  <a:pt x="2181" y="402"/>
                  <a:pt x="2181" y="402"/>
                  <a:pt x="2181" y="402"/>
                </a:cubicBezTo>
                <a:cubicBezTo>
                  <a:pt x="2272" y="379"/>
                  <a:pt x="2538" y="232"/>
                  <a:pt x="2514" y="140"/>
                </a:cubicBezTo>
                <a:cubicBezTo>
                  <a:pt x="2514" y="140"/>
                  <a:pt x="2514" y="140"/>
                  <a:pt x="2514" y="140"/>
                </a:cubicBezTo>
                <a:cubicBezTo>
                  <a:pt x="2491" y="49"/>
                  <a:pt x="2187" y="46"/>
                  <a:pt x="2096" y="70"/>
                </a:cubicBezTo>
                <a:cubicBezTo>
                  <a:pt x="1890" y="122"/>
                  <a:pt x="1890" y="122"/>
                  <a:pt x="1890" y="122"/>
                </a:cubicBezTo>
                <a:cubicBezTo>
                  <a:pt x="1736" y="161"/>
                  <a:pt x="1736" y="161"/>
                  <a:pt x="1736" y="161"/>
                </a:cubicBezTo>
                <a:cubicBezTo>
                  <a:pt x="950" y="361"/>
                  <a:pt x="950" y="361"/>
                  <a:pt x="950" y="361"/>
                </a:cubicBezTo>
                <a:cubicBezTo>
                  <a:pt x="849" y="387"/>
                  <a:pt x="849" y="387"/>
                  <a:pt x="849" y="387"/>
                </a:cubicBezTo>
                <a:cubicBezTo>
                  <a:pt x="503" y="475"/>
                  <a:pt x="503" y="475"/>
                  <a:pt x="503" y="475"/>
                </a:cubicBezTo>
                <a:close/>
                <a:moveTo>
                  <a:pt x="927" y="297"/>
                </a:moveTo>
                <a:cubicBezTo>
                  <a:pt x="813" y="78"/>
                  <a:pt x="813" y="78"/>
                  <a:pt x="813" y="78"/>
                </a:cubicBezTo>
                <a:cubicBezTo>
                  <a:pt x="1105" y="0"/>
                  <a:pt x="1105" y="0"/>
                  <a:pt x="1105" y="0"/>
                </a:cubicBezTo>
                <a:cubicBezTo>
                  <a:pt x="1661" y="110"/>
                  <a:pt x="1661" y="110"/>
                  <a:pt x="1661" y="110"/>
                </a:cubicBezTo>
                <a:cubicBezTo>
                  <a:pt x="927" y="297"/>
                  <a:pt x="927" y="297"/>
                  <a:pt x="927" y="297"/>
                </a:cubicBezTo>
                <a:close/>
                <a:moveTo>
                  <a:pt x="779" y="1141"/>
                </a:moveTo>
                <a:cubicBezTo>
                  <a:pt x="266" y="1272"/>
                  <a:pt x="266" y="1272"/>
                  <a:pt x="266" y="1272"/>
                </a:cubicBezTo>
                <a:cubicBezTo>
                  <a:pt x="242" y="1278"/>
                  <a:pt x="217" y="1263"/>
                  <a:pt x="211" y="1239"/>
                </a:cubicBezTo>
                <a:cubicBezTo>
                  <a:pt x="205" y="1215"/>
                  <a:pt x="219" y="1191"/>
                  <a:pt x="243" y="1184"/>
                </a:cubicBezTo>
                <a:cubicBezTo>
                  <a:pt x="788" y="1046"/>
                  <a:pt x="788" y="1046"/>
                  <a:pt x="788" y="1046"/>
                </a:cubicBezTo>
                <a:cubicBezTo>
                  <a:pt x="779" y="1141"/>
                  <a:pt x="779" y="1141"/>
                  <a:pt x="779" y="1141"/>
                </a:cubicBezTo>
                <a:close/>
                <a:moveTo>
                  <a:pt x="759" y="1356"/>
                </a:moveTo>
                <a:cubicBezTo>
                  <a:pt x="265" y="1482"/>
                  <a:pt x="265" y="1482"/>
                  <a:pt x="265" y="1482"/>
                </a:cubicBezTo>
                <a:cubicBezTo>
                  <a:pt x="241" y="1488"/>
                  <a:pt x="217" y="1473"/>
                  <a:pt x="210" y="1449"/>
                </a:cubicBezTo>
                <a:cubicBezTo>
                  <a:pt x="204" y="1425"/>
                  <a:pt x="219" y="1400"/>
                  <a:pt x="243" y="1394"/>
                </a:cubicBezTo>
                <a:cubicBezTo>
                  <a:pt x="768" y="1261"/>
                  <a:pt x="768" y="1261"/>
                  <a:pt x="768" y="1261"/>
                </a:cubicBezTo>
                <a:cubicBezTo>
                  <a:pt x="759" y="1356"/>
                  <a:pt x="759" y="1356"/>
                  <a:pt x="759" y="1356"/>
                </a:cubicBezTo>
                <a:close/>
                <a:moveTo>
                  <a:pt x="798" y="936"/>
                </a:moveTo>
                <a:cubicBezTo>
                  <a:pt x="266" y="1071"/>
                  <a:pt x="266" y="1071"/>
                  <a:pt x="266" y="1071"/>
                </a:cubicBezTo>
                <a:cubicBezTo>
                  <a:pt x="242" y="1078"/>
                  <a:pt x="217" y="1063"/>
                  <a:pt x="211" y="1039"/>
                </a:cubicBezTo>
                <a:cubicBezTo>
                  <a:pt x="205" y="1015"/>
                  <a:pt x="220" y="990"/>
                  <a:pt x="244" y="984"/>
                </a:cubicBezTo>
                <a:cubicBezTo>
                  <a:pt x="807" y="841"/>
                  <a:pt x="807" y="841"/>
                  <a:pt x="807" y="841"/>
                </a:cubicBezTo>
                <a:lnTo>
                  <a:pt x="798" y="936"/>
                </a:lnTo>
                <a:close/>
              </a:path>
            </a:pathLst>
          </a:custGeom>
          <a:solidFill>
            <a:srgbClr val="036EB8"/>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pic>
        <p:nvPicPr>
          <p:cNvPr id="2" name="图片 1" descr="343435383032343b343538333733333bcafdbeddb7d6cef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49295" y="2053590"/>
            <a:ext cx="1215390" cy="1106170"/>
          </a:xfrm>
          <a:prstGeom prst="rect">
            <a:avLst/>
          </a:prstGeom>
        </p:spPr>
      </p:pic>
      <p:pic>
        <p:nvPicPr>
          <p:cNvPr id="3" name="图片 2" descr="32313536303337393b32313536303433333bcffacadbb1a8b8e6b7d6cef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2810" y="3218180"/>
            <a:ext cx="822325" cy="843280"/>
          </a:xfrm>
          <a:prstGeom prst="rect">
            <a:avLst/>
          </a:prstGeom>
        </p:spPr>
      </p:pic>
      <p:sp>
        <p:nvSpPr>
          <p:cNvPr id="43" name="Footer Text"/>
          <p:cNvSpPr txBox="1"/>
          <p:nvPr/>
        </p:nvSpPr>
        <p:spPr>
          <a:xfrm>
            <a:off x="4879975" y="1429385"/>
            <a:ext cx="4187825" cy="61531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4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hlinkClick r:id="rId7" action="ppaction://hlinksldjump"/>
              </a:rPr>
              <a:t>1.</a:t>
            </a:r>
            <a:r>
              <a:rPr lang="en-US" altLang="zh-CN"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hlinkClick r:id="rId7" action="ppaction://hlinksldjump"/>
              </a:rPr>
              <a:t>        </a:t>
            </a:r>
            <a:r>
              <a:rPr lang="zh-CN" altLang="en-US"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hlinkClick r:id="rId7" action="ppaction://hlinksldjump"/>
              </a:rPr>
              <a:t>问题分析</a:t>
            </a:r>
            <a:endParaRPr lang="zh-CN" altLang="en-US"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46" name="Footer Text"/>
          <p:cNvSpPr txBox="1"/>
          <p:nvPr/>
        </p:nvSpPr>
        <p:spPr>
          <a:xfrm>
            <a:off x="5034915" y="2487930"/>
            <a:ext cx="3423285" cy="61531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latin typeface="微软雅黑" panose="020B0503020204020204" pitchFamily="34" charset="-122"/>
                <a:ea typeface="微软雅黑" panose="020B0503020204020204" pitchFamily="34" charset="-122"/>
                <a:cs typeface="微软雅黑" panose="020B0503020204020204" pitchFamily="34" charset="-122"/>
                <a:sym typeface="+mn-lt"/>
                <a:hlinkClick r:id="rId8" action="ppaction://hlinksldjump"/>
              </a:rPr>
              <a:t>2. </a:t>
            </a:r>
            <a:r>
              <a:rPr lang="en-US" sz="3200" b="1" dirty="0">
                <a:latin typeface="微软雅黑" panose="020B0503020204020204" pitchFamily="34" charset="-122"/>
                <a:ea typeface="微软雅黑" panose="020B0503020204020204" pitchFamily="34" charset="-122"/>
                <a:cs typeface="微软雅黑" panose="020B0503020204020204" pitchFamily="34" charset="-122"/>
                <a:sym typeface="+mn-lt"/>
                <a:hlinkClick r:id="rId8" action="ppaction://hlinksldjump"/>
              </a:rPr>
              <a:t>       </a:t>
            </a:r>
            <a:r>
              <a:rPr lang="zh-CN" altLang="en-US"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hlinkClick r:id="rId8" action="ppaction://hlinksldjump"/>
              </a:rPr>
              <a:t>数据探索</a:t>
            </a:r>
            <a:endParaRPr lang="zh-CN" altLang="en-US"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52" name="Footer Text"/>
          <p:cNvSpPr txBox="1"/>
          <p:nvPr/>
        </p:nvSpPr>
        <p:spPr>
          <a:xfrm>
            <a:off x="5036820" y="3423920"/>
            <a:ext cx="3611245" cy="61531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latin typeface="微软雅黑" panose="020B0503020204020204" pitchFamily="34" charset="-122"/>
                <a:ea typeface="微软雅黑" panose="020B0503020204020204" pitchFamily="34" charset="-122"/>
                <a:cs typeface="微软雅黑" panose="020B0503020204020204" pitchFamily="34" charset="-122"/>
                <a:sym typeface="+mn-lt"/>
                <a:hlinkClick r:id="rId9" action="ppaction://hlinksldjump"/>
              </a:rPr>
              <a:t>3.</a:t>
            </a:r>
            <a:r>
              <a:rPr lang="en-US" sz="3200" b="1" dirty="0">
                <a:latin typeface="微软雅黑" panose="020B0503020204020204" pitchFamily="34" charset="-122"/>
                <a:ea typeface="微软雅黑" panose="020B0503020204020204" pitchFamily="34" charset="-122"/>
                <a:cs typeface="微软雅黑" panose="020B0503020204020204" pitchFamily="34" charset="-122"/>
                <a:sym typeface="+mn-lt"/>
                <a:hlinkClick r:id="rId9" action="ppaction://hlinksldjump"/>
              </a:rPr>
              <a:t>        </a:t>
            </a:r>
            <a:r>
              <a:rPr lang="zh-CN" altLang="en-US"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hlinkClick r:id="rId9" action="ppaction://hlinksldjump"/>
              </a:rPr>
              <a:t>解决方案</a:t>
            </a:r>
            <a:endParaRPr lang="zh-CN" altLang="en-US"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55" name="Footer Text"/>
          <p:cNvSpPr txBox="1"/>
          <p:nvPr/>
        </p:nvSpPr>
        <p:spPr>
          <a:xfrm>
            <a:off x="5034915" y="4511040"/>
            <a:ext cx="4354830" cy="61531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latin typeface="微软雅黑" panose="020B0503020204020204" pitchFamily="34" charset="-122"/>
                <a:ea typeface="微软雅黑" panose="020B0503020204020204" pitchFamily="34" charset="-122"/>
                <a:cs typeface="微软雅黑" panose="020B0503020204020204" pitchFamily="34" charset="-122"/>
                <a:sym typeface="+mn-lt"/>
                <a:hlinkClick r:id="rId10" action="ppaction://hlinksldjump"/>
              </a:rPr>
              <a:t>4. </a:t>
            </a:r>
            <a:r>
              <a:rPr lang="en-US" sz="3200" b="1" dirty="0">
                <a:latin typeface="微软雅黑" panose="020B0503020204020204" pitchFamily="34" charset="-122"/>
                <a:ea typeface="微软雅黑" panose="020B0503020204020204" pitchFamily="34" charset="-122"/>
                <a:cs typeface="微软雅黑" panose="020B0503020204020204" pitchFamily="34" charset="-122"/>
                <a:sym typeface="+mn-lt"/>
                <a:hlinkClick r:id="rId10" action="ppaction://hlinksldjump"/>
              </a:rPr>
              <a:t>       </a:t>
            </a:r>
            <a:r>
              <a:rPr lang="zh-CN" altLang="en-US"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hlinkClick r:id="rId10" action="ppaction://hlinksldjump"/>
              </a:rPr>
              <a:t>技术原理</a:t>
            </a:r>
            <a:endParaRPr lang="zh-CN" altLang="en-US"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58" name="Footer Text"/>
          <p:cNvSpPr txBox="1"/>
          <p:nvPr/>
        </p:nvSpPr>
        <p:spPr>
          <a:xfrm>
            <a:off x="5036820" y="5570220"/>
            <a:ext cx="3793490" cy="61531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latin typeface="微软雅黑" panose="020B0503020204020204" pitchFamily="34" charset="-122"/>
                <a:ea typeface="微软雅黑" panose="020B0503020204020204" pitchFamily="34" charset="-122"/>
                <a:cs typeface="微软雅黑" panose="020B0503020204020204" pitchFamily="34" charset="-122"/>
                <a:sym typeface="+mn-lt"/>
                <a:hlinkClick r:id="rId11" action="ppaction://hlinksldjump"/>
              </a:rPr>
              <a:t>5.       </a:t>
            </a:r>
            <a:r>
              <a:rPr lang="zh-CN" altLang="en-US"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hlinkClick r:id="rId11" action="ppaction://hlinksldjump"/>
              </a:rPr>
              <a:t>组织框架</a:t>
            </a:r>
            <a:endParaRPr lang="zh-CN" altLang="en-US"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63" name="图片 62" descr="32313536313639333b32313536313731333bcdc5b6d3"/>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81375" y="5374005"/>
            <a:ext cx="1083310" cy="809625"/>
          </a:xfrm>
          <a:prstGeom prst="rect">
            <a:avLst/>
          </a:prstGeom>
        </p:spPr>
      </p:pic>
      <p:pic>
        <p:nvPicPr>
          <p:cNvPr id="64" name="图片 63" descr="343435333331383b333635363035343bb5e7c4d4"/>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81375" y="4225290"/>
            <a:ext cx="914400" cy="914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3631391" y="1208626"/>
            <a:ext cx="5336888" cy="2988842"/>
          </a:xfrm>
          <a:prstGeom prst="rect">
            <a:avLst/>
          </a:prstGeom>
        </p:spPr>
      </p:pic>
      <p:sp>
        <p:nvSpPr>
          <p:cNvPr id="5" name="MH_Others_1"/>
          <p:cNvSpPr txBox="1"/>
          <p:nvPr>
            <p:custDataLst>
              <p:tags r:id="rId3"/>
            </p:custDataLst>
          </p:nvPr>
        </p:nvSpPr>
        <p:spPr>
          <a:xfrm>
            <a:off x="4489282" y="5078470"/>
            <a:ext cx="3223248" cy="342181"/>
          </a:xfrm>
          <a:prstGeom prst="rect">
            <a:avLst/>
          </a:prstGeom>
          <a:noFill/>
        </p:spPr>
        <p:txBody>
          <a:bodyPr wrap="none">
            <a:noAutofit/>
          </a:bodyPr>
          <a:lstStyle/>
          <a:p>
            <a:pPr algn="ctr">
              <a:defRPr/>
            </a:pPr>
            <a:endParaRPr lang="en-US" altLang="zh-CN" sz="1600" dirty="0">
              <a:solidFill>
                <a:schemeClr val="tx1">
                  <a:lumMod val="75000"/>
                  <a:lumOff val="25000"/>
                </a:schemeClr>
              </a:solidFill>
            </a:endParaRPr>
          </a:p>
        </p:txBody>
      </p:sp>
      <p:sp>
        <p:nvSpPr>
          <p:cNvPr id="6" name="文本框 5"/>
          <p:cNvSpPr txBox="1"/>
          <p:nvPr/>
        </p:nvSpPr>
        <p:spPr>
          <a:xfrm>
            <a:off x="451314" y="2136874"/>
            <a:ext cx="11155680" cy="2584450"/>
          </a:xfrm>
          <a:prstGeom prst="rect">
            <a:avLst/>
          </a:prstGeom>
          <a:noFill/>
        </p:spPr>
        <p:txBody>
          <a:bodyPr wrap="none" rtlCol="0">
            <a:spAutoFit/>
          </a:bodyPr>
          <a:lstStyle/>
          <a:p>
            <a:pPr algn="l" fontAlgn="auto">
              <a:lnSpc>
                <a:spcPct val="150000"/>
              </a:lnSpc>
            </a:pPr>
            <a:r>
              <a:rPr lang="zh-CN" altLang="en-US" sz="5400"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sym typeface="+mn-ea"/>
              </a:rPr>
              <a:t>准确定位异常商品</a:t>
            </a:r>
            <a:r>
              <a:rPr lang="en-US" altLang="zh-CN" sz="5400"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sym typeface="+mn-ea"/>
              </a:rPr>
              <a:t> </a:t>
            </a:r>
            <a:endParaRPr lang="en-US" altLang="zh-CN" sz="5400"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sym typeface="+mn-ea"/>
            </a:endParaRPr>
          </a:p>
          <a:p>
            <a:pPr algn="l" fontAlgn="auto">
              <a:lnSpc>
                <a:spcPct val="150000"/>
              </a:lnSpc>
            </a:pPr>
            <a:r>
              <a:rPr lang="en-US" altLang="zh-CN" sz="5400"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sym typeface="+mn-ea"/>
              </a:rPr>
              <a:t>                          </a:t>
            </a:r>
            <a:r>
              <a:rPr lang="zh-CN" altLang="en-US" sz="5400"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sym typeface="+mn-ea"/>
              </a:rPr>
              <a:t>促进电商良性发展</a:t>
            </a:r>
            <a:r>
              <a:rPr lang="en-US" altLang="zh-CN" sz="5400" dirty="0">
                <a:ln w="76200">
                  <a:noFill/>
                </a:ln>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 </a:t>
            </a:r>
            <a:endParaRPr lang="zh-CN" altLang="en-US" sz="5400" dirty="0">
              <a:ln w="76200">
                <a:noFill/>
              </a:ln>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7" name="图片 6" descr="&amp;pky97108830881&amp;"/>
          <p:cNvPicPr>
            <a:picLocks noChangeAspect="1"/>
          </p:cNvPicPr>
          <p:nvPr/>
        </p:nvPicPr>
        <p:blipFill>
          <a:blip r:embed="rId4"/>
          <a:stretch>
            <a:fillRect/>
          </a:stretch>
        </p:blipFill>
        <p:spPr>
          <a:xfrm>
            <a:off x="86995" y="4197350"/>
            <a:ext cx="4002405" cy="2660650"/>
          </a:xfrm>
          <a:prstGeom prst="rect">
            <a:avLst/>
          </a:prstGeom>
          <a:effectLst>
            <a:softEdge rad="317500"/>
          </a:effectLst>
        </p:spPr>
      </p:pic>
      <p:sp>
        <p:nvSpPr>
          <p:cNvPr id="8" name="矩形 7"/>
          <p:cNvSpPr/>
          <p:nvPr/>
        </p:nvSpPr>
        <p:spPr>
          <a:xfrm>
            <a:off x="617220" y="753110"/>
            <a:ext cx="11079480" cy="1106805"/>
          </a:xfrm>
          <a:prstGeom prst="rect">
            <a:avLst/>
          </a:prstGeom>
          <a:noFill/>
          <a:ln>
            <a:noFill/>
          </a:ln>
        </p:spPr>
        <p:txBody>
          <a:bodyPr wrap="none" rtlCol="0" anchor="t">
            <a:spAutoFit/>
          </a:bodyPr>
          <a:lstStyle/>
          <a:p>
            <a:pPr algn="ctr"/>
            <a:r>
              <a:rPr lang="zh-CN" altLang="en-US" sz="6600" b="1" dirty="0">
                <a:solidFill>
                  <a:schemeClr val="tx1">
                    <a:lumMod val="65000"/>
                    <a:lumOff val="35000"/>
                  </a:schemeClr>
                </a:solidFill>
                <a:effectLst/>
                <a:latin typeface="微软雅黑" panose="020B0503020204020204" pitchFamily="34" charset="-122"/>
                <a:ea typeface="微软雅黑" panose="020B0503020204020204" pitchFamily="34" charset="-122"/>
                <a:sym typeface="+mn-ea"/>
              </a:rPr>
              <a:t>构建新一代异常商品识别方法</a:t>
            </a:r>
            <a:endParaRPr lang="zh-CN" altLang="en-US" sz="6600" b="1" dirty="0">
              <a:solidFill>
                <a:schemeClr val="tx1">
                  <a:lumMod val="65000"/>
                  <a:lumOff val="35000"/>
                </a:schemeClr>
              </a:solidFill>
              <a:effectLst/>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accent3">
                <a:lumMod val="5000"/>
                <a:lumOff val="95000"/>
              </a:schemeClr>
            </a:gs>
            <a:gs pos="78000">
              <a:schemeClr val="accent3">
                <a:alpha val="57000"/>
                <a:lumMod val="0"/>
                <a:lumOff val="100000"/>
              </a:schemeClr>
            </a:gs>
            <a:gs pos="100000">
              <a:schemeClr val="accent3">
                <a:lumMod val="30000"/>
                <a:lumOff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222" name="组合 221"/>
          <p:cNvGrpSpPr/>
          <p:nvPr/>
        </p:nvGrpSpPr>
        <p:grpSpPr>
          <a:xfrm>
            <a:off x="3296939" y="1654312"/>
            <a:ext cx="5374534" cy="2606598"/>
            <a:chOff x="3991769" y="-2097087"/>
            <a:chExt cx="5076826" cy="2462213"/>
          </a:xfrm>
          <a:pattFill prst="smGrid">
            <a:fgClr>
              <a:schemeClr val="bg1"/>
            </a:fgClr>
            <a:bgClr>
              <a:srgbClr val="C2C3C3"/>
            </a:bgClr>
          </a:pattFill>
        </p:grpSpPr>
        <p:sp>
          <p:nvSpPr>
            <p:cNvPr id="223" name="Freeform 7"/>
            <p:cNvSpPr/>
            <p:nvPr/>
          </p:nvSpPr>
          <p:spPr bwMode="auto">
            <a:xfrm>
              <a:off x="6099969" y="-1846262"/>
              <a:ext cx="2824163" cy="1849438"/>
            </a:xfrm>
            <a:custGeom>
              <a:avLst/>
              <a:gdLst>
                <a:gd name="T0" fmla="*/ 620 w 666"/>
                <a:gd name="T1" fmla="*/ 53 h 436"/>
                <a:gd name="T2" fmla="*/ 534 w 666"/>
                <a:gd name="T3" fmla="*/ 33 h 436"/>
                <a:gd name="T4" fmla="*/ 475 w 666"/>
                <a:gd name="T5" fmla="*/ 28 h 436"/>
                <a:gd name="T6" fmla="*/ 399 w 666"/>
                <a:gd name="T7" fmla="*/ 4 h 436"/>
                <a:gd name="T8" fmla="*/ 345 w 666"/>
                <a:gd name="T9" fmla="*/ 25 h 436"/>
                <a:gd name="T10" fmla="*/ 313 w 666"/>
                <a:gd name="T11" fmla="*/ 36 h 436"/>
                <a:gd name="T12" fmla="*/ 319 w 666"/>
                <a:gd name="T13" fmla="*/ 53 h 436"/>
                <a:gd name="T14" fmla="*/ 295 w 666"/>
                <a:gd name="T15" fmla="*/ 69 h 436"/>
                <a:gd name="T16" fmla="*/ 300 w 666"/>
                <a:gd name="T17" fmla="*/ 33 h 436"/>
                <a:gd name="T18" fmla="*/ 285 w 666"/>
                <a:gd name="T19" fmla="*/ 57 h 436"/>
                <a:gd name="T20" fmla="*/ 247 w 666"/>
                <a:gd name="T21" fmla="*/ 58 h 436"/>
                <a:gd name="T22" fmla="*/ 213 w 666"/>
                <a:gd name="T23" fmla="*/ 63 h 436"/>
                <a:gd name="T24" fmla="*/ 195 w 666"/>
                <a:gd name="T25" fmla="*/ 72 h 436"/>
                <a:gd name="T26" fmla="*/ 174 w 666"/>
                <a:gd name="T27" fmla="*/ 68 h 436"/>
                <a:gd name="T28" fmla="*/ 144 w 666"/>
                <a:gd name="T29" fmla="*/ 46 h 436"/>
                <a:gd name="T30" fmla="*/ 90 w 666"/>
                <a:gd name="T31" fmla="*/ 84 h 436"/>
                <a:gd name="T32" fmla="*/ 97 w 666"/>
                <a:gd name="T33" fmla="*/ 110 h 436"/>
                <a:gd name="T34" fmla="*/ 120 w 666"/>
                <a:gd name="T35" fmla="*/ 88 h 436"/>
                <a:gd name="T36" fmla="*/ 131 w 666"/>
                <a:gd name="T37" fmla="*/ 87 h 436"/>
                <a:gd name="T38" fmla="*/ 141 w 666"/>
                <a:gd name="T39" fmla="*/ 103 h 436"/>
                <a:gd name="T40" fmla="*/ 109 w 666"/>
                <a:gd name="T41" fmla="*/ 129 h 436"/>
                <a:gd name="T42" fmla="*/ 87 w 666"/>
                <a:gd name="T43" fmla="*/ 126 h 436"/>
                <a:gd name="T44" fmla="*/ 55 w 666"/>
                <a:gd name="T45" fmla="*/ 148 h 436"/>
                <a:gd name="T46" fmla="*/ 30 w 666"/>
                <a:gd name="T47" fmla="*/ 173 h 436"/>
                <a:gd name="T48" fmla="*/ 47 w 666"/>
                <a:gd name="T49" fmla="*/ 197 h 436"/>
                <a:gd name="T50" fmla="*/ 74 w 666"/>
                <a:gd name="T51" fmla="*/ 173 h 436"/>
                <a:gd name="T52" fmla="*/ 107 w 666"/>
                <a:gd name="T53" fmla="*/ 182 h 436"/>
                <a:gd name="T54" fmla="*/ 111 w 666"/>
                <a:gd name="T55" fmla="*/ 179 h 436"/>
                <a:gd name="T56" fmla="*/ 123 w 666"/>
                <a:gd name="T57" fmla="*/ 179 h 436"/>
                <a:gd name="T58" fmla="*/ 143 w 666"/>
                <a:gd name="T59" fmla="*/ 182 h 436"/>
                <a:gd name="T60" fmla="*/ 178 w 666"/>
                <a:gd name="T61" fmla="*/ 200 h 436"/>
                <a:gd name="T62" fmla="*/ 148 w 666"/>
                <a:gd name="T63" fmla="*/ 216 h 436"/>
                <a:gd name="T64" fmla="*/ 104 w 666"/>
                <a:gd name="T65" fmla="*/ 214 h 436"/>
                <a:gd name="T66" fmla="*/ 71 w 666"/>
                <a:gd name="T67" fmla="*/ 198 h 436"/>
                <a:gd name="T68" fmla="*/ 42 w 666"/>
                <a:gd name="T69" fmla="*/ 200 h 436"/>
                <a:gd name="T70" fmla="*/ 3 w 666"/>
                <a:gd name="T71" fmla="*/ 249 h 436"/>
                <a:gd name="T72" fmla="*/ 18 w 666"/>
                <a:gd name="T73" fmla="*/ 297 h 436"/>
                <a:gd name="T74" fmla="*/ 61 w 666"/>
                <a:gd name="T75" fmla="*/ 302 h 436"/>
                <a:gd name="T76" fmla="*/ 97 w 666"/>
                <a:gd name="T77" fmla="*/ 332 h 436"/>
                <a:gd name="T78" fmla="*/ 103 w 666"/>
                <a:gd name="T79" fmla="*/ 387 h 436"/>
                <a:gd name="T80" fmla="*/ 119 w 666"/>
                <a:gd name="T81" fmla="*/ 425 h 436"/>
                <a:gd name="T82" fmla="*/ 159 w 666"/>
                <a:gd name="T83" fmla="*/ 423 h 436"/>
                <a:gd name="T84" fmla="*/ 184 w 666"/>
                <a:gd name="T85" fmla="*/ 377 h 436"/>
                <a:gd name="T86" fmla="*/ 198 w 666"/>
                <a:gd name="T87" fmla="*/ 326 h 436"/>
                <a:gd name="T88" fmla="*/ 227 w 666"/>
                <a:gd name="T89" fmla="*/ 293 h 436"/>
                <a:gd name="T90" fmla="*/ 193 w 666"/>
                <a:gd name="T91" fmla="*/ 271 h 436"/>
                <a:gd name="T92" fmla="*/ 178 w 666"/>
                <a:gd name="T93" fmla="*/ 230 h 436"/>
                <a:gd name="T94" fmla="*/ 203 w 666"/>
                <a:gd name="T95" fmla="*/ 269 h 436"/>
                <a:gd name="T96" fmla="*/ 259 w 666"/>
                <a:gd name="T97" fmla="*/ 249 h 436"/>
                <a:gd name="T98" fmla="*/ 228 w 666"/>
                <a:gd name="T99" fmla="*/ 233 h 436"/>
                <a:gd name="T100" fmla="*/ 244 w 666"/>
                <a:gd name="T101" fmla="*/ 232 h 436"/>
                <a:gd name="T102" fmla="*/ 305 w 666"/>
                <a:gd name="T103" fmla="*/ 261 h 436"/>
                <a:gd name="T104" fmla="*/ 369 w 666"/>
                <a:gd name="T105" fmla="*/ 256 h 436"/>
                <a:gd name="T106" fmla="*/ 396 w 666"/>
                <a:gd name="T107" fmla="*/ 291 h 436"/>
                <a:gd name="T108" fmla="*/ 443 w 666"/>
                <a:gd name="T109" fmla="*/ 247 h 436"/>
                <a:gd name="T110" fmla="*/ 461 w 666"/>
                <a:gd name="T111" fmla="*/ 182 h 436"/>
                <a:gd name="T112" fmla="*/ 494 w 666"/>
                <a:gd name="T113" fmla="*/ 182 h 436"/>
                <a:gd name="T114" fmla="*/ 518 w 666"/>
                <a:gd name="T115" fmla="*/ 127 h 436"/>
                <a:gd name="T116" fmla="*/ 596 w 666"/>
                <a:gd name="T117" fmla="*/ 90 h 436"/>
                <a:gd name="T118" fmla="*/ 586 w 666"/>
                <a:gd name="T119" fmla="*/ 136 h 436"/>
                <a:gd name="T120" fmla="*/ 660 w 666"/>
                <a:gd name="T121" fmla="*/ 8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6" h="436">
                  <a:moveTo>
                    <a:pt x="660" y="80"/>
                  </a:moveTo>
                  <a:cubicBezTo>
                    <a:pt x="659" y="79"/>
                    <a:pt x="654" y="79"/>
                    <a:pt x="653" y="78"/>
                  </a:cubicBezTo>
                  <a:cubicBezTo>
                    <a:pt x="651" y="76"/>
                    <a:pt x="654" y="76"/>
                    <a:pt x="657" y="77"/>
                  </a:cubicBezTo>
                  <a:cubicBezTo>
                    <a:pt x="660" y="77"/>
                    <a:pt x="664" y="77"/>
                    <a:pt x="665" y="75"/>
                  </a:cubicBezTo>
                  <a:cubicBezTo>
                    <a:pt x="666" y="73"/>
                    <a:pt x="663" y="65"/>
                    <a:pt x="663" y="63"/>
                  </a:cubicBezTo>
                  <a:cubicBezTo>
                    <a:pt x="662" y="59"/>
                    <a:pt x="662" y="54"/>
                    <a:pt x="657" y="52"/>
                  </a:cubicBezTo>
                  <a:cubicBezTo>
                    <a:pt x="653" y="51"/>
                    <a:pt x="649" y="52"/>
                    <a:pt x="645" y="51"/>
                  </a:cubicBezTo>
                  <a:cubicBezTo>
                    <a:pt x="639" y="50"/>
                    <a:pt x="634" y="44"/>
                    <a:pt x="634" y="54"/>
                  </a:cubicBezTo>
                  <a:cubicBezTo>
                    <a:pt x="630" y="55"/>
                    <a:pt x="629" y="54"/>
                    <a:pt x="626" y="53"/>
                  </a:cubicBezTo>
                  <a:cubicBezTo>
                    <a:pt x="623" y="52"/>
                    <a:pt x="623" y="53"/>
                    <a:pt x="620" y="53"/>
                  </a:cubicBezTo>
                  <a:cubicBezTo>
                    <a:pt x="619" y="53"/>
                    <a:pt x="617" y="53"/>
                    <a:pt x="615" y="53"/>
                  </a:cubicBezTo>
                  <a:cubicBezTo>
                    <a:pt x="614" y="53"/>
                    <a:pt x="612" y="53"/>
                    <a:pt x="611" y="53"/>
                  </a:cubicBezTo>
                  <a:cubicBezTo>
                    <a:pt x="607" y="54"/>
                    <a:pt x="604" y="56"/>
                    <a:pt x="601" y="54"/>
                  </a:cubicBezTo>
                  <a:cubicBezTo>
                    <a:pt x="599" y="52"/>
                    <a:pt x="597" y="49"/>
                    <a:pt x="595" y="48"/>
                  </a:cubicBezTo>
                  <a:cubicBezTo>
                    <a:pt x="592" y="44"/>
                    <a:pt x="591" y="44"/>
                    <a:pt x="585" y="44"/>
                  </a:cubicBezTo>
                  <a:cubicBezTo>
                    <a:pt x="582" y="44"/>
                    <a:pt x="579" y="45"/>
                    <a:pt x="576" y="45"/>
                  </a:cubicBezTo>
                  <a:cubicBezTo>
                    <a:pt x="567" y="46"/>
                    <a:pt x="568" y="38"/>
                    <a:pt x="562" y="35"/>
                  </a:cubicBezTo>
                  <a:cubicBezTo>
                    <a:pt x="560" y="34"/>
                    <a:pt x="553" y="34"/>
                    <a:pt x="551" y="34"/>
                  </a:cubicBezTo>
                  <a:cubicBezTo>
                    <a:pt x="548" y="35"/>
                    <a:pt x="547" y="38"/>
                    <a:pt x="544" y="38"/>
                  </a:cubicBezTo>
                  <a:cubicBezTo>
                    <a:pt x="539" y="37"/>
                    <a:pt x="542" y="31"/>
                    <a:pt x="534" y="33"/>
                  </a:cubicBezTo>
                  <a:cubicBezTo>
                    <a:pt x="532" y="34"/>
                    <a:pt x="529" y="35"/>
                    <a:pt x="528" y="36"/>
                  </a:cubicBezTo>
                  <a:cubicBezTo>
                    <a:pt x="526" y="39"/>
                    <a:pt x="528" y="40"/>
                    <a:pt x="525" y="41"/>
                  </a:cubicBezTo>
                  <a:cubicBezTo>
                    <a:pt x="522" y="43"/>
                    <a:pt x="522" y="41"/>
                    <a:pt x="519" y="40"/>
                  </a:cubicBezTo>
                  <a:cubicBezTo>
                    <a:pt x="518" y="40"/>
                    <a:pt x="517" y="40"/>
                    <a:pt x="516" y="40"/>
                  </a:cubicBezTo>
                  <a:cubicBezTo>
                    <a:pt x="515" y="40"/>
                    <a:pt x="514" y="40"/>
                    <a:pt x="513" y="40"/>
                  </a:cubicBezTo>
                  <a:cubicBezTo>
                    <a:pt x="510" y="40"/>
                    <a:pt x="507" y="38"/>
                    <a:pt x="504" y="39"/>
                  </a:cubicBezTo>
                  <a:cubicBezTo>
                    <a:pt x="500" y="41"/>
                    <a:pt x="502" y="42"/>
                    <a:pt x="498" y="42"/>
                  </a:cubicBezTo>
                  <a:cubicBezTo>
                    <a:pt x="496" y="41"/>
                    <a:pt x="492" y="39"/>
                    <a:pt x="490" y="37"/>
                  </a:cubicBezTo>
                  <a:cubicBezTo>
                    <a:pt x="489" y="35"/>
                    <a:pt x="491" y="32"/>
                    <a:pt x="490" y="30"/>
                  </a:cubicBezTo>
                  <a:cubicBezTo>
                    <a:pt x="488" y="26"/>
                    <a:pt x="478" y="26"/>
                    <a:pt x="475" y="28"/>
                  </a:cubicBezTo>
                  <a:cubicBezTo>
                    <a:pt x="473" y="28"/>
                    <a:pt x="472" y="31"/>
                    <a:pt x="470" y="31"/>
                  </a:cubicBezTo>
                  <a:cubicBezTo>
                    <a:pt x="468" y="32"/>
                    <a:pt x="466" y="31"/>
                    <a:pt x="464" y="30"/>
                  </a:cubicBezTo>
                  <a:cubicBezTo>
                    <a:pt x="460" y="29"/>
                    <a:pt x="456" y="27"/>
                    <a:pt x="451" y="27"/>
                  </a:cubicBezTo>
                  <a:cubicBezTo>
                    <a:pt x="449" y="26"/>
                    <a:pt x="448" y="27"/>
                    <a:pt x="447" y="27"/>
                  </a:cubicBezTo>
                  <a:cubicBezTo>
                    <a:pt x="443" y="27"/>
                    <a:pt x="440" y="28"/>
                    <a:pt x="439" y="24"/>
                  </a:cubicBezTo>
                  <a:cubicBezTo>
                    <a:pt x="437" y="20"/>
                    <a:pt x="441" y="14"/>
                    <a:pt x="438" y="11"/>
                  </a:cubicBezTo>
                  <a:cubicBezTo>
                    <a:pt x="435" y="6"/>
                    <a:pt x="428" y="10"/>
                    <a:pt x="424" y="10"/>
                  </a:cubicBezTo>
                  <a:cubicBezTo>
                    <a:pt x="420" y="10"/>
                    <a:pt x="418" y="9"/>
                    <a:pt x="415" y="6"/>
                  </a:cubicBezTo>
                  <a:cubicBezTo>
                    <a:pt x="412" y="2"/>
                    <a:pt x="411" y="0"/>
                    <a:pt x="405" y="1"/>
                  </a:cubicBezTo>
                  <a:cubicBezTo>
                    <a:pt x="403" y="2"/>
                    <a:pt x="400" y="3"/>
                    <a:pt x="399" y="4"/>
                  </a:cubicBezTo>
                  <a:cubicBezTo>
                    <a:pt x="399" y="5"/>
                    <a:pt x="399" y="7"/>
                    <a:pt x="399" y="8"/>
                  </a:cubicBezTo>
                  <a:cubicBezTo>
                    <a:pt x="398" y="8"/>
                    <a:pt x="397" y="8"/>
                    <a:pt x="396" y="9"/>
                  </a:cubicBezTo>
                  <a:cubicBezTo>
                    <a:pt x="393" y="12"/>
                    <a:pt x="391" y="13"/>
                    <a:pt x="385" y="13"/>
                  </a:cubicBezTo>
                  <a:cubicBezTo>
                    <a:pt x="382" y="12"/>
                    <a:pt x="381" y="10"/>
                    <a:pt x="378" y="11"/>
                  </a:cubicBezTo>
                  <a:cubicBezTo>
                    <a:pt x="376" y="11"/>
                    <a:pt x="375" y="12"/>
                    <a:pt x="374" y="12"/>
                  </a:cubicBezTo>
                  <a:cubicBezTo>
                    <a:pt x="372" y="13"/>
                    <a:pt x="370" y="13"/>
                    <a:pt x="369" y="13"/>
                  </a:cubicBezTo>
                  <a:cubicBezTo>
                    <a:pt x="365" y="15"/>
                    <a:pt x="363" y="16"/>
                    <a:pt x="359" y="16"/>
                  </a:cubicBezTo>
                  <a:cubicBezTo>
                    <a:pt x="355" y="17"/>
                    <a:pt x="352" y="18"/>
                    <a:pt x="351" y="22"/>
                  </a:cubicBezTo>
                  <a:cubicBezTo>
                    <a:pt x="351" y="24"/>
                    <a:pt x="352" y="25"/>
                    <a:pt x="351" y="26"/>
                  </a:cubicBezTo>
                  <a:cubicBezTo>
                    <a:pt x="349" y="28"/>
                    <a:pt x="347" y="26"/>
                    <a:pt x="345" y="25"/>
                  </a:cubicBezTo>
                  <a:cubicBezTo>
                    <a:pt x="342" y="25"/>
                    <a:pt x="339" y="26"/>
                    <a:pt x="336" y="27"/>
                  </a:cubicBezTo>
                  <a:cubicBezTo>
                    <a:pt x="333" y="29"/>
                    <a:pt x="328" y="29"/>
                    <a:pt x="330" y="33"/>
                  </a:cubicBezTo>
                  <a:cubicBezTo>
                    <a:pt x="332" y="36"/>
                    <a:pt x="337" y="34"/>
                    <a:pt x="336" y="40"/>
                  </a:cubicBezTo>
                  <a:cubicBezTo>
                    <a:pt x="331" y="40"/>
                    <a:pt x="328" y="37"/>
                    <a:pt x="324" y="37"/>
                  </a:cubicBezTo>
                  <a:cubicBezTo>
                    <a:pt x="323" y="37"/>
                    <a:pt x="319" y="38"/>
                    <a:pt x="318" y="38"/>
                  </a:cubicBezTo>
                  <a:cubicBezTo>
                    <a:pt x="316" y="40"/>
                    <a:pt x="317" y="40"/>
                    <a:pt x="316" y="43"/>
                  </a:cubicBezTo>
                  <a:cubicBezTo>
                    <a:pt x="316" y="43"/>
                    <a:pt x="316" y="43"/>
                    <a:pt x="316" y="43"/>
                  </a:cubicBezTo>
                  <a:cubicBezTo>
                    <a:pt x="315" y="43"/>
                    <a:pt x="314" y="43"/>
                    <a:pt x="313" y="42"/>
                  </a:cubicBezTo>
                  <a:cubicBezTo>
                    <a:pt x="312" y="41"/>
                    <a:pt x="312" y="40"/>
                    <a:pt x="312" y="39"/>
                  </a:cubicBezTo>
                  <a:cubicBezTo>
                    <a:pt x="312" y="38"/>
                    <a:pt x="313" y="37"/>
                    <a:pt x="313" y="36"/>
                  </a:cubicBezTo>
                  <a:cubicBezTo>
                    <a:pt x="313" y="35"/>
                    <a:pt x="313" y="34"/>
                    <a:pt x="312" y="33"/>
                  </a:cubicBezTo>
                  <a:cubicBezTo>
                    <a:pt x="310" y="30"/>
                    <a:pt x="310" y="37"/>
                    <a:pt x="310" y="38"/>
                  </a:cubicBezTo>
                  <a:cubicBezTo>
                    <a:pt x="309" y="38"/>
                    <a:pt x="309" y="38"/>
                    <a:pt x="308" y="38"/>
                  </a:cubicBezTo>
                  <a:cubicBezTo>
                    <a:pt x="308" y="38"/>
                    <a:pt x="307" y="38"/>
                    <a:pt x="307" y="39"/>
                  </a:cubicBezTo>
                  <a:cubicBezTo>
                    <a:pt x="306" y="41"/>
                    <a:pt x="307" y="43"/>
                    <a:pt x="308" y="44"/>
                  </a:cubicBezTo>
                  <a:cubicBezTo>
                    <a:pt x="308" y="45"/>
                    <a:pt x="307" y="46"/>
                    <a:pt x="307" y="46"/>
                  </a:cubicBezTo>
                  <a:cubicBezTo>
                    <a:pt x="307" y="48"/>
                    <a:pt x="308" y="49"/>
                    <a:pt x="309" y="50"/>
                  </a:cubicBezTo>
                  <a:cubicBezTo>
                    <a:pt x="310" y="51"/>
                    <a:pt x="310" y="52"/>
                    <a:pt x="311" y="52"/>
                  </a:cubicBezTo>
                  <a:cubicBezTo>
                    <a:pt x="313" y="53"/>
                    <a:pt x="314" y="53"/>
                    <a:pt x="315" y="53"/>
                  </a:cubicBezTo>
                  <a:cubicBezTo>
                    <a:pt x="317" y="52"/>
                    <a:pt x="318" y="52"/>
                    <a:pt x="319" y="53"/>
                  </a:cubicBezTo>
                  <a:cubicBezTo>
                    <a:pt x="321" y="54"/>
                    <a:pt x="322" y="56"/>
                    <a:pt x="323" y="58"/>
                  </a:cubicBezTo>
                  <a:cubicBezTo>
                    <a:pt x="323" y="58"/>
                    <a:pt x="323" y="60"/>
                    <a:pt x="323" y="60"/>
                  </a:cubicBezTo>
                  <a:cubicBezTo>
                    <a:pt x="323" y="61"/>
                    <a:pt x="321" y="61"/>
                    <a:pt x="320" y="61"/>
                  </a:cubicBezTo>
                  <a:cubicBezTo>
                    <a:pt x="319" y="61"/>
                    <a:pt x="319" y="61"/>
                    <a:pt x="319" y="59"/>
                  </a:cubicBezTo>
                  <a:cubicBezTo>
                    <a:pt x="319" y="58"/>
                    <a:pt x="318" y="57"/>
                    <a:pt x="317" y="57"/>
                  </a:cubicBezTo>
                  <a:cubicBezTo>
                    <a:pt x="315" y="55"/>
                    <a:pt x="310" y="55"/>
                    <a:pt x="309" y="58"/>
                  </a:cubicBezTo>
                  <a:cubicBezTo>
                    <a:pt x="308" y="59"/>
                    <a:pt x="309" y="60"/>
                    <a:pt x="309" y="61"/>
                  </a:cubicBezTo>
                  <a:cubicBezTo>
                    <a:pt x="310" y="62"/>
                    <a:pt x="311" y="64"/>
                    <a:pt x="310" y="65"/>
                  </a:cubicBezTo>
                  <a:cubicBezTo>
                    <a:pt x="309" y="69"/>
                    <a:pt x="303" y="69"/>
                    <a:pt x="300" y="69"/>
                  </a:cubicBezTo>
                  <a:cubicBezTo>
                    <a:pt x="298" y="69"/>
                    <a:pt x="297" y="69"/>
                    <a:pt x="295" y="69"/>
                  </a:cubicBezTo>
                  <a:cubicBezTo>
                    <a:pt x="295" y="66"/>
                    <a:pt x="298" y="66"/>
                    <a:pt x="299" y="65"/>
                  </a:cubicBezTo>
                  <a:cubicBezTo>
                    <a:pt x="301" y="64"/>
                    <a:pt x="302" y="62"/>
                    <a:pt x="303" y="60"/>
                  </a:cubicBezTo>
                  <a:cubicBezTo>
                    <a:pt x="303" y="58"/>
                    <a:pt x="304" y="56"/>
                    <a:pt x="303" y="55"/>
                  </a:cubicBezTo>
                  <a:cubicBezTo>
                    <a:pt x="303" y="54"/>
                    <a:pt x="302" y="54"/>
                    <a:pt x="302" y="53"/>
                  </a:cubicBezTo>
                  <a:cubicBezTo>
                    <a:pt x="301" y="52"/>
                    <a:pt x="302" y="51"/>
                    <a:pt x="302" y="50"/>
                  </a:cubicBezTo>
                  <a:cubicBezTo>
                    <a:pt x="302" y="49"/>
                    <a:pt x="301" y="47"/>
                    <a:pt x="302" y="46"/>
                  </a:cubicBezTo>
                  <a:cubicBezTo>
                    <a:pt x="302" y="45"/>
                    <a:pt x="303" y="43"/>
                    <a:pt x="303" y="42"/>
                  </a:cubicBezTo>
                  <a:cubicBezTo>
                    <a:pt x="302" y="41"/>
                    <a:pt x="302" y="41"/>
                    <a:pt x="301" y="41"/>
                  </a:cubicBezTo>
                  <a:cubicBezTo>
                    <a:pt x="300" y="39"/>
                    <a:pt x="305" y="36"/>
                    <a:pt x="302" y="34"/>
                  </a:cubicBezTo>
                  <a:cubicBezTo>
                    <a:pt x="302" y="33"/>
                    <a:pt x="301" y="34"/>
                    <a:pt x="300" y="33"/>
                  </a:cubicBezTo>
                  <a:cubicBezTo>
                    <a:pt x="300" y="33"/>
                    <a:pt x="299" y="33"/>
                    <a:pt x="298" y="33"/>
                  </a:cubicBezTo>
                  <a:cubicBezTo>
                    <a:pt x="297" y="33"/>
                    <a:pt x="296" y="33"/>
                    <a:pt x="295" y="33"/>
                  </a:cubicBezTo>
                  <a:cubicBezTo>
                    <a:pt x="293" y="34"/>
                    <a:pt x="292" y="35"/>
                    <a:pt x="292" y="37"/>
                  </a:cubicBezTo>
                  <a:cubicBezTo>
                    <a:pt x="291" y="38"/>
                    <a:pt x="291" y="39"/>
                    <a:pt x="290" y="39"/>
                  </a:cubicBezTo>
                  <a:cubicBezTo>
                    <a:pt x="290" y="40"/>
                    <a:pt x="289" y="40"/>
                    <a:pt x="288" y="40"/>
                  </a:cubicBezTo>
                  <a:cubicBezTo>
                    <a:pt x="287" y="42"/>
                    <a:pt x="286" y="44"/>
                    <a:pt x="286" y="46"/>
                  </a:cubicBezTo>
                  <a:cubicBezTo>
                    <a:pt x="287" y="49"/>
                    <a:pt x="289" y="49"/>
                    <a:pt x="291" y="52"/>
                  </a:cubicBezTo>
                  <a:cubicBezTo>
                    <a:pt x="292" y="53"/>
                    <a:pt x="291" y="54"/>
                    <a:pt x="291" y="56"/>
                  </a:cubicBezTo>
                  <a:cubicBezTo>
                    <a:pt x="291" y="57"/>
                    <a:pt x="291" y="57"/>
                    <a:pt x="291" y="58"/>
                  </a:cubicBezTo>
                  <a:cubicBezTo>
                    <a:pt x="291" y="61"/>
                    <a:pt x="286" y="57"/>
                    <a:pt x="285" y="57"/>
                  </a:cubicBezTo>
                  <a:cubicBezTo>
                    <a:pt x="282" y="56"/>
                    <a:pt x="278" y="56"/>
                    <a:pt x="276" y="53"/>
                  </a:cubicBezTo>
                  <a:cubicBezTo>
                    <a:pt x="275" y="53"/>
                    <a:pt x="274" y="50"/>
                    <a:pt x="273" y="50"/>
                  </a:cubicBezTo>
                  <a:cubicBezTo>
                    <a:pt x="272" y="49"/>
                    <a:pt x="270" y="49"/>
                    <a:pt x="269" y="49"/>
                  </a:cubicBezTo>
                  <a:cubicBezTo>
                    <a:pt x="268" y="49"/>
                    <a:pt x="268" y="49"/>
                    <a:pt x="267" y="49"/>
                  </a:cubicBezTo>
                  <a:cubicBezTo>
                    <a:pt x="265" y="49"/>
                    <a:pt x="262" y="49"/>
                    <a:pt x="262" y="51"/>
                  </a:cubicBezTo>
                  <a:cubicBezTo>
                    <a:pt x="261" y="54"/>
                    <a:pt x="267" y="56"/>
                    <a:pt x="262" y="57"/>
                  </a:cubicBezTo>
                  <a:cubicBezTo>
                    <a:pt x="259" y="58"/>
                    <a:pt x="259" y="55"/>
                    <a:pt x="257" y="55"/>
                  </a:cubicBezTo>
                  <a:cubicBezTo>
                    <a:pt x="254" y="55"/>
                    <a:pt x="253" y="57"/>
                    <a:pt x="251" y="58"/>
                  </a:cubicBezTo>
                  <a:cubicBezTo>
                    <a:pt x="250" y="59"/>
                    <a:pt x="249" y="59"/>
                    <a:pt x="248" y="58"/>
                  </a:cubicBezTo>
                  <a:cubicBezTo>
                    <a:pt x="248" y="58"/>
                    <a:pt x="247" y="58"/>
                    <a:pt x="247" y="58"/>
                  </a:cubicBezTo>
                  <a:cubicBezTo>
                    <a:pt x="245" y="59"/>
                    <a:pt x="240" y="60"/>
                    <a:pt x="238" y="59"/>
                  </a:cubicBezTo>
                  <a:cubicBezTo>
                    <a:pt x="237" y="59"/>
                    <a:pt x="239" y="58"/>
                    <a:pt x="238" y="57"/>
                  </a:cubicBezTo>
                  <a:cubicBezTo>
                    <a:pt x="237" y="57"/>
                    <a:pt x="236" y="56"/>
                    <a:pt x="235" y="56"/>
                  </a:cubicBezTo>
                  <a:cubicBezTo>
                    <a:pt x="233" y="56"/>
                    <a:pt x="231" y="57"/>
                    <a:pt x="229" y="58"/>
                  </a:cubicBezTo>
                  <a:cubicBezTo>
                    <a:pt x="228" y="58"/>
                    <a:pt x="227" y="59"/>
                    <a:pt x="226" y="60"/>
                  </a:cubicBezTo>
                  <a:cubicBezTo>
                    <a:pt x="225" y="61"/>
                    <a:pt x="224" y="60"/>
                    <a:pt x="222" y="62"/>
                  </a:cubicBezTo>
                  <a:cubicBezTo>
                    <a:pt x="221" y="63"/>
                    <a:pt x="221" y="66"/>
                    <a:pt x="220" y="67"/>
                  </a:cubicBezTo>
                  <a:cubicBezTo>
                    <a:pt x="218" y="68"/>
                    <a:pt x="215" y="67"/>
                    <a:pt x="214" y="67"/>
                  </a:cubicBezTo>
                  <a:cubicBezTo>
                    <a:pt x="213" y="66"/>
                    <a:pt x="212" y="66"/>
                    <a:pt x="211" y="65"/>
                  </a:cubicBezTo>
                  <a:cubicBezTo>
                    <a:pt x="211" y="62"/>
                    <a:pt x="212" y="63"/>
                    <a:pt x="213" y="63"/>
                  </a:cubicBezTo>
                  <a:cubicBezTo>
                    <a:pt x="215" y="62"/>
                    <a:pt x="215" y="62"/>
                    <a:pt x="215" y="61"/>
                  </a:cubicBezTo>
                  <a:cubicBezTo>
                    <a:pt x="215" y="60"/>
                    <a:pt x="214" y="60"/>
                    <a:pt x="214" y="59"/>
                  </a:cubicBezTo>
                  <a:cubicBezTo>
                    <a:pt x="214" y="58"/>
                    <a:pt x="214" y="58"/>
                    <a:pt x="213" y="57"/>
                  </a:cubicBezTo>
                  <a:cubicBezTo>
                    <a:pt x="212" y="56"/>
                    <a:pt x="210" y="55"/>
                    <a:pt x="209" y="56"/>
                  </a:cubicBezTo>
                  <a:cubicBezTo>
                    <a:pt x="207" y="56"/>
                    <a:pt x="207" y="57"/>
                    <a:pt x="207" y="59"/>
                  </a:cubicBezTo>
                  <a:cubicBezTo>
                    <a:pt x="207" y="61"/>
                    <a:pt x="211" y="67"/>
                    <a:pt x="206" y="68"/>
                  </a:cubicBezTo>
                  <a:cubicBezTo>
                    <a:pt x="206" y="68"/>
                    <a:pt x="205" y="68"/>
                    <a:pt x="205" y="67"/>
                  </a:cubicBezTo>
                  <a:cubicBezTo>
                    <a:pt x="204" y="67"/>
                    <a:pt x="204" y="67"/>
                    <a:pt x="203" y="67"/>
                  </a:cubicBezTo>
                  <a:cubicBezTo>
                    <a:pt x="201" y="67"/>
                    <a:pt x="200" y="70"/>
                    <a:pt x="199" y="71"/>
                  </a:cubicBezTo>
                  <a:cubicBezTo>
                    <a:pt x="197" y="71"/>
                    <a:pt x="196" y="70"/>
                    <a:pt x="195" y="72"/>
                  </a:cubicBezTo>
                  <a:cubicBezTo>
                    <a:pt x="194" y="74"/>
                    <a:pt x="195" y="76"/>
                    <a:pt x="194" y="77"/>
                  </a:cubicBezTo>
                  <a:cubicBezTo>
                    <a:pt x="192" y="79"/>
                    <a:pt x="190" y="78"/>
                    <a:pt x="189" y="77"/>
                  </a:cubicBezTo>
                  <a:cubicBezTo>
                    <a:pt x="188" y="76"/>
                    <a:pt x="187" y="75"/>
                    <a:pt x="185" y="76"/>
                  </a:cubicBezTo>
                  <a:cubicBezTo>
                    <a:pt x="183" y="77"/>
                    <a:pt x="186" y="82"/>
                    <a:pt x="182" y="80"/>
                  </a:cubicBezTo>
                  <a:cubicBezTo>
                    <a:pt x="181" y="79"/>
                    <a:pt x="180" y="78"/>
                    <a:pt x="179" y="78"/>
                  </a:cubicBezTo>
                  <a:cubicBezTo>
                    <a:pt x="178" y="78"/>
                    <a:pt x="177" y="78"/>
                    <a:pt x="177" y="78"/>
                  </a:cubicBezTo>
                  <a:cubicBezTo>
                    <a:pt x="176" y="78"/>
                    <a:pt x="175" y="78"/>
                    <a:pt x="175" y="76"/>
                  </a:cubicBezTo>
                  <a:cubicBezTo>
                    <a:pt x="174" y="74"/>
                    <a:pt x="175" y="72"/>
                    <a:pt x="174" y="70"/>
                  </a:cubicBezTo>
                  <a:cubicBezTo>
                    <a:pt x="172" y="68"/>
                    <a:pt x="166" y="69"/>
                    <a:pt x="166" y="65"/>
                  </a:cubicBezTo>
                  <a:cubicBezTo>
                    <a:pt x="170" y="63"/>
                    <a:pt x="171" y="67"/>
                    <a:pt x="174" y="68"/>
                  </a:cubicBezTo>
                  <a:cubicBezTo>
                    <a:pt x="175" y="68"/>
                    <a:pt x="176" y="68"/>
                    <a:pt x="178" y="68"/>
                  </a:cubicBezTo>
                  <a:cubicBezTo>
                    <a:pt x="179" y="68"/>
                    <a:pt x="180" y="68"/>
                    <a:pt x="181" y="68"/>
                  </a:cubicBezTo>
                  <a:cubicBezTo>
                    <a:pt x="185" y="70"/>
                    <a:pt x="189" y="69"/>
                    <a:pt x="193" y="68"/>
                  </a:cubicBezTo>
                  <a:cubicBezTo>
                    <a:pt x="194" y="68"/>
                    <a:pt x="197" y="67"/>
                    <a:pt x="198" y="65"/>
                  </a:cubicBezTo>
                  <a:cubicBezTo>
                    <a:pt x="198" y="62"/>
                    <a:pt x="194" y="61"/>
                    <a:pt x="192" y="60"/>
                  </a:cubicBezTo>
                  <a:cubicBezTo>
                    <a:pt x="189" y="59"/>
                    <a:pt x="185" y="61"/>
                    <a:pt x="183" y="57"/>
                  </a:cubicBezTo>
                  <a:cubicBezTo>
                    <a:pt x="182" y="54"/>
                    <a:pt x="181" y="54"/>
                    <a:pt x="178" y="53"/>
                  </a:cubicBezTo>
                  <a:cubicBezTo>
                    <a:pt x="171" y="52"/>
                    <a:pt x="165" y="54"/>
                    <a:pt x="161" y="48"/>
                  </a:cubicBezTo>
                  <a:cubicBezTo>
                    <a:pt x="158" y="44"/>
                    <a:pt x="153" y="43"/>
                    <a:pt x="149" y="44"/>
                  </a:cubicBezTo>
                  <a:cubicBezTo>
                    <a:pt x="147" y="44"/>
                    <a:pt x="145" y="45"/>
                    <a:pt x="144" y="46"/>
                  </a:cubicBezTo>
                  <a:cubicBezTo>
                    <a:pt x="142" y="46"/>
                    <a:pt x="141" y="47"/>
                    <a:pt x="140" y="48"/>
                  </a:cubicBezTo>
                  <a:cubicBezTo>
                    <a:pt x="138" y="48"/>
                    <a:pt x="137" y="47"/>
                    <a:pt x="136" y="47"/>
                  </a:cubicBezTo>
                  <a:cubicBezTo>
                    <a:pt x="133" y="47"/>
                    <a:pt x="132" y="49"/>
                    <a:pt x="130" y="51"/>
                  </a:cubicBezTo>
                  <a:cubicBezTo>
                    <a:pt x="128" y="53"/>
                    <a:pt x="126" y="53"/>
                    <a:pt x="123" y="54"/>
                  </a:cubicBezTo>
                  <a:cubicBezTo>
                    <a:pt x="119" y="55"/>
                    <a:pt x="119" y="61"/>
                    <a:pt x="114" y="63"/>
                  </a:cubicBezTo>
                  <a:cubicBezTo>
                    <a:pt x="111" y="64"/>
                    <a:pt x="108" y="68"/>
                    <a:pt x="104" y="69"/>
                  </a:cubicBezTo>
                  <a:cubicBezTo>
                    <a:pt x="101" y="70"/>
                    <a:pt x="98" y="72"/>
                    <a:pt x="97" y="75"/>
                  </a:cubicBezTo>
                  <a:cubicBezTo>
                    <a:pt x="96" y="76"/>
                    <a:pt x="96" y="77"/>
                    <a:pt x="96" y="78"/>
                  </a:cubicBezTo>
                  <a:cubicBezTo>
                    <a:pt x="95" y="80"/>
                    <a:pt x="92" y="80"/>
                    <a:pt x="91" y="81"/>
                  </a:cubicBezTo>
                  <a:cubicBezTo>
                    <a:pt x="91" y="82"/>
                    <a:pt x="91" y="84"/>
                    <a:pt x="90" y="84"/>
                  </a:cubicBezTo>
                  <a:cubicBezTo>
                    <a:pt x="89" y="86"/>
                    <a:pt x="87" y="85"/>
                    <a:pt x="85" y="86"/>
                  </a:cubicBezTo>
                  <a:cubicBezTo>
                    <a:pt x="83" y="87"/>
                    <a:pt x="81" y="89"/>
                    <a:pt x="79" y="90"/>
                  </a:cubicBezTo>
                  <a:cubicBezTo>
                    <a:pt x="77" y="91"/>
                    <a:pt x="76" y="92"/>
                    <a:pt x="76" y="95"/>
                  </a:cubicBezTo>
                  <a:cubicBezTo>
                    <a:pt x="75" y="97"/>
                    <a:pt x="76" y="99"/>
                    <a:pt x="76" y="101"/>
                  </a:cubicBezTo>
                  <a:cubicBezTo>
                    <a:pt x="76" y="103"/>
                    <a:pt x="76" y="102"/>
                    <a:pt x="78" y="104"/>
                  </a:cubicBezTo>
                  <a:cubicBezTo>
                    <a:pt x="79" y="105"/>
                    <a:pt x="79" y="106"/>
                    <a:pt x="80" y="108"/>
                  </a:cubicBezTo>
                  <a:cubicBezTo>
                    <a:pt x="81" y="110"/>
                    <a:pt x="83" y="111"/>
                    <a:pt x="85" y="110"/>
                  </a:cubicBezTo>
                  <a:cubicBezTo>
                    <a:pt x="89" y="109"/>
                    <a:pt x="90" y="105"/>
                    <a:pt x="93" y="103"/>
                  </a:cubicBezTo>
                  <a:cubicBezTo>
                    <a:pt x="96" y="101"/>
                    <a:pt x="96" y="105"/>
                    <a:pt x="97" y="107"/>
                  </a:cubicBezTo>
                  <a:cubicBezTo>
                    <a:pt x="97" y="107"/>
                    <a:pt x="97" y="109"/>
                    <a:pt x="97" y="110"/>
                  </a:cubicBezTo>
                  <a:cubicBezTo>
                    <a:pt x="98" y="111"/>
                    <a:pt x="100" y="111"/>
                    <a:pt x="101" y="113"/>
                  </a:cubicBezTo>
                  <a:cubicBezTo>
                    <a:pt x="102" y="115"/>
                    <a:pt x="101" y="119"/>
                    <a:pt x="102" y="120"/>
                  </a:cubicBezTo>
                  <a:cubicBezTo>
                    <a:pt x="102" y="121"/>
                    <a:pt x="106" y="122"/>
                    <a:pt x="106" y="122"/>
                  </a:cubicBezTo>
                  <a:cubicBezTo>
                    <a:pt x="108" y="122"/>
                    <a:pt x="109" y="121"/>
                    <a:pt x="110" y="120"/>
                  </a:cubicBezTo>
                  <a:cubicBezTo>
                    <a:pt x="111" y="119"/>
                    <a:pt x="112" y="118"/>
                    <a:pt x="113" y="117"/>
                  </a:cubicBezTo>
                  <a:cubicBezTo>
                    <a:pt x="113" y="116"/>
                    <a:pt x="113" y="116"/>
                    <a:pt x="112" y="115"/>
                  </a:cubicBezTo>
                  <a:cubicBezTo>
                    <a:pt x="112" y="111"/>
                    <a:pt x="115" y="110"/>
                    <a:pt x="117" y="108"/>
                  </a:cubicBezTo>
                  <a:cubicBezTo>
                    <a:pt x="118" y="106"/>
                    <a:pt x="120" y="102"/>
                    <a:pt x="119" y="100"/>
                  </a:cubicBezTo>
                  <a:cubicBezTo>
                    <a:pt x="119" y="98"/>
                    <a:pt x="116" y="99"/>
                    <a:pt x="116" y="96"/>
                  </a:cubicBezTo>
                  <a:cubicBezTo>
                    <a:pt x="115" y="92"/>
                    <a:pt x="118" y="89"/>
                    <a:pt x="120" y="88"/>
                  </a:cubicBezTo>
                  <a:cubicBezTo>
                    <a:pt x="122" y="87"/>
                    <a:pt x="123" y="87"/>
                    <a:pt x="124" y="85"/>
                  </a:cubicBezTo>
                  <a:cubicBezTo>
                    <a:pt x="125" y="84"/>
                    <a:pt x="124" y="82"/>
                    <a:pt x="125" y="81"/>
                  </a:cubicBezTo>
                  <a:cubicBezTo>
                    <a:pt x="125" y="79"/>
                    <a:pt x="128" y="79"/>
                    <a:pt x="129" y="78"/>
                  </a:cubicBezTo>
                  <a:cubicBezTo>
                    <a:pt x="130" y="76"/>
                    <a:pt x="130" y="75"/>
                    <a:pt x="131" y="73"/>
                  </a:cubicBezTo>
                  <a:cubicBezTo>
                    <a:pt x="133" y="71"/>
                    <a:pt x="134" y="71"/>
                    <a:pt x="136" y="71"/>
                  </a:cubicBezTo>
                  <a:cubicBezTo>
                    <a:pt x="137" y="71"/>
                    <a:pt x="138" y="71"/>
                    <a:pt x="139" y="71"/>
                  </a:cubicBezTo>
                  <a:cubicBezTo>
                    <a:pt x="139" y="72"/>
                    <a:pt x="140" y="73"/>
                    <a:pt x="140" y="73"/>
                  </a:cubicBezTo>
                  <a:cubicBezTo>
                    <a:pt x="141" y="74"/>
                    <a:pt x="142" y="73"/>
                    <a:pt x="143" y="74"/>
                  </a:cubicBezTo>
                  <a:cubicBezTo>
                    <a:pt x="148" y="77"/>
                    <a:pt x="138" y="81"/>
                    <a:pt x="137" y="82"/>
                  </a:cubicBezTo>
                  <a:cubicBezTo>
                    <a:pt x="135" y="83"/>
                    <a:pt x="132" y="85"/>
                    <a:pt x="131" y="87"/>
                  </a:cubicBezTo>
                  <a:cubicBezTo>
                    <a:pt x="131" y="88"/>
                    <a:pt x="132" y="90"/>
                    <a:pt x="131" y="91"/>
                  </a:cubicBezTo>
                  <a:cubicBezTo>
                    <a:pt x="131" y="93"/>
                    <a:pt x="129" y="93"/>
                    <a:pt x="129" y="96"/>
                  </a:cubicBezTo>
                  <a:cubicBezTo>
                    <a:pt x="130" y="97"/>
                    <a:pt x="131" y="97"/>
                    <a:pt x="131" y="99"/>
                  </a:cubicBezTo>
                  <a:cubicBezTo>
                    <a:pt x="135" y="101"/>
                    <a:pt x="137" y="101"/>
                    <a:pt x="141" y="99"/>
                  </a:cubicBezTo>
                  <a:cubicBezTo>
                    <a:pt x="143" y="98"/>
                    <a:pt x="144" y="98"/>
                    <a:pt x="145" y="99"/>
                  </a:cubicBezTo>
                  <a:cubicBezTo>
                    <a:pt x="146" y="99"/>
                    <a:pt x="147" y="99"/>
                    <a:pt x="148" y="99"/>
                  </a:cubicBezTo>
                  <a:cubicBezTo>
                    <a:pt x="150" y="99"/>
                    <a:pt x="160" y="98"/>
                    <a:pt x="158" y="102"/>
                  </a:cubicBezTo>
                  <a:cubicBezTo>
                    <a:pt x="156" y="105"/>
                    <a:pt x="152" y="106"/>
                    <a:pt x="149" y="105"/>
                  </a:cubicBezTo>
                  <a:cubicBezTo>
                    <a:pt x="148" y="104"/>
                    <a:pt x="147" y="103"/>
                    <a:pt x="145" y="103"/>
                  </a:cubicBezTo>
                  <a:cubicBezTo>
                    <a:pt x="144" y="103"/>
                    <a:pt x="142" y="103"/>
                    <a:pt x="141" y="103"/>
                  </a:cubicBezTo>
                  <a:cubicBezTo>
                    <a:pt x="137" y="104"/>
                    <a:pt x="138" y="106"/>
                    <a:pt x="141" y="109"/>
                  </a:cubicBezTo>
                  <a:cubicBezTo>
                    <a:pt x="143" y="111"/>
                    <a:pt x="143" y="115"/>
                    <a:pt x="140" y="117"/>
                  </a:cubicBezTo>
                  <a:cubicBezTo>
                    <a:pt x="139" y="118"/>
                    <a:pt x="138" y="118"/>
                    <a:pt x="137" y="117"/>
                  </a:cubicBezTo>
                  <a:cubicBezTo>
                    <a:pt x="135" y="116"/>
                    <a:pt x="136" y="114"/>
                    <a:pt x="135" y="113"/>
                  </a:cubicBezTo>
                  <a:cubicBezTo>
                    <a:pt x="134" y="110"/>
                    <a:pt x="130" y="113"/>
                    <a:pt x="130" y="115"/>
                  </a:cubicBezTo>
                  <a:cubicBezTo>
                    <a:pt x="130" y="118"/>
                    <a:pt x="131" y="119"/>
                    <a:pt x="130" y="121"/>
                  </a:cubicBezTo>
                  <a:cubicBezTo>
                    <a:pt x="129" y="123"/>
                    <a:pt x="126" y="124"/>
                    <a:pt x="124" y="125"/>
                  </a:cubicBezTo>
                  <a:cubicBezTo>
                    <a:pt x="122" y="126"/>
                    <a:pt x="120" y="127"/>
                    <a:pt x="117" y="127"/>
                  </a:cubicBezTo>
                  <a:cubicBezTo>
                    <a:pt x="115" y="126"/>
                    <a:pt x="114" y="126"/>
                    <a:pt x="112" y="127"/>
                  </a:cubicBezTo>
                  <a:cubicBezTo>
                    <a:pt x="111" y="127"/>
                    <a:pt x="110" y="128"/>
                    <a:pt x="109" y="129"/>
                  </a:cubicBezTo>
                  <a:cubicBezTo>
                    <a:pt x="107" y="129"/>
                    <a:pt x="105" y="129"/>
                    <a:pt x="103" y="129"/>
                  </a:cubicBezTo>
                  <a:cubicBezTo>
                    <a:pt x="102" y="129"/>
                    <a:pt x="101" y="128"/>
                    <a:pt x="100" y="128"/>
                  </a:cubicBezTo>
                  <a:cubicBezTo>
                    <a:pt x="99" y="128"/>
                    <a:pt x="98" y="128"/>
                    <a:pt x="98" y="128"/>
                  </a:cubicBezTo>
                  <a:cubicBezTo>
                    <a:pt x="96" y="129"/>
                    <a:pt x="94" y="129"/>
                    <a:pt x="93" y="128"/>
                  </a:cubicBezTo>
                  <a:cubicBezTo>
                    <a:pt x="92" y="127"/>
                    <a:pt x="91" y="124"/>
                    <a:pt x="91" y="123"/>
                  </a:cubicBezTo>
                  <a:cubicBezTo>
                    <a:pt x="91" y="121"/>
                    <a:pt x="92" y="122"/>
                    <a:pt x="92" y="121"/>
                  </a:cubicBezTo>
                  <a:cubicBezTo>
                    <a:pt x="92" y="120"/>
                    <a:pt x="93" y="120"/>
                    <a:pt x="92" y="119"/>
                  </a:cubicBezTo>
                  <a:cubicBezTo>
                    <a:pt x="92" y="119"/>
                    <a:pt x="90" y="119"/>
                    <a:pt x="89" y="120"/>
                  </a:cubicBezTo>
                  <a:cubicBezTo>
                    <a:pt x="88" y="120"/>
                    <a:pt x="88" y="122"/>
                    <a:pt x="87" y="123"/>
                  </a:cubicBezTo>
                  <a:cubicBezTo>
                    <a:pt x="87" y="124"/>
                    <a:pt x="87" y="125"/>
                    <a:pt x="87" y="126"/>
                  </a:cubicBezTo>
                  <a:cubicBezTo>
                    <a:pt x="87" y="127"/>
                    <a:pt x="87" y="127"/>
                    <a:pt x="87" y="128"/>
                  </a:cubicBezTo>
                  <a:cubicBezTo>
                    <a:pt x="87" y="130"/>
                    <a:pt x="86" y="129"/>
                    <a:pt x="85" y="130"/>
                  </a:cubicBezTo>
                  <a:cubicBezTo>
                    <a:pt x="84" y="131"/>
                    <a:pt x="84" y="132"/>
                    <a:pt x="83" y="132"/>
                  </a:cubicBezTo>
                  <a:cubicBezTo>
                    <a:pt x="83" y="133"/>
                    <a:pt x="82" y="132"/>
                    <a:pt x="81" y="132"/>
                  </a:cubicBezTo>
                  <a:cubicBezTo>
                    <a:pt x="80" y="132"/>
                    <a:pt x="80" y="132"/>
                    <a:pt x="79" y="132"/>
                  </a:cubicBezTo>
                  <a:cubicBezTo>
                    <a:pt x="76" y="133"/>
                    <a:pt x="75" y="137"/>
                    <a:pt x="73" y="138"/>
                  </a:cubicBezTo>
                  <a:cubicBezTo>
                    <a:pt x="71" y="139"/>
                    <a:pt x="69" y="140"/>
                    <a:pt x="67" y="141"/>
                  </a:cubicBezTo>
                  <a:cubicBezTo>
                    <a:pt x="66" y="142"/>
                    <a:pt x="64" y="142"/>
                    <a:pt x="63" y="142"/>
                  </a:cubicBezTo>
                  <a:cubicBezTo>
                    <a:pt x="60" y="143"/>
                    <a:pt x="61" y="145"/>
                    <a:pt x="60" y="147"/>
                  </a:cubicBezTo>
                  <a:cubicBezTo>
                    <a:pt x="59" y="147"/>
                    <a:pt x="57" y="149"/>
                    <a:pt x="55" y="148"/>
                  </a:cubicBezTo>
                  <a:cubicBezTo>
                    <a:pt x="54" y="148"/>
                    <a:pt x="55" y="146"/>
                    <a:pt x="54" y="146"/>
                  </a:cubicBezTo>
                  <a:cubicBezTo>
                    <a:pt x="51" y="145"/>
                    <a:pt x="54" y="150"/>
                    <a:pt x="52" y="151"/>
                  </a:cubicBezTo>
                  <a:cubicBezTo>
                    <a:pt x="51" y="152"/>
                    <a:pt x="50" y="150"/>
                    <a:pt x="48" y="150"/>
                  </a:cubicBezTo>
                  <a:cubicBezTo>
                    <a:pt x="47" y="150"/>
                    <a:pt x="47" y="150"/>
                    <a:pt x="46" y="150"/>
                  </a:cubicBezTo>
                  <a:cubicBezTo>
                    <a:pt x="45" y="151"/>
                    <a:pt x="45" y="151"/>
                    <a:pt x="44" y="151"/>
                  </a:cubicBezTo>
                  <a:cubicBezTo>
                    <a:pt x="42" y="155"/>
                    <a:pt x="51" y="157"/>
                    <a:pt x="53" y="160"/>
                  </a:cubicBezTo>
                  <a:cubicBezTo>
                    <a:pt x="54" y="163"/>
                    <a:pt x="54" y="169"/>
                    <a:pt x="50" y="169"/>
                  </a:cubicBezTo>
                  <a:cubicBezTo>
                    <a:pt x="47" y="170"/>
                    <a:pt x="43" y="170"/>
                    <a:pt x="40" y="171"/>
                  </a:cubicBezTo>
                  <a:cubicBezTo>
                    <a:pt x="38" y="171"/>
                    <a:pt x="37" y="172"/>
                    <a:pt x="35" y="172"/>
                  </a:cubicBezTo>
                  <a:cubicBezTo>
                    <a:pt x="33" y="172"/>
                    <a:pt x="32" y="170"/>
                    <a:pt x="30" y="173"/>
                  </a:cubicBezTo>
                  <a:cubicBezTo>
                    <a:pt x="29" y="174"/>
                    <a:pt x="29" y="176"/>
                    <a:pt x="29" y="177"/>
                  </a:cubicBezTo>
                  <a:cubicBezTo>
                    <a:pt x="28" y="180"/>
                    <a:pt x="28" y="181"/>
                    <a:pt x="28" y="184"/>
                  </a:cubicBezTo>
                  <a:cubicBezTo>
                    <a:pt x="28" y="185"/>
                    <a:pt x="29" y="187"/>
                    <a:pt x="29" y="188"/>
                  </a:cubicBezTo>
                  <a:cubicBezTo>
                    <a:pt x="29" y="190"/>
                    <a:pt x="28" y="193"/>
                    <a:pt x="29" y="194"/>
                  </a:cubicBezTo>
                  <a:cubicBezTo>
                    <a:pt x="30" y="196"/>
                    <a:pt x="32" y="196"/>
                    <a:pt x="34" y="196"/>
                  </a:cubicBezTo>
                  <a:cubicBezTo>
                    <a:pt x="35" y="196"/>
                    <a:pt x="36" y="195"/>
                    <a:pt x="36" y="196"/>
                  </a:cubicBezTo>
                  <a:cubicBezTo>
                    <a:pt x="37" y="196"/>
                    <a:pt x="37" y="196"/>
                    <a:pt x="37" y="197"/>
                  </a:cubicBezTo>
                  <a:cubicBezTo>
                    <a:pt x="39" y="197"/>
                    <a:pt x="39" y="196"/>
                    <a:pt x="41" y="196"/>
                  </a:cubicBezTo>
                  <a:cubicBezTo>
                    <a:pt x="42" y="196"/>
                    <a:pt x="43" y="196"/>
                    <a:pt x="43" y="196"/>
                  </a:cubicBezTo>
                  <a:cubicBezTo>
                    <a:pt x="45" y="197"/>
                    <a:pt x="46" y="197"/>
                    <a:pt x="47" y="197"/>
                  </a:cubicBezTo>
                  <a:cubicBezTo>
                    <a:pt x="50" y="196"/>
                    <a:pt x="52" y="195"/>
                    <a:pt x="55" y="193"/>
                  </a:cubicBezTo>
                  <a:cubicBezTo>
                    <a:pt x="56" y="193"/>
                    <a:pt x="58" y="191"/>
                    <a:pt x="59" y="191"/>
                  </a:cubicBezTo>
                  <a:cubicBezTo>
                    <a:pt x="59" y="189"/>
                    <a:pt x="57" y="188"/>
                    <a:pt x="57" y="187"/>
                  </a:cubicBezTo>
                  <a:cubicBezTo>
                    <a:pt x="56" y="184"/>
                    <a:pt x="61" y="184"/>
                    <a:pt x="63" y="182"/>
                  </a:cubicBezTo>
                  <a:cubicBezTo>
                    <a:pt x="64" y="182"/>
                    <a:pt x="63" y="180"/>
                    <a:pt x="64" y="179"/>
                  </a:cubicBezTo>
                  <a:cubicBezTo>
                    <a:pt x="65" y="179"/>
                    <a:pt x="66" y="179"/>
                    <a:pt x="67" y="178"/>
                  </a:cubicBezTo>
                  <a:cubicBezTo>
                    <a:pt x="67" y="178"/>
                    <a:pt x="68" y="178"/>
                    <a:pt x="69" y="177"/>
                  </a:cubicBezTo>
                  <a:cubicBezTo>
                    <a:pt x="69" y="175"/>
                    <a:pt x="65" y="172"/>
                    <a:pt x="71" y="172"/>
                  </a:cubicBezTo>
                  <a:cubicBezTo>
                    <a:pt x="71" y="172"/>
                    <a:pt x="72" y="172"/>
                    <a:pt x="72" y="172"/>
                  </a:cubicBezTo>
                  <a:cubicBezTo>
                    <a:pt x="73" y="173"/>
                    <a:pt x="74" y="173"/>
                    <a:pt x="74" y="173"/>
                  </a:cubicBezTo>
                  <a:cubicBezTo>
                    <a:pt x="76" y="173"/>
                    <a:pt x="77" y="171"/>
                    <a:pt x="78" y="171"/>
                  </a:cubicBezTo>
                  <a:cubicBezTo>
                    <a:pt x="80" y="170"/>
                    <a:pt x="81" y="170"/>
                    <a:pt x="83" y="170"/>
                  </a:cubicBezTo>
                  <a:cubicBezTo>
                    <a:pt x="85" y="170"/>
                    <a:pt x="85" y="170"/>
                    <a:pt x="87" y="169"/>
                  </a:cubicBezTo>
                  <a:cubicBezTo>
                    <a:pt x="89" y="168"/>
                    <a:pt x="91" y="167"/>
                    <a:pt x="92" y="169"/>
                  </a:cubicBezTo>
                  <a:cubicBezTo>
                    <a:pt x="93" y="171"/>
                    <a:pt x="93" y="173"/>
                    <a:pt x="95" y="174"/>
                  </a:cubicBezTo>
                  <a:cubicBezTo>
                    <a:pt x="95" y="174"/>
                    <a:pt x="95" y="174"/>
                    <a:pt x="96" y="174"/>
                  </a:cubicBezTo>
                  <a:cubicBezTo>
                    <a:pt x="96" y="174"/>
                    <a:pt x="97" y="174"/>
                    <a:pt x="97" y="174"/>
                  </a:cubicBezTo>
                  <a:cubicBezTo>
                    <a:pt x="98" y="175"/>
                    <a:pt x="98" y="176"/>
                    <a:pt x="98" y="176"/>
                  </a:cubicBezTo>
                  <a:cubicBezTo>
                    <a:pt x="99" y="178"/>
                    <a:pt x="101" y="180"/>
                    <a:pt x="103" y="180"/>
                  </a:cubicBezTo>
                  <a:cubicBezTo>
                    <a:pt x="104" y="181"/>
                    <a:pt x="106" y="180"/>
                    <a:pt x="107" y="182"/>
                  </a:cubicBezTo>
                  <a:cubicBezTo>
                    <a:pt x="108" y="182"/>
                    <a:pt x="107" y="183"/>
                    <a:pt x="108" y="184"/>
                  </a:cubicBezTo>
                  <a:cubicBezTo>
                    <a:pt x="108" y="185"/>
                    <a:pt x="110" y="187"/>
                    <a:pt x="111" y="187"/>
                  </a:cubicBezTo>
                  <a:cubicBezTo>
                    <a:pt x="112" y="188"/>
                    <a:pt x="112" y="187"/>
                    <a:pt x="113" y="189"/>
                  </a:cubicBezTo>
                  <a:cubicBezTo>
                    <a:pt x="113" y="190"/>
                    <a:pt x="113" y="192"/>
                    <a:pt x="112" y="193"/>
                  </a:cubicBezTo>
                  <a:cubicBezTo>
                    <a:pt x="114" y="194"/>
                    <a:pt x="115" y="194"/>
                    <a:pt x="116" y="192"/>
                  </a:cubicBezTo>
                  <a:cubicBezTo>
                    <a:pt x="117" y="191"/>
                    <a:pt x="117" y="190"/>
                    <a:pt x="117" y="189"/>
                  </a:cubicBezTo>
                  <a:cubicBezTo>
                    <a:pt x="117" y="188"/>
                    <a:pt x="115" y="188"/>
                    <a:pt x="114" y="187"/>
                  </a:cubicBezTo>
                  <a:cubicBezTo>
                    <a:pt x="113" y="185"/>
                    <a:pt x="115" y="185"/>
                    <a:pt x="117" y="185"/>
                  </a:cubicBezTo>
                  <a:cubicBezTo>
                    <a:pt x="118" y="185"/>
                    <a:pt x="120" y="185"/>
                    <a:pt x="120" y="184"/>
                  </a:cubicBezTo>
                  <a:cubicBezTo>
                    <a:pt x="121" y="181"/>
                    <a:pt x="113" y="179"/>
                    <a:pt x="111" y="179"/>
                  </a:cubicBezTo>
                  <a:cubicBezTo>
                    <a:pt x="110" y="179"/>
                    <a:pt x="107" y="179"/>
                    <a:pt x="107" y="178"/>
                  </a:cubicBezTo>
                  <a:cubicBezTo>
                    <a:pt x="106" y="177"/>
                    <a:pt x="106" y="176"/>
                    <a:pt x="106" y="175"/>
                  </a:cubicBezTo>
                  <a:cubicBezTo>
                    <a:pt x="105" y="172"/>
                    <a:pt x="104" y="173"/>
                    <a:pt x="103" y="171"/>
                  </a:cubicBezTo>
                  <a:cubicBezTo>
                    <a:pt x="101" y="170"/>
                    <a:pt x="100" y="168"/>
                    <a:pt x="100" y="165"/>
                  </a:cubicBezTo>
                  <a:cubicBezTo>
                    <a:pt x="101" y="162"/>
                    <a:pt x="104" y="162"/>
                    <a:pt x="106" y="163"/>
                  </a:cubicBezTo>
                  <a:cubicBezTo>
                    <a:pt x="110" y="165"/>
                    <a:pt x="111" y="170"/>
                    <a:pt x="115" y="171"/>
                  </a:cubicBezTo>
                  <a:cubicBezTo>
                    <a:pt x="116" y="172"/>
                    <a:pt x="117" y="171"/>
                    <a:pt x="118" y="173"/>
                  </a:cubicBezTo>
                  <a:cubicBezTo>
                    <a:pt x="119" y="174"/>
                    <a:pt x="119" y="174"/>
                    <a:pt x="120" y="175"/>
                  </a:cubicBezTo>
                  <a:cubicBezTo>
                    <a:pt x="121" y="176"/>
                    <a:pt x="122" y="177"/>
                    <a:pt x="123" y="178"/>
                  </a:cubicBezTo>
                  <a:cubicBezTo>
                    <a:pt x="123" y="178"/>
                    <a:pt x="123" y="179"/>
                    <a:pt x="123" y="179"/>
                  </a:cubicBezTo>
                  <a:cubicBezTo>
                    <a:pt x="123" y="180"/>
                    <a:pt x="124" y="180"/>
                    <a:pt x="125" y="180"/>
                  </a:cubicBezTo>
                  <a:cubicBezTo>
                    <a:pt x="126" y="184"/>
                    <a:pt x="124" y="187"/>
                    <a:pt x="127" y="190"/>
                  </a:cubicBezTo>
                  <a:cubicBezTo>
                    <a:pt x="128" y="191"/>
                    <a:pt x="130" y="192"/>
                    <a:pt x="131" y="193"/>
                  </a:cubicBezTo>
                  <a:cubicBezTo>
                    <a:pt x="131" y="194"/>
                    <a:pt x="131" y="195"/>
                    <a:pt x="131" y="195"/>
                  </a:cubicBezTo>
                  <a:cubicBezTo>
                    <a:pt x="131" y="196"/>
                    <a:pt x="134" y="197"/>
                    <a:pt x="134" y="197"/>
                  </a:cubicBezTo>
                  <a:cubicBezTo>
                    <a:pt x="137" y="198"/>
                    <a:pt x="138" y="195"/>
                    <a:pt x="137" y="193"/>
                  </a:cubicBezTo>
                  <a:cubicBezTo>
                    <a:pt x="136" y="190"/>
                    <a:pt x="134" y="190"/>
                    <a:pt x="135" y="186"/>
                  </a:cubicBezTo>
                  <a:cubicBezTo>
                    <a:pt x="136" y="185"/>
                    <a:pt x="136" y="185"/>
                    <a:pt x="137" y="184"/>
                  </a:cubicBezTo>
                  <a:cubicBezTo>
                    <a:pt x="137" y="183"/>
                    <a:pt x="137" y="182"/>
                    <a:pt x="137" y="181"/>
                  </a:cubicBezTo>
                  <a:cubicBezTo>
                    <a:pt x="139" y="179"/>
                    <a:pt x="142" y="181"/>
                    <a:pt x="143" y="182"/>
                  </a:cubicBezTo>
                  <a:cubicBezTo>
                    <a:pt x="144" y="183"/>
                    <a:pt x="145" y="182"/>
                    <a:pt x="146" y="183"/>
                  </a:cubicBezTo>
                  <a:cubicBezTo>
                    <a:pt x="147" y="184"/>
                    <a:pt x="149" y="186"/>
                    <a:pt x="149" y="187"/>
                  </a:cubicBezTo>
                  <a:cubicBezTo>
                    <a:pt x="149" y="188"/>
                    <a:pt x="147" y="189"/>
                    <a:pt x="148" y="191"/>
                  </a:cubicBezTo>
                  <a:cubicBezTo>
                    <a:pt x="148" y="191"/>
                    <a:pt x="148" y="191"/>
                    <a:pt x="149" y="192"/>
                  </a:cubicBezTo>
                  <a:cubicBezTo>
                    <a:pt x="149" y="193"/>
                    <a:pt x="149" y="194"/>
                    <a:pt x="149" y="195"/>
                  </a:cubicBezTo>
                  <a:cubicBezTo>
                    <a:pt x="151" y="196"/>
                    <a:pt x="154" y="196"/>
                    <a:pt x="156" y="197"/>
                  </a:cubicBezTo>
                  <a:cubicBezTo>
                    <a:pt x="159" y="197"/>
                    <a:pt x="160" y="198"/>
                    <a:pt x="162" y="200"/>
                  </a:cubicBezTo>
                  <a:cubicBezTo>
                    <a:pt x="166" y="201"/>
                    <a:pt x="166" y="202"/>
                    <a:pt x="169" y="200"/>
                  </a:cubicBezTo>
                  <a:cubicBezTo>
                    <a:pt x="172" y="199"/>
                    <a:pt x="173" y="200"/>
                    <a:pt x="176" y="200"/>
                  </a:cubicBezTo>
                  <a:cubicBezTo>
                    <a:pt x="177" y="200"/>
                    <a:pt x="177" y="200"/>
                    <a:pt x="178" y="200"/>
                  </a:cubicBezTo>
                  <a:cubicBezTo>
                    <a:pt x="180" y="199"/>
                    <a:pt x="181" y="199"/>
                    <a:pt x="182" y="200"/>
                  </a:cubicBezTo>
                  <a:cubicBezTo>
                    <a:pt x="183" y="201"/>
                    <a:pt x="179" y="205"/>
                    <a:pt x="179" y="206"/>
                  </a:cubicBezTo>
                  <a:cubicBezTo>
                    <a:pt x="177" y="208"/>
                    <a:pt x="177" y="209"/>
                    <a:pt x="177" y="212"/>
                  </a:cubicBezTo>
                  <a:cubicBezTo>
                    <a:pt x="177" y="215"/>
                    <a:pt x="178" y="216"/>
                    <a:pt x="175" y="218"/>
                  </a:cubicBezTo>
                  <a:cubicBezTo>
                    <a:pt x="172" y="220"/>
                    <a:pt x="173" y="218"/>
                    <a:pt x="170" y="218"/>
                  </a:cubicBezTo>
                  <a:cubicBezTo>
                    <a:pt x="170" y="217"/>
                    <a:pt x="169" y="217"/>
                    <a:pt x="168" y="217"/>
                  </a:cubicBezTo>
                  <a:cubicBezTo>
                    <a:pt x="168" y="217"/>
                    <a:pt x="167" y="218"/>
                    <a:pt x="167" y="217"/>
                  </a:cubicBezTo>
                  <a:cubicBezTo>
                    <a:pt x="164" y="217"/>
                    <a:pt x="161" y="216"/>
                    <a:pt x="157" y="216"/>
                  </a:cubicBezTo>
                  <a:cubicBezTo>
                    <a:pt x="156" y="217"/>
                    <a:pt x="154" y="217"/>
                    <a:pt x="152" y="217"/>
                  </a:cubicBezTo>
                  <a:cubicBezTo>
                    <a:pt x="151" y="217"/>
                    <a:pt x="149" y="216"/>
                    <a:pt x="148" y="216"/>
                  </a:cubicBezTo>
                  <a:cubicBezTo>
                    <a:pt x="146" y="216"/>
                    <a:pt x="145" y="217"/>
                    <a:pt x="143" y="216"/>
                  </a:cubicBezTo>
                  <a:cubicBezTo>
                    <a:pt x="141" y="216"/>
                    <a:pt x="140" y="215"/>
                    <a:pt x="139" y="215"/>
                  </a:cubicBezTo>
                  <a:cubicBezTo>
                    <a:pt x="138" y="215"/>
                    <a:pt x="138" y="215"/>
                    <a:pt x="137" y="214"/>
                  </a:cubicBezTo>
                  <a:cubicBezTo>
                    <a:pt x="136" y="214"/>
                    <a:pt x="136" y="212"/>
                    <a:pt x="135" y="212"/>
                  </a:cubicBezTo>
                  <a:cubicBezTo>
                    <a:pt x="134" y="211"/>
                    <a:pt x="130" y="211"/>
                    <a:pt x="128" y="213"/>
                  </a:cubicBezTo>
                  <a:cubicBezTo>
                    <a:pt x="125" y="216"/>
                    <a:pt x="129" y="221"/>
                    <a:pt x="122" y="221"/>
                  </a:cubicBezTo>
                  <a:cubicBezTo>
                    <a:pt x="120" y="221"/>
                    <a:pt x="119" y="220"/>
                    <a:pt x="117" y="219"/>
                  </a:cubicBezTo>
                  <a:cubicBezTo>
                    <a:pt x="116" y="218"/>
                    <a:pt x="115" y="218"/>
                    <a:pt x="114" y="217"/>
                  </a:cubicBezTo>
                  <a:cubicBezTo>
                    <a:pt x="112" y="217"/>
                    <a:pt x="112" y="216"/>
                    <a:pt x="111" y="215"/>
                  </a:cubicBezTo>
                  <a:cubicBezTo>
                    <a:pt x="109" y="214"/>
                    <a:pt x="106" y="214"/>
                    <a:pt x="104" y="214"/>
                  </a:cubicBezTo>
                  <a:cubicBezTo>
                    <a:pt x="102" y="213"/>
                    <a:pt x="100" y="213"/>
                    <a:pt x="99" y="212"/>
                  </a:cubicBezTo>
                  <a:cubicBezTo>
                    <a:pt x="97" y="212"/>
                    <a:pt x="96" y="211"/>
                    <a:pt x="95" y="210"/>
                  </a:cubicBezTo>
                  <a:cubicBezTo>
                    <a:pt x="94" y="210"/>
                    <a:pt x="94" y="210"/>
                    <a:pt x="93" y="210"/>
                  </a:cubicBezTo>
                  <a:cubicBezTo>
                    <a:pt x="89" y="208"/>
                    <a:pt x="92" y="207"/>
                    <a:pt x="93" y="205"/>
                  </a:cubicBezTo>
                  <a:cubicBezTo>
                    <a:pt x="95" y="203"/>
                    <a:pt x="95" y="198"/>
                    <a:pt x="93" y="196"/>
                  </a:cubicBezTo>
                  <a:cubicBezTo>
                    <a:pt x="92" y="195"/>
                    <a:pt x="89" y="196"/>
                    <a:pt x="88" y="196"/>
                  </a:cubicBezTo>
                  <a:cubicBezTo>
                    <a:pt x="86" y="196"/>
                    <a:pt x="85" y="198"/>
                    <a:pt x="83" y="198"/>
                  </a:cubicBezTo>
                  <a:cubicBezTo>
                    <a:pt x="81" y="198"/>
                    <a:pt x="80" y="198"/>
                    <a:pt x="79" y="198"/>
                  </a:cubicBezTo>
                  <a:cubicBezTo>
                    <a:pt x="77" y="197"/>
                    <a:pt x="77" y="197"/>
                    <a:pt x="75" y="197"/>
                  </a:cubicBezTo>
                  <a:cubicBezTo>
                    <a:pt x="74" y="197"/>
                    <a:pt x="72" y="198"/>
                    <a:pt x="71" y="198"/>
                  </a:cubicBezTo>
                  <a:cubicBezTo>
                    <a:pt x="70" y="198"/>
                    <a:pt x="69" y="197"/>
                    <a:pt x="68" y="197"/>
                  </a:cubicBezTo>
                  <a:cubicBezTo>
                    <a:pt x="67" y="197"/>
                    <a:pt x="66" y="198"/>
                    <a:pt x="65" y="198"/>
                  </a:cubicBezTo>
                  <a:cubicBezTo>
                    <a:pt x="65" y="198"/>
                    <a:pt x="64" y="198"/>
                    <a:pt x="64" y="198"/>
                  </a:cubicBezTo>
                  <a:cubicBezTo>
                    <a:pt x="63" y="198"/>
                    <a:pt x="62" y="198"/>
                    <a:pt x="62" y="198"/>
                  </a:cubicBezTo>
                  <a:cubicBezTo>
                    <a:pt x="60" y="199"/>
                    <a:pt x="61" y="200"/>
                    <a:pt x="60" y="201"/>
                  </a:cubicBezTo>
                  <a:cubicBezTo>
                    <a:pt x="59" y="202"/>
                    <a:pt x="57" y="202"/>
                    <a:pt x="55" y="203"/>
                  </a:cubicBezTo>
                  <a:cubicBezTo>
                    <a:pt x="54" y="203"/>
                    <a:pt x="53" y="204"/>
                    <a:pt x="52" y="204"/>
                  </a:cubicBezTo>
                  <a:cubicBezTo>
                    <a:pt x="50" y="204"/>
                    <a:pt x="50" y="203"/>
                    <a:pt x="48" y="203"/>
                  </a:cubicBezTo>
                  <a:cubicBezTo>
                    <a:pt x="47" y="202"/>
                    <a:pt x="46" y="203"/>
                    <a:pt x="45" y="202"/>
                  </a:cubicBezTo>
                  <a:cubicBezTo>
                    <a:pt x="43" y="202"/>
                    <a:pt x="43" y="201"/>
                    <a:pt x="42" y="200"/>
                  </a:cubicBezTo>
                  <a:cubicBezTo>
                    <a:pt x="37" y="198"/>
                    <a:pt x="38" y="206"/>
                    <a:pt x="37" y="207"/>
                  </a:cubicBezTo>
                  <a:cubicBezTo>
                    <a:pt x="36" y="209"/>
                    <a:pt x="32" y="209"/>
                    <a:pt x="31" y="211"/>
                  </a:cubicBezTo>
                  <a:cubicBezTo>
                    <a:pt x="28" y="213"/>
                    <a:pt x="28" y="215"/>
                    <a:pt x="27" y="218"/>
                  </a:cubicBezTo>
                  <a:cubicBezTo>
                    <a:pt x="27" y="220"/>
                    <a:pt x="26" y="221"/>
                    <a:pt x="25" y="223"/>
                  </a:cubicBezTo>
                  <a:cubicBezTo>
                    <a:pt x="24" y="225"/>
                    <a:pt x="24" y="227"/>
                    <a:pt x="21" y="228"/>
                  </a:cubicBezTo>
                  <a:cubicBezTo>
                    <a:pt x="20" y="229"/>
                    <a:pt x="18" y="229"/>
                    <a:pt x="17" y="229"/>
                  </a:cubicBezTo>
                  <a:cubicBezTo>
                    <a:pt x="14" y="230"/>
                    <a:pt x="13" y="232"/>
                    <a:pt x="11" y="234"/>
                  </a:cubicBezTo>
                  <a:cubicBezTo>
                    <a:pt x="9" y="236"/>
                    <a:pt x="8" y="235"/>
                    <a:pt x="7" y="238"/>
                  </a:cubicBezTo>
                  <a:cubicBezTo>
                    <a:pt x="7" y="240"/>
                    <a:pt x="6" y="243"/>
                    <a:pt x="4" y="245"/>
                  </a:cubicBezTo>
                  <a:cubicBezTo>
                    <a:pt x="3" y="247"/>
                    <a:pt x="3" y="247"/>
                    <a:pt x="3" y="249"/>
                  </a:cubicBezTo>
                  <a:cubicBezTo>
                    <a:pt x="2" y="252"/>
                    <a:pt x="3" y="252"/>
                    <a:pt x="4" y="255"/>
                  </a:cubicBezTo>
                  <a:cubicBezTo>
                    <a:pt x="4" y="257"/>
                    <a:pt x="3" y="259"/>
                    <a:pt x="3" y="261"/>
                  </a:cubicBezTo>
                  <a:cubicBezTo>
                    <a:pt x="3" y="262"/>
                    <a:pt x="4" y="263"/>
                    <a:pt x="4" y="264"/>
                  </a:cubicBezTo>
                  <a:cubicBezTo>
                    <a:pt x="4" y="266"/>
                    <a:pt x="3" y="267"/>
                    <a:pt x="3" y="268"/>
                  </a:cubicBezTo>
                  <a:cubicBezTo>
                    <a:pt x="3" y="269"/>
                    <a:pt x="3" y="271"/>
                    <a:pt x="3" y="272"/>
                  </a:cubicBezTo>
                  <a:cubicBezTo>
                    <a:pt x="2" y="273"/>
                    <a:pt x="2" y="272"/>
                    <a:pt x="2" y="274"/>
                  </a:cubicBezTo>
                  <a:cubicBezTo>
                    <a:pt x="0" y="276"/>
                    <a:pt x="2" y="278"/>
                    <a:pt x="4" y="280"/>
                  </a:cubicBezTo>
                  <a:cubicBezTo>
                    <a:pt x="6" y="282"/>
                    <a:pt x="8" y="284"/>
                    <a:pt x="9" y="287"/>
                  </a:cubicBezTo>
                  <a:cubicBezTo>
                    <a:pt x="10" y="289"/>
                    <a:pt x="11" y="292"/>
                    <a:pt x="13" y="294"/>
                  </a:cubicBezTo>
                  <a:cubicBezTo>
                    <a:pt x="15" y="295"/>
                    <a:pt x="17" y="295"/>
                    <a:pt x="18" y="297"/>
                  </a:cubicBezTo>
                  <a:cubicBezTo>
                    <a:pt x="20" y="298"/>
                    <a:pt x="19" y="300"/>
                    <a:pt x="20" y="301"/>
                  </a:cubicBezTo>
                  <a:cubicBezTo>
                    <a:pt x="21" y="302"/>
                    <a:pt x="22" y="302"/>
                    <a:pt x="23" y="302"/>
                  </a:cubicBezTo>
                  <a:cubicBezTo>
                    <a:pt x="25" y="303"/>
                    <a:pt x="25" y="304"/>
                    <a:pt x="26" y="304"/>
                  </a:cubicBezTo>
                  <a:cubicBezTo>
                    <a:pt x="28" y="305"/>
                    <a:pt x="28" y="305"/>
                    <a:pt x="30" y="305"/>
                  </a:cubicBezTo>
                  <a:cubicBezTo>
                    <a:pt x="31" y="305"/>
                    <a:pt x="33" y="308"/>
                    <a:pt x="35" y="308"/>
                  </a:cubicBezTo>
                  <a:cubicBezTo>
                    <a:pt x="35" y="307"/>
                    <a:pt x="37" y="306"/>
                    <a:pt x="37" y="306"/>
                  </a:cubicBezTo>
                  <a:cubicBezTo>
                    <a:pt x="39" y="305"/>
                    <a:pt x="39" y="305"/>
                    <a:pt x="41" y="305"/>
                  </a:cubicBezTo>
                  <a:cubicBezTo>
                    <a:pt x="43" y="305"/>
                    <a:pt x="45" y="305"/>
                    <a:pt x="48" y="306"/>
                  </a:cubicBezTo>
                  <a:cubicBezTo>
                    <a:pt x="50" y="306"/>
                    <a:pt x="53" y="306"/>
                    <a:pt x="55" y="306"/>
                  </a:cubicBezTo>
                  <a:cubicBezTo>
                    <a:pt x="57" y="305"/>
                    <a:pt x="59" y="303"/>
                    <a:pt x="61" y="302"/>
                  </a:cubicBezTo>
                  <a:cubicBezTo>
                    <a:pt x="63" y="300"/>
                    <a:pt x="69" y="299"/>
                    <a:pt x="72" y="301"/>
                  </a:cubicBezTo>
                  <a:cubicBezTo>
                    <a:pt x="73" y="302"/>
                    <a:pt x="73" y="303"/>
                    <a:pt x="74" y="304"/>
                  </a:cubicBezTo>
                  <a:cubicBezTo>
                    <a:pt x="75" y="304"/>
                    <a:pt x="76" y="304"/>
                    <a:pt x="77" y="304"/>
                  </a:cubicBezTo>
                  <a:cubicBezTo>
                    <a:pt x="78" y="304"/>
                    <a:pt x="79" y="304"/>
                    <a:pt x="80" y="304"/>
                  </a:cubicBezTo>
                  <a:cubicBezTo>
                    <a:pt x="82" y="305"/>
                    <a:pt x="83" y="307"/>
                    <a:pt x="85" y="307"/>
                  </a:cubicBezTo>
                  <a:cubicBezTo>
                    <a:pt x="90" y="308"/>
                    <a:pt x="93" y="310"/>
                    <a:pt x="91" y="315"/>
                  </a:cubicBezTo>
                  <a:cubicBezTo>
                    <a:pt x="91" y="316"/>
                    <a:pt x="91" y="317"/>
                    <a:pt x="91" y="318"/>
                  </a:cubicBezTo>
                  <a:cubicBezTo>
                    <a:pt x="91" y="319"/>
                    <a:pt x="91" y="319"/>
                    <a:pt x="91" y="319"/>
                  </a:cubicBezTo>
                  <a:cubicBezTo>
                    <a:pt x="91" y="319"/>
                    <a:pt x="90" y="319"/>
                    <a:pt x="90" y="320"/>
                  </a:cubicBezTo>
                  <a:cubicBezTo>
                    <a:pt x="87" y="325"/>
                    <a:pt x="94" y="328"/>
                    <a:pt x="97" y="332"/>
                  </a:cubicBezTo>
                  <a:cubicBezTo>
                    <a:pt x="98" y="334"/>
                    <a:pt x="98" y="337"/>
                    <a:pt x="99" y="339"/>
                  </a:cubicBezTo>
                  <a:cubicBezTo>
                    <a:pt x="100" y="340"/>
                    <a:pt x="101" y="339"/>
                    <a:pt x="102" y="340"/>
                  </a:cubicBezTo>
                  <a:cubicBezTo>
                    <a:pt x="102" y="341"/>
                    <a:pt x="103" y="343"/>
                    <a:pt x="103" y="344"/>
                  </a:cubicBezTo>
                  <a:cubicBezTo>
                    <a:pt x="105" y="348"/>
                    <a:pt x="104" y="353"/>
                    <a:pt x="104" y="358"/>
                  </a:cubicBezTo>
                  <a:cubicBezTo>
                    <a:pt x="104" y="360"/>
                    <a:pt x="102" y="362"/>
                    <a:pt x="101" y="363"/>
                  </a:cubicBezTo>
                  <a:cubicBezTo>
                    <a:pt x="100" y="365"/>
                    <a:pt x="101" y="368"/>
                    <a:pt x="100" y="370"/>
                  </a:cubicBezTo>
                  <a:cubicBezTo>
                    <a:pt x="99" y="372"/>
                    <a:pt x="97" y="373"/>
                    <a:pt x="97" y="376"/>
                  </a:cubicBezTo>
                  <a:cubicBezTo>
                    <a:pt x="97" y="377"/>
                    <a:pt x="99" y="378"/>
                    <a:pt x="99" y="379"/>
                  </a:cubicBezTo>
                  <a:cubicBezTo>
                    <a:pt x="100" y="380"/>
                    <a:pt x="100" y="382"/>
                    <a:pt x="100" y="383"/>
                  </a:cubicBezTo>
                  <a:cubicBezTo>
                    <a:pt x="101" y="385"/>
                    <a:pt x="102" y="386"/>
                    <a:pt x="103" y="387"/>
                  </a:cubicBezTo>
                  <a:cubicBezTo>
                    <a:pt x="104" y="387"/>
                    <a:pt x="104" y="387"/>
                    <a:pt x="105" y="388"/>
                  </a:cubicBezTo>
                  <a:cubicBezTo>
                    <a:pt x="105" y="388"/>
                    <a:pt x="105" y="388"/>
                    <a:pt x="105" y="388"/>
                  </a:cubicBezTo>
                  <a:cubicBezTo>
                    <a:pt x="106" y="388"/>
                    <a:pt x="106" y="388"/>
                    <a:pt x="106" y="388"/>
                  </a:cubicBezTo>
                  <a:cubicBezTo>
                    <a:pt x="108" y="389"/>
                    <a:pt x="107" y="392"/>
                    <a:pt x="108" y="394"/>
                  </a:cubicBezTo>
                  <a:cubicBezTo>
                    <a:pt x="109" y="396"/>
                    <a:pt x="110" y="398"/>
                    <a:pt x="111" y="400"/>
                  </a:cubicBezTo>
                  <a:cubicBezTo>
                    <a:pt x="111" y="402"/>
                    <a:pt x="111" y="405"/>
                    <a:pt x="111" y="407"/>
                  </a:cubicBezTo>
                  <a:cubicBezTo>
                    <a:pt x="112" y="408"/>
                    <a:pt x="111" y="410"/>
                    <a:pt x="112" y="411"/>
                  </a:cubicBezTo>
                  <a:cubicBezTo>
                    <a:pt x="112" y="413"/>
                    <a:pt x="113" y="412"/>
                    <a:pt x="114" y="413"/>
                  </a:cubicBezTo>
                  <a:cubicBezTo>
                    <a:pt x="115" y="415"/>
                    <a:pt x="115" y="417"/>
                    <a:pt x="116" y="419"/>
                  </a:cubicBezTo>
                  <a:cubicBezTo>
                    <a:pt x="116" y="421"/>
                    <a:pt x="118" y="423"/>
                    <a:pt x="119" y="425"/>
                  </a:cubicBezTo>
                  <a:cubicBezTo>
                    <a:pt x="120" y="428"/>
                    <a:pt x="121" y="433"/>
                    <a:pt x="124" y="435"/>
                  </a:cubicBezTo>
                  <a:cubicBezTo>
                    <a:pt x="126" y="436"/>
                    <a:pt x="127" y="435"/>
                    <a:pt x="128" y="435"/>
                  </a:cubicBezTo>
                  <a:cubicBezTo>
                    <a:pt x="130" y="434"/>
                    <a:pt x="132" y="434"/>
                    <a:pt x="134" y="434"/>
                  </a:cubicBezTo>
                  <a:cubicBezTo>
                    <a:pt x="135" y="434"/>
                    <a:pt x="136" y="435"/>
                    <a:pt x="137" y="435"/>
                  </a:cubicBezTo>
                  <a:cubicBezTo>
                    <a:pt x="139" y="435"/>
                    <a:pt x="140" y="434"/>
                    <a:pt x="141" y="434"/>
                  </a:cubicBezTo>
                  <a:cubicBezTo>
                    <a:pt x="142" y="433"/>
                    <a:pt x="144" y="434"/>
                    <a:pt x="144" y="433"/>
                  </a:cubicBezTo>
                  <a:cubicBezTo>
                    <a:pt x="146" y="432"/>
                    <a:pt x="146" y="430"/>
                    <a:pt x="148" y="430"/>
                  </a:cubicBezTo>
                  <a:cubicBezTo>
                    <a:pt x="148" y="429"/>
                    <a:pt x="149" y="429"/>
                    <a:pt x="150" y="430"/>
                  </a:cubicBezTo>
                  <a:cubicBezTo>
                    <a:pt x="151" y="430"/>
                    <a:pt x="152" y="430"/>
                    <a:pt x="153" y="429"/>
                  </a:cubicBezTo>
                  <a:cubicBezTo>
                    <a:pt x="156" y="428"/>
                    <a:pt x="157" y="425"/>
                    <a:pt x="159" y="423"/>
                  </a:cubicBezTo>
                  <a:cubicBezTo>
                    <a:pt x="161" y="421"/>
                    <a:pt x="164" y="418"/>
                    <a:pt x="166" y="416"/>
                  </a:cubicBezTo>
                  <a:cubicBezTo>
                    <a:pt x="167" y="414"/>
                    <a:pt x="171" y="412"/>
                    <a:pt x="171" y="410"/>
                  </a:cubicBezTo>
                  <a:cubicBezTo>
                    <a:pt x="171" y="408"/>
                    <a:pt x="167" y="407"/>
                    <a:pt x="168" y="405"/>
                  </a:cubicBezTo>
                  <a:cubicBezTo>
                    <a:pt x="168" y="404"/>
                    <a:pt x="170" y="404"/>
                    <a:pt x="171" y="404"/>
                  </a:cubicBezTo>
                  <a:cubicBezTo>
                    <a:pt x="172" y="404"/>
                    <a:pt x="173" y="404"/>
                    <a:pt x="173" y="404"/>
                  </a:cubicBezTo>
                  <a:cubicBezTo>
                    <a:pt x="175" y="403"/>
                    <a:pt x="179" y="398"/>
                    <a:pt x="178" y="396"/>
                  </a:cubicBezTo>
                  <a:cubicBezTo>
                    <a:pt x="178" y="395"/>
                    <a:pt x="177" y="395"/>
                    <a:pt x="177" y="394"/>
                  </a:cubicBezTo>
                  <a:cubicBezTo>
                    <a:pt x="176" y="393"/>
                    <a:pt x="176" y="392"/>
                    <a:pt x="176" y="390"/>
                  </a:cubicBezTo>
                  <a:cubicBezTo>
                    <a:pt x="176" y="388"/>
                    <a:pt x="177" y="388"/>
                    <a:pt x="177" y="386"/>
                  </a:cubicBezTo>
                  <a:cubicBezTo>
                    <a:pt x="172" y="386"/>
                    <a:pt x="183" y="378"/>
                    <a:pt x="184" y="377"/>
                  </a:cubicBezTo>
                  <a:cubicBezTo>
                    <a:pt x="186" y="376"/>
                    <a:pt x="188" y="374"/>
                    <a:pt x="190" y="373"/>
                  </a:cubicBezTo>
                  <a:cubicBezTo>
                    <a:pt x="192" y="372"/>
                    <a:pt x="194" y="371"/>
                    <a:pt x="195" y="370"/>
                  </a:cubicBezTo>
                  <a:cubicBezTo>
                    <a:pt x="198" y="366"/>
                    <a:pt x="196" y="362"/>
                    <a:pt x="195" y="358"/>
                  </a:cubicBezTo>
                  <a:cubicBezTo>
                    <a:pt x="195" y="357"/>
                    <a:pt x="195" y="356"/>
                    <a:pt x="195" y="355"/>
                  </a:cubicBezTo>
                  <a:cubicBezTo>
                    <a:pt x="194" y="353"/>
                    <a:pt x="194" y="352"/>
                    <a:pt x="193" y="350"/>
                  </a:cubicBezTo>
                  <a:cubicBezTo>
                    <a:pt x="192" y="347"/>
                    <a:pt x="194" y="343"/>
                    <a:pt x="190" y="341"/>
                  </a:cubicBezTo>
                  <a:cubicBezTo>
                    <a:pt x="190" y="340"/>
                    <a:pt x="189" y="341"/>
                    <a:pt x="188" y="340"/>
                  </a:cubicBezTo>
                  <a:cubicBezTo>
                    <a:pt x="188" y="339"/>
                    <a:pt x="189" y="338"/>
                    <a:pt x="189" y="337"/>
                  </a:cubicBezTo>
                  <a:cubicBezTo>
                    <a:pt x="191" y="335"/>
                    <a:pt x="193" y="335"/>
                    <a:pt x="194" y="333"/>
                  </a:cubicBezTo>
                  <a:cubicBezTo>
                    <a:pt x="196" y="331"/>
                    <a:pt x="196" y="328"/>
                    <a:pt x="198" y="326"/>
                  </a:cubicBezTo>
                  <a:cubicBezTo>
                    <a:pt x="199" y="325"/>
                    <a:pt x="200" y="324"/>
                    <a:pt x="201" y="322"/>
                  </a:cubicBezTo>
                  <a:cubicBezTo>
                    <a:pt x="201" y="320"/>
                    <a:pt x="201" y="320"/>
                    <a:pt x="203" y="319"/>
                  </a:cubicBezTo>
                  <a:cubicBezTo>
                    <a:pt x="204" y="318"/>
                    <a:pt x="206" y="318"/>
                    <a:pt x="207" y="317"/>
                  </a:cubicBezTo>
                  <a:cubicBezTo>
                    <a:pt x="209" y="317"/>
                    <a:pt x="212" y="316"/>
                    <a:pt x="213" y="315"/>
                  </a:cubicBezTo>
                  <a:cubicBezTo>
                    <a:pt x="213" y="314"/>
                    <a:pt x="213" y="313"/>
                    <a:pt x="213" y="312"/>
                  </a:cubicBezTo>
                  <a:cubicBezTo>
                    <a:pt x="213" y="311"/>
                    <a:pt x="214" y="310"/>
                    <a:pt x="215" y="309"/>
                  </a:cubicBezTo>
                  <a:cubicBezTo>
                    <a:pt x="216" y="307"/>
                    <a:pt x="217" y="306"/>
                    <a:pt x="220" y="305"/>
                  </a:cubicBezTo>
                  <a:cubicBezTo>
                    <a:pt x="222" y="304"/>
                    <a:pt x="223" y="303"/>
                    <a:pt x="225" y="301"/>
                  </a:cubicBezTo>
                  <a:cubicBezTo>
                    <a:pt x="226" y="300"/>
                    <a:pt x="227" y="298"/>
                    <a:pt x="227" y="296"/>
                  </a:cubicBezTo>
                  <a:cubicBezTo>
                    <a:pt x="227" y="295"/>
                    <a:pt x="227" y="294"/>
                    <a:pt x="227" y="293"/>
                  </a:cubicBezTo>
                  <a:cubicBezTo>
                    <a:pt x="228" y="289"/>
                    <a:pt x="230" y="288"/>
                    <a:pt x="231" y="284"/>
                  </a:cubicBezTo>
                  <a:cubicBezTo>
                    <a:pt x="232" y="280"/>
                    <a:pt x="227" y="283"/>
                    <a:pt x="225" y="284"/>
                  </a:cubicBezTo>
                  <a:cubicBezTo>
                    <a:pt x="223" y="285"/>
                    <a:pt x="221" y="285"/>
                    <a:pt x="219" y="285"/>
                  </a:cubicBezTo>
                  <a:cubicBezTo>
                    <a:pt x="217" y="284"/>
                    <a:pt x="218" y="285"/>
                    <a:pt x="216" y="285"/>
                  </a:cubicBezTo>
                  <a:cubicBezTo>
                    <a:pt x="214" y="286"/>
                    <a:pt x="213" y="286"/>
                    <a:pt x="211" y="286"/>
                  </a:cubicBezTo>
                  <a:cubicBezTo>
                    <a:pt x="209" y="286"/>
                    <a:pt x="208" y="285"/>
                    <a:pt x="207" y="284"/>
                  </a:cubicBezTo>
                  <a:cubicBezTo>
                    <a:pt x="204" y="282"/>
                    <a:pt x="204" y="280"/>
                    <a:pt x="202" y="277"/>
                  </a:cubicBezTo>
                  <a:cubicBezTo>
                    <a:pt x="201" y="275"/>
                    <a:pt x="198" y="277"/>
                    <a:pt x="196" y="275"/>
                  </a:cubicBezTo>
                  <a:cubicBezTo>
                    <a:pt x="196" y="274"/>
                    <a:pt x="196" y="273"/>
                    <a:pt x="195" y="272"/>
                  </a:cubicBezTo>
                  <a:cubicBezTo>
                    <a:pt x="195" y="271"/>
                    <a:pt x="194" y="272"/>
                    <a:pt x="193" y="271"/>
                  </a:cubicBezTo>
                  <a:cubicBezTo>
                    <a:pt x="191" y="270"/>
                    <a:pt x="192" y="268"/>
                    <a:pt x="192" y="266"/>
                  </a:cubicBezTo>
                  <a:cubicBezTo>
                    <a:pt x="189" y="265"/>
                    <a:pt x="188" y="265"/>
                    <a:pt x="187" y="262"/>
                  </a:cubicBezTo>
                  <a:cubicBezTo>
                    <a:pt x="187" y="261"/>
                    <a:pt x="187" y="260"/>
                    <a:pt x="187" y="259"/>
                  </a:cubicBezTo>
                  <a:cubicBezTo>
                    <a:pt x="186" y="258"/>
                    <a:pt x="185" y="258"/>
                    <a:pt x="184" y="258"/>
                  </a:cubicBezTo>
                  <a:cubicBezTo>
                    <a:pt x="181" y="255"/>
                    <a:pt x="182" y="249"/>
                    <a:pt x="179" y="246"/>
                  </a:cubicBezTo>
                  <a:cubicBezTo>
                    <a:pt x="177" y="244"/>
                    <a:pt x="177" y="241"/>
                    <a:pt x="175" y="239"/>
                  </a:cubicBezTo>
                  <a:cubicBezTo>
                    <a:pt x="173" y="237"/>
                    <a:pt x="172" y="236"/>
                    <a:pt x="171" y="233"/>
                  </a:cubicBezTo>
                  <a:cubicBezTo>
                    <a:pt x="171" y="231"/>
                    <a:pt x="170" y="230"/>
                    <a:pt x="170" y="229"/>
                  </a:cubicBezTo>
                  <a:cubicBezTo>
                    <a:pt x="170" y="226"/>
                    <a:pt x="174" y="226"/>
                    <a:pt x="177" y="226"/>
                  </a:cubicBezTo>
                  <a:cubicBezTo>
                    <a:pt x="177" y="227"/>
                    <a:pt x="177" y="228"/>
                    <a:pt x="178" y="230"/>
                  </a:cubicBezTo>
                  <a:cubicBezTo>
                    <a:pt x="179" y="231"/>
                    <a:pt x="179" y="232"/>
                    <a:pt x="181" y="233"/>
                  </a:cubicBezTo>
                  <a:cubicBezTo>
                    <a:pt x="182" y="234"/>
                    <a:pt x="182" y="235"/>
                    <a:pt x="183" y="237"/>
                  </a:cubicBezTo>
                  <a:cubicBezTo>
                    <a:pt x="183" y="239"/>
                    <a:pt x="185" y="240"/>
                    <a:pt x="186" y="241"/>
                  </a:cubicBezTo>
                  <a:cubicBezTo>
                    <a:pt x="187" y="243"/>
                    <a:pt x="188" y="244"/>
                    <a:pt x="189" y="246"/>
                  </a:cubicBezTo>
                  <a:cubicBezTo>
                    <a:pt x="191" y="247"/>
                    <a:pt x="192" y="248"/>
                    <a:pt x="193" y="250"/>
                  </a:cubicBezTo>
                  <a:cubicBezTo>
                    <a:pt x="194" y="252"/>
                    <a:pt x="194" y="254"/>
                    <a:pt x="195" y="255"/>
                  </a:cubicBezTo>
                  <a:cubicBezTo>
                    <a:pt x="196" y="256"/>
                    <a:pt x="196" y="256"/>
                    <a:pt x="197" y="256"/>
                  </a:cubicBezTo>
                  <a:cubicBezTo>
                    <a:pt x="199" y="258"/>
                    <a:pt x="198" y="260"/>
                    <a:pt x="200" y="262"/>
                  </a:cubicBezTo>
                  <a:cubicBezTo>
                    <a:pt x="201" y="263"/>
                    <a:pt x="201" y="263"/>
                    <a:pt x="202" y="265"/>
                  </a:cubicBezTo>
                  <a:cubicBezTo>
                    <a:pt x="202" y="267"/>
                    <a:pt x="202" y="268"/>
                    <a:pt x="203" y="269"/>
                  </a:cubicBezTo>
                  <a:cubicBezTo>
                    <a:pt x="205" y="271"/>
                    <a:pt x="205" y="271"/>
                    <a:pt x="205" y="274"/>
                  </a:cubicBezTo>
                  <a:cubicBezTo>
                    <a:pt x="205" y="276"/>
                    <a:pt x="206" y="277"/>
                    <a:pt x="207" y="278"/>
                  </a:cubicBezTo>
                  <a:cubicBezTo>
                    <a:pt x="210" y="279"/>
                    <a:pt x="212" y="278"/>
                    <a:pt x="214" y="276"/>
                  </a:cubicBezTo>
                  <a:cubicBezTo>
                    <a:pt x="217" y="275"/>
                    <a:pt x="219" y="275"/>
                    <a:pt x="222" y="274"/>
                  </a:cubicBezTo>
                  <a:cubicBezTo>
                    <a:pt x="226" y="273"/>
                    <a:pt x="229" y="271"/>
                    <a:pt x="232" y="269"/>
                  </a:cubicBezTo>
                  <a:cubicBezTo>
                    <a:pt x="235" y="267"/>
                    <a:pt x="236" y="265"/>
                    <a:pt x="240" y="265"/>
                  </a:cubicBezTo>
                  <a:cubicBezTo>
                    <a:pt x="246" y="264"/>
                    <a:pt x="249" y="263"/>
                    <a:pt x="253" y="258"/>
                  </a:cubicBezTo>
                  <a:cubicBezTo>
                    <a:pt x="254" y="257"/>
                    <a:pt x="255" y="257"/>
                    <a:pt x="256" y="256"/>
                  </a:cubicBezTo>
                  <a:cubicBezTo>
                    <a:pt x="257" y="255"/>
                    <a:pt x="258" y="254"/>
                    <a:pt x="258" y="252"/>
                  </a:cubicBezTo>
                  <a:cubicBezTo>
                    <a:pt x="259" y="251"/>
                    <a:pt x="260" y="250"/>
                    <a:pt x="259" y="249"/>
                  </a:cubicBezTo>
                  <a:cubicBezTo>
                    <a:pt x="259" y="248"/>
                    <a:pt x="258" y="248"/>
                    <a:pt x="257" y="247"/>
                  </a:cubicBezTo>
                  <a:cubicBezTo>
                    <a:pt x="256" y="246"/>
                    <a:pt x="256" y="246"/>
                    <a:pt x="255" y="245"/>
                  </a:cubicBezTo>
                  <a:cubicBezTo>
                    <a:pt x="254" y="243"/>
                    <a:pt x="254" y="243"/>
                    <a:pt x="252" y="242"/>
                  </a:cubicBezTo>
                  <a:cubicBezTo>
                    <a:pt x="249" y="240"/>
                    <a:pt x="251" y="237"/>
                    <a:pt x="247" y="237"/>
                  </a:cubicBezTo>
                  <a:cubicBezTo>
                    <a:pt x="245" y="237"/>
                    <a:pt x="244" y="238"/>
                    <a:pt x="242" y="239"/>
                  </a:cubicBezTo>
                  <a:cubicBezTo>
                    <a:pt x="241" y="240"/>
                    <a:pt x="239" y="242"/>
                    <a:pt x="237" y="241"/>
                  </a:cubicBezTo>
                  <a:cubicBezTo>
                    <a:pt x="236" y="240"/>
                    <a:pt x="235" y="238"/>
                    <a:pt x="235" y="237"/>
                  </a:cubicBezTo>
                  <a:cubicBezTo>
                    <a:pt x="234" y="236"/>
                    <a:pt x="233" y="236"/>
                    <a:pt x="231" y="236"/>
                  </a:cubicBezTo>
                  <a:cubicBezTo>
                    <a:pt x="231" y="236"/>
                    <a:pt x="230" y="236"/>
                    <a:pt x="230" y="236"/>
                  </a:cubicBezTo>
                  <a:cubicBezTo>
                    <a:pt x="229" y="234"/>
                    <a:pt x="230" y="234"/>
                    <a:pt x="228" y="233"/>
                  </a:cubicBezTo>
                  <a:cubicBezTo>
                    <a:pt x="227" y="232"/>
                    <a:pt x="226" y="232"/>
                    <a:pt x="225" y="230"/>
                  </a:cubicBezTo>
                  <a:cubicBezTo>
                    <a:pt x="224" y="229"/>
                    <a:pt x="225" y="227"/>
                    <a:pt x="224" y="226"/>
                  </a:cubicBezTo>
                  <a:cubicBezTo>
                    <a:pt x="223" y="224"/>
                    <a:pt x="222" y="225"/>
                    <a:pt x="220" y="223"/>
                  </a:cubicBezTo>
                  <a:cubicBezTo>
                    <a:pt x="217" y="220"/>
                    <a:pt x="224" y="219"/>
                    <a:pt x="226" y="221"/>
                  </a:cubicBezTo>
                  <a:cubicBezTo>
                    <a:pt x="227" y="222"/>
                    <a:pt x="227" y="223"/>
                    <a:pt x="228" y="224"/>
                  </a:cubicBezTo>
                  <a:cubicBezTo>
                    <a:pt x="230" y="225"/>
                    <a:pt x="232" y="226"/>
                    <a:pt x="233" y="227"/>
                  </a:cubicBezTo>
                  <a:cubicBezTo>
                    <a:pt x="234" y="227"/>
                    <a:pt x="234" y="229"/>
                    <a:pt x="235" y="229"/>
                  </a:cubicBezTo>
                  <a:cubicBezTo>
                    <a:pt x="236" y="230"/>
                    <a:pt x="237" y="229"/>
                    <a:pt x="238" y="230"/>
                  </a:cubicBezTo>
                  <a:cubicBezTo>
                    <a:pt x="240" y="232"/>
                    <a:pt x="239" y="232"/>
                    <a:pt x="241" y="232"/>
                  </a:cubicBezTo>
                  <a:cubicBezTo>
                    <a:pt x="242" y="232"/>
                    <a:pt x="243" y="232"/>
                    <a:pt x="244" y="232"/>
                  </a:cubicBezTo>
                  <a:cubicBezTo>
                    <a:pt x="246" y="231"/>
                    <a:pt x="247" y="231"/>
                    <a:pt x="249" y="231"/>
                  </a:cubicBezTo>
                  <a:cubicBezTo>
                    <a:pt x="251" y="232"/>
                    <a:pt x="250" y="234"/>
                    <a:pt x="252" y="236"/>
                  </a:cubicBezTo>
                  <a:cubicBezTo>
                    <a:pt x="257" y="236"/>
                    <a:pt x="257" y="236"/>
                    <a:pt x="257" y="236"/>
                  </a:cubicBezTo>
                  <a:cubicBezTo>
                    <a:pt x="261" y="240"/>
                    <a:pt x="266" y="238"/>
                    <a:pt x="270" y="237"/>
                  </a:cubicBezTo>
                  <a:cubicBezTo>
                    <a:pt x="275" y="236"/>
                    <a:pt x="280" y="235"/>
                    <a:pt x="284" y="239"/>
                  </a:cubicBezTo>
                  <a:cubicBezTo>
                    <a:pt x="285" y="240"/>
                    <a:pt x="286" y="241"/>
                    <a:pt x="287" y="243"/>
                  </a:cubicBezTo>
                  <a:cubicBezTo>
                    <a:pt x="288" y="243"/>
                    <a:pt x="289" y="243"/>
                    <a:pt x="290" y="244"/>
                  </a:cubicBezTo>
                  <a:cubicBezTo>
                    <a:pt x="291" y="245"/>
                    <a:pt x="290" y="246"/>
                    <a:pt x="290" y="247"/>
                  </a:cubicBezTo>
                  <a:cubicBezTo>
                    <a:pt x="292" y="250"/>
                    <a:pt x="299" y="253"/>
                    <a:pt x="301" y="249"/>
                  </a:cubicBezTo>
                  <a:cubicBezTo>
                    <a:pt x="304" y="252"/>
                    <a:pt x="303" y="257"/>
                    <a:pt x="305" y="261"/>
                  </a:cubicBezTo>
                  <a:cubicBezTo>
                    <a:pt x="306" y="265"/>
                    <a:pt x="307" y="268"/>
                    <a:pt x="309" y="272"/>
                  </a:cubicBezTo>
                  <a:cubicBezTo>
                    <a:pt x="311" y="277"/>
                    <a:pt x="312" y="282"/>
                    <a:pt x="315" y="286"/>
                  </a:cubicBezTo>
                  <a:cubicBezTo>
                    <a:pt x="318" y="290"/>
                    <a:pt x="320" y="294"/>
                    <a:pt x="324" y="289"/>
                  </a:cubicBezTo>
                  <a:cubicBezTo>
                    <a:pt x="328" y="284"/>
                    <a:pt x="326" y="280"/>
                    <a:pt x="328" y="274"/>
                  </a:cubicBezTo>
                  <a:cubicBezTo>
                    <a:pt x="328" y="271"/>
                    <a:pt x="330" y="270"/>
                    <a:pt x="332" y="268"/>
                  </a:cubicBezTo>
                  <a:cubicBezTo>
                    <a:pt x="336" y="264"/>
                    <a:pt x="339" y="258"/>
                    <a:pt x="343" y="254"/>
                  </a:cubicBezTo>
                  <a:cubicBezTo>
                    <a:pt x="345" y="252"/>
                    <a:pt x="350" y="250"/>
                    <a:pt x="353" y="249"/>
                  </a:cubicBezTo>
                  <a:cubicBezTo>
                    <a:pt x="355" y="249"/>
                    <a:pt x="357" y="249"/>
                    <a:pt x="358" y="249"/>
                  </a:cubicBezTo>
                  <a:cubicBezTo>
                    <a:pt x="360" y="248"/>
                    <a:pt x="362" y="247"/>
                    <a:pt x="364" y="247"/>
                  </a:cubicBezTo>
                  <a:cubicBezTo>
                    <a:pt x="368" y="246"/>
                    <a:pt x="368" y="251"/>
                    <a:pt x="369" y="256"/>
                  </a:cubicBezTo>
                  <a:cubicBezTo>
                    <a:pt x="370" y="262"/>
                    <a:pt x="371" y="267"/>
                    <a:pt x="378" y="266"/>
                  </a:cubicBezTo>
                  <a:cubicBezTo>
                    <a:pt x="380" y="266"/>
                    <a:pt x="384" y="264"/>
                    <a:pt x="386" y="264"/>
                  </a:cubicBezTo>
                  <a:cubicBezTo>
                    <a:pt x="388" y="265"/>
                    <a:pt x="389" y="269"/>
                    <a:pt x="390" y="272"/>
                  </a:cubicBezTo>
                  <a:cubicBezTo>
                    <a:pt x="390" y="274"/>
                    <a:pt x="392" y="275"/>
                    <a:pt x="393" y="277"/>
                  </a:cubicBezTo>
                  <a:cubicBezTo>
                    <a:pt x="394" y="281"/>
                    <a:pt x="393" y="285"/>
                    <a:pt x="392" y="289"/>
                  </a:cubicBezTo>
                  <a:cubicBezTo>
                    <a:pt x="391" y="294"/>
                    <a:pt x="393" y="295"/>
                    <a:pt x="395" y="300"/>
                  </a:cubicBezTo>
                  <a:cubicBezTo>
                    <a:pt x="397" y="304"/>
                    <a:pt x="399" y="310"/>
                    <a:pt x="403" y="314"/>
                  </a:cubicBezTo>
                  <a:cubicBezTo>
                    <a:pt x="406" y="317"/>
                    <a:pt x="410" y="318"/>
                    <a:pt x="411" y="312"/>
                  </a:cubicBezTo>
                  <a:cubicBezTo>
                    <a:pt x="411" y="306"/>
                    <a:pt x="410" y="303"/>
                    <a:pt x="405" y="300"/>
                  </a:cubicBezTo>
                  <a:cubicBezTo>
                    <a:pt x="401" y="297"/>
                    <a:pt x="398" y="296"/>
                    <a:pt x="396" y="291"/>
                  </a:cubicBezTo>
                  <a:cubicBezTo>
                    <a:pt x="396" y="288"/>
                    <a:pt x="394" y="281"/>
                    <a:pt x="397" y="279"/>
                  </a:cubicBezTo>
                  <a:cubicBezTo>
                    <a:pt x="399" y="277"/>
                    <a:pt x="404" y="281"/>
                    <a:pt x="405" y="282"/>
                  </a:cubicBezTo>
                  <a:cubicBezTo>
                    <a:pt x="409" y="285"/>
                    <a:pt x="408" y="288"/>
                    <a:pt x="410" y="291"/>
                  </a:cubicBezTo>
                  <a:cubicBezTo>
                    <a:pt x="414" y="296"/>
                    <a:pt x="419" y="289"/>
                    <a:pt x="422" y="286"/>
                  </a:cubicBezTo>
                  <a:cubicBezTo>
                    <a:pt x="425" y="283"/>
                    <a:pt x="429" y="279"/>
                    <a:pt x="427" y="273"/>
                  </a:cubicBezTo>
                  <a:cubicBezTo>
                    <a:pt x="425" y="268"/>
                    <a:pt x="419" y="268"/>
                    <a:pt x="416" y="263"/>
                  </a:cubicBezTo>
                  <a:cubicBezTo>
                    <a:pt x="414" y="258"/>
                    <a:pt x="415" y="252"/>
                    <a:pt x="421" y="250"/>
                  </a:cubicBezTo>
                  <a:cubicBezTo>
                    <a:pt x="423" y="250"/>
                    <a:pt x="425" y="250"/>
                    <a:pt x="428" y="250"/>
                  </a:cubicBezTo>
                  <a:cubicBezTo>
                    <a:pt x="429" y="250"/>
                    <a:pt x="430" y="250"/>
                    <a:pt x="432" y="250"/>
                  </a:cubicBezTo>
                  <a:cubicBezTo>
                    <a:pt x="436" y="250"/>
                    <a:pt x="439" y="249"/>
                    <a:pt x="443" y="247"/>
                  </a:cubicBezTo>
                  <a:cubicBezTo>
                    <a:pt x="450" y="243"/>
                    <a:pt x="459" y="241"/>
                    <a:pt x="465" y="236"/>
                  </a:cubicBezTo>
                  <a:cubicBezTo>
                    <a:pt x="470" y="232"/>
                    <a:pt x="471" y="229"/>
                    <a:pt x="470" y="223"/>
                  </a:cubicBezTo>
                  <a:cubicBezTo>
                    <a:pt x="470" y="220"/>
                    <a:pt x="469" y="220"/>
                    <a:pt x="468" y="218"/>
                  </a:cubicBezTo>
                  <a:cubicBezTo>
                    <a:pt x="467" y="215"/>
                    <a:pt x="468" y="213"/>
                    <a:pt x="467" y="211"/>
                  </a:cubicBezTo>
                  <a:cubicBezTo>
                    <a:pt x="466" y="207"/>
                    <a:pt x="460" y="206"/>
                    <a:pt x="461" y="203"/>
                  </a:cubicBezTo>
                  <a:cubicBezTo>
                    <a:pt x="461" y="199"/>
                    <a:pt x="466" y="199"/>
                    <a:pt x="468" y="198"/>
                  </a:cubicBezTo>
                  <a:cubicBezTo>
                    <a:pt x="474" y="195"/>
                    <a:pt x="468" y="196"/>
                    <a:pt x="467" y="193"/>
                  </a:cubicBezTo>
                  <a:cubicBezTo>
                    <a:pt x="466" y="193"/>
                    <a:pt x="465" y="193"/>
                    <a:pt x="463" y="193"/>
                  </a:cubicBezTo>
                  <a:cubicBezTo>
                    <a:pt x="459" y="193"/>
                    <a:pt x="455" y="193"/>
                    <a:pt x="455" y="190"/>
                  </a:cubicBezTo>
                  <a:cubicBezTo>
                    <a:pt x="455" y="188"/>
                    <a:pt x="459" y="183"/>
                    <a:pt x="461" y="182"/>
                  </a:cubicBezTo>
                  <a:cubicBezTo>
                    <a:pt x="463" y="180"/>
                    <a:pt x="465" y="179"/>
                    <a:pt x="467" y="180"/>
                  </a:cubicBezTo>
                  <a:cubicBezTo>
                    <a:pt x="468" y="182"/>
                    <a:pt x="468" y="184"/>
                    <a:pt x="468" y="186"/>
                  </a:cubicBezTo>
                  <a:cubicBezTo>
                    <a:pt x="470" y="188"/>
                    <a:pt x="472" y="188"/>
                    <a:pt x="473" y="187"/>
                  </a:cubicBezTo>
                  <a:cubicBezTo>
                    <a:pt x="475" y="186"/>
                    <a:pt x="476" y="185"/>
                    <a:pt x="478" y="187"/>
                  </a:cubicBezTo>
                  <a:cubicBezTo>
                    <a:pt x="480" y="191"/>
                    <a:pt x="480" y="191"/>
                    <a:pt x="480" y="191"/>
                  </a:cubicBezTo>
                  <a:cubicBezTo>
                    <a:pt x="481" y="193"/>
                    <a:pt x="481" y="195"/>
                    <a:pt x="481" y="197"/>
                  </a:cubicBezTo>
                  <a:cubicBezTo>
                    <a:pt x="482" y="199"/>
                    <a:pt x="483" y="206"/>
                    <a:pt x="486" y="206"/>
                  </a:cubicBezTo>
                  <a:cubicBezTo>
                    <a:pt x="488" y="207"/>
                    <a:pt x="493" y="201"/>
                    <a:pt x="494" y="199"/>
                  </a:cubicBezTo>
                  <a:cubicBezTo>
                    <a:pt x="495" y="195"/>
                    <a:pt x="492" y="192"/>
                    <a:pt x="491" y="188"/>
                  </a:cubicBezTo>
                  <a:cubicBezTo>
                    <a:pt x="490" y="184"/>
                    <a:pt x="492" y="184"/>
                    <a:pt x="494" y="182"/>
                  </a:cubicBezTo>
                  <a:cubicBezTo>
                    <a:pt x="497" y="177"/>
                    <a:pt x="499" y="173"/>
                    <a:pt x="505" y="173"/>
                  </a:cubicBezTo>
                  <a:cubicBezTo>
                    <a:pt x="511" y="173"/>
                    <a:pt x="514" y="172"/>
                    <a:pt x="517" y="167"/>
                  </a:cubicBezTo>
                  <a:cubicBezTo>
                    <a:pt x="519" y="164"/>
                    <a:pt x="520" y="161"/>
                    <a:pt x="522" y="159"/>
                  </a:cubicBezTo>
                  <a:cubicBezTo>
                    <a:pt x="525" y="155"/>
                    <a:pt x="528" y="153"/>
                    <a:pt x="529" y="149"/>
                  </a:cubicBezTo>
                  <a:cubicBezTo>
                    <a:pt x="530" y="146"/>
                    <a:pt x="530" y="144"/>
                    <a:pt x="531" y="141"/>
                  </a:cubicBezTo>
                  <a:cubicBezTo>
                    <a:pt x="532" y="138"/>
                    <a:pt x="533" y="136"/>
                    <a:pt x="533" y="133"/>
                  </a:cubicBezTo>
                  <a:cubicBezTo>
                    <a:pt x="533" y="130"/>
                    <a:pt x="532" y="128"/>
                    <a:pt x="529" y="128"/>
                  </a:cubicBezTo>
                  <a:cubicBezTo>
                    <a:pt x="526" y="127"/>
                    <a:pt x="526" y="129"/>
                    <a:pt x="524" y="131"/>
                  </a:cubicBezTo>
                  <a:cubicBezTo>
                    <a:pt x="524" y="130"/>
                    <a:pt x="523" y="129"/>
                    <a:pt x="523" y="128"/>
                  </a:cubicBezTo>
                  <a:cubicBezTo>
                    <a:pt x="521" y="129"/>
                    <a:pt x="520" y="128"/>
                    <a:pt x="518" y="127"/>
                  </a:cubicBezTo>
                  <a:cubicBezTo>
                    <a:pt x="517" y="127"/>
                    <a:pt x="516" y="126"/>
                    <a:pt x="514" y="126"/>
                  </a:cubicBezTo>
                  <a:cubicBezTo>
                    <a:pt x="512" y="118"/>
                    <a:pt x="527" y="114"/>
                    <a:pt x="532" y="110"/>
                  </a:cubicBezTo>
                  <a:cubicBezTo>
                    <a:pt x="535" y="107"/>
                    <a:pt x="536" y="105"/>
                    <a:pt x="540" y="104"/>
                  </a:cubicBezTo>
                  <a:cubicBezTo>
                    <a:pt x="543" y="103"/>
                    <a:pt x="548" y="103"/>
                    <a:pt x="552" y="103"/>
                  </a:cubicBezTo>
                  <a:cubicBezTo>
                    <a:pt x="554" y="103"/>
                    <a:pt x="556" y="105"/>
                    <a:pt x="559" y="104"/>
                  </a:cubicBezTo>
                  <a:cubicBezTo>
                    <a:pt x="562" y="103"/>
                    <a:pt x="564" y="100"/>
                    <a:pt x="568" y="102"/>
                  </a:cubicBezTo>
                  <a:cubicBezTo>
                    <a:pt x="571" y="103"/>
                    <a:pt x="571" y="106"/>
                    <a:pt x="575" y="106"/>
                  </a:cubicBezTo>
                  <a:cubicBezTo>
                    <a:pt x="581" y="105"/>
                    <a:pt x="578" y="102"/>
                    <a:pt x="579" y="99"/>
                  </a:cubicBezTo>
                  <a:cubicBezTo>
                    <a:pt x="580" y="95"/>
                    <a:pt x="587" y="92"/>
                    <a:pt x="590" y="91"/>
                  </a:cubicBezTo>
                  <a:cubicBezTo>
                    <a:pt x="591" y="90"/>
                    <a:pt x="595" y="90"/>
                    <a:pt x="596" y="90"/>
                  </a:cubicBezTo>
                  <a:cubicBezTo>
                    <a:pt x="597" y="91"/>
                    <a:pt x="597" y="93"/>
                    <a:pt x="598" y="94"/>
                  </a:cubicBezTo>
                  <a:cubicBezTo>
                    <a:pt x="602" y="96"/>
                    <a:pt x="604" y="91"/>
                    <a:pt x="605" y="89"/>
                  </a:cubicBezTo>
                  <a:cubicBezTo>
                    <a:pt x="608" y="87"/>
                    <a:pt x="612" y="87"/>
                    <a:pt x="615" y="88"/>
                  </a:cubicBezTo>
                  <a:cubicBezTo>
                    <a:pt x="611" y="90"/>
                    <a:pt x="611" y="95"/>
                    <a:pt x="608" y="98"/>
                  </a:cubicBezTo>
                  <a:cubicBezTo>
                    <a:pt x="607" y="100"/>
                    <a:pt x="603" y="101"/>
                    <a:pt x="601" y="103"/>
                  </a:cubicBezTo>
                  <a:cubicBezTo>
                    <a:pt x="599" y="105"/>
                    <a:pt x="597" y="106"/>
                    <a:pt x="595" y="108"/>
                  </a:cubicBezTo>
                  <a:cubicBezTo>
                    <a:pt x="593" y="109"/>
                    <a:pt x="591" y="110"/>
                    <a:pt x="589" y="112"/>
                  </a:cubicBezTo>
                  <a:cubicBezTo>
                    <a:pt x="588" y="113"/>
                    <a:pt x="587" y="116"/>
                    <a:pt x="586" y="118"/>
                  </a:cubicBezTo>
                  <a:cubicBezTo>
                    <a:pt x="584" y="121"/>
                    <a:pt x="583" y="122"/>
                    <a:pt x="584" y="126"/>
                  </a:cubicBezTo>
                  <a:cubicBezTo>
                    <a:pt x="584" y="129"/>
                    <a:pt x="585" y="134"/>
                    <a:pt x="586" y="136"/>
                  </a:cubicBezTo>
                  <a:cubicBezTo>
                    <a:pt x="590" y="144"/>
                    <a:pt x="592" y="134"/>
                    <a:pt x="594" y="131"/>
                  </a:cubicBezTo>
                  <a:cubicBezTo>
                    <a:pt x="596" y="127"/>
                    <a:pt x="600" y="129"/>
                    <a:pt x="603" y="126"/>
                  </a:cubicBezTo>
                  <a:cubicBezTo>
                    <a:pt x="604" y="125"/>
                    <a:pt x="606" y="120"/>
                    <a:pt x="607" y="118"/>
                  </a:cubicBezTo>
                  <a:cubicBezTo>
                    <a:pt x="611" y="112"/>
                    <a:pt x="605" y="109"/>
                    <a:pt x="607" y="104"/>
                  </a:cubicBezTo>
                  <a:cubicBezTo>
                    <a:pt x="610" y="98"/>
                    <a:pt x="612" y="99"/>
                    <a:pt x="616" y="100"/>
                  </a:cubicBezTo>
                  <a:cubicBezTo>
                    <a:pt x="617" y="101"/>
                    <a:pt x="619" y="101"/>
                    <a:pt x="621" y="101"/>
                  </a:cubicBezTo>
                  <a:cubicBezTo>
                    <a:pt x="627" y="101"/>
                    <a:pt x="631" y="95"/>
                    <a:pt x="637" y="94"/>
                  </a:cubicBezTo>
                  <a:cubicBezTo>
                    <a:pt x="642" y="92"/>
                    <a:pt x="646" y="90"/>
                    <a:pt x="652" y="90"/>
                  </a:cubicBezTo>
                  <a:cubicBezTo>
                    <a:pt x="656" y="91"/>
                    <a:pt x="661" y="92"/>
                    <a:pt x="662" y="87"/>
                  </a:cubicBezTo>
                  <a:cubicBezTo>
                    <a:pt x="663" y="84"/>
                    <a:pt x="662" y="82"/>
                    <a:pt x="660" y="8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8"/>
            <p:cNvSpPr/>
            <p:nvPr/>
          </p:nvSpPr>
          <p:spPr bwMode="auto">
            <a:xfrm>
              <a:off x="7924007" y="-585787"/>
              <a:ext cx="130175" cy="88900"/>
            </a:xfrm>
            <a:custGeom>
              <a:avLst/>
              <a:gdLst>
                <a:gd name="T0" fmla="*/ 4 w 31"/>
                <a:gd name="T1" fmla="*/ 20 h 21"/>
                <a:gd name="T2" fmla="*/ 8 w 31"/>
                <a:gd name="T3" fmla="*/ 19 h 21"/>
                <a:gd name="T4" fmla="*/ 10 w 31"/>
                <a:gd name="T5" fmla="*/ 20 h 21"/>
                <a:gd name="T6" fmla="*/ 15 w 31"/>
                <a:gd name="T7" fmla="*/ 16 h 21"/>
                <a:gd name="T8" fmla="*/ 16 w 31"/>
                <a:gd name="T9" fmla="*/ 14 h 21"/>
                <a:gd name="T10" fmla="*/ 17 w 31"/>
                <a:gd name="T11" fmla="*/ 11 h 21"/>
                <a:gd name="T12" fmla="*/ 22 w 31"/>
                <a:gd name="T13" fmla="*/ 11 h 21"/>
                <a:gd name="T14" fmla="*/ 27 w 31"/>
                <a:gd name="T15" fmla="*/ 7 h 21"/>
                <a:gd name="T16" fmla="*/ 30 w 31"/>
                <a:gd name="T17" fmla="*/ 6 h 21"/>
                <a:gd name="T18" fmla="*/ 27 w 31"/>
                <a:gd name="T19" fmla="*/ 4 h 21"/>
                <a:gd name="T20" fmla="*/ 26 w 31"/>
                <a:gd name="T21" fmla="*/ 2 h 21"/>
                <a:gd name="T22" fmla="*/ 24 w 31"/>
                <a:gd name="T23" fmla="*/ 0 h 21"/>
                <a:gd name="T24" fmla="*/ 24 w 31"/>
                <a:gd name="T25" fmla="*/ 0 h 21"/>
                <a:gd name="T26" fmla="*/ 20 w 31"/>
                <a:gd name="T27" fmla="*/ 1 h 21"/>
                <a:gd name="T28" fmla="*/ 17 w 31"/>
                <a:gd name="T29" fmla="*/ 6 h 21"/>
                <a:gd name="T30" fmla="*/ 14 w 31"/>
                <a:gd name="T31" fmla="*/ 8 h 21"/>
                <a:gd name="T32" fmla="*/ 13 w 31"/>
                <a:gd name="T33" fmla="*/ 9 h 21"/>
                <a:gd name="T34" fmla="*/ 10 w 31"/>
                <a:gd name="T35" fmla="*/ 11 h 21"/>
                <a:gd name="T36" fmla="*/ 8 w 31"/>
                <a:gd name="T37" fmla="*/ 13 h 21"/>
                <a:gd name="T38" fmla="*/ 4 w 31"/>
                <a:gd name="T39" fmla="*/ 14 h 21"/>
                <a:gd name="T40" fmla="*/ 2 w 31"/>
                <a:gd name="T41" fmla="*/ 17 h 21"/>
                <a:gd name="T42" fmla="*/ 0 w 31"/>
                <a:gd name="T43" fmla="*/ 19 h 21"/>
                <a:gd name="T44" fmla="*/ 4 w 31"/>
                <a:gd name="T45"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4" y="20"/>
                  </a:moveTo>
                  <a:cubicBezTo>
                    <a:pt x="6" y="20"/>
                    <a:pt x="7" y="19"/>
                    <a:pt x="8" y="19"/>
                  </a:cubicBezTo>
                  <a:cubicBezTo>
                    <a:pt x="9" y="19"/>
                    <a:pt x="10" y="19"/>
                    <a:pt x="10" y="20"/>
                  </a:cubicBezTo>
                  <a:cubicBezTo>
                    <a:pt x="12" y="20"/>
                    <a:pt x="14" y="18"/>
                    <a:pt x="15" y="16"/>
                  </a:cubicBezTo>
                  <a:cubicBezTo>
                    <a:pt x="15" y="16"/>
                    <a:pt x="15" y="15"/>
                    <a:pt x="16" y="14"/>
                  </a:cubicBezTo>
                  <a:cubicBezTo>
                    <a:pt x="16" y="14"/>
                    <a:pt x="16" y="12"/>
                    <a:pt x="17" y="11"/>
                  </a:cubicBezTo>
                  <a:cubicBezTo>
                    <a:pt x="18" y="10"/>
                    <a:pt x="21" y="11"/>
                    <a:pt x="22" y="11"/>
                  </a:cubicBezTo>
                  <a:cubicBezTo>
                    <a:pt x="24" y="10"/>
                    <a:pt x="25" y="8"/>
                    <a:pt x="27" y="7"/>
                  </a:cubicBezTo>
                  <a:cubicBezTo>
                    <a:pt x="28" y="7"/>
                    <a:pt x="30" y="8"/>
                    <a:pt x="30" y="6"/>
                  </a:cubicBezTo>
                  <a:cubicBezTo>
                    <a:pt x="31" y="4"/>
                    <a:pt x="29" y="4"/>
                    <a:pt x="27" y="4"/>
                  </a:cubicBezTo>
                  <a:cubicBezTo>
                    <a:pt x="25" y="3"/>
                    <a:pt x="26" y="3"/>
                    <a:pt x="26" y="2"/>
                  </a:cubicBezTo>
                  <a:cubicBezTo>
                    <a:pt x="25" y="1"/>
                    <a:pt x="25" y="0"/>
                    <a:pt x="24" y="0"/>
                  </a:cubicBezTo>
                  <a:cubicBezTo>
                    <a:pt x="24" y="0"/>
                    <a:pt x="24" y="0"/>
                    <a:pt x="24" y="0"/>
                  </a:cubicBezTo>
                  <a:cubicBezTo>
                    <a:pt x="22" y="0"/>
                    <a:pt x="21" y="0"/>
                    <a:pt x="20" y="1"/>
                  </a:cubicBezTo>
                  <a:cubicBezTo>
                    <a:pt x="19" y="3"/>
                    <a:pt x="19" y="5"/>
                    <a:pt x="17" y="6"/>
                  </a:cubicBezTo>
                  <a:cubicBezTo>
                    <a:pt x="16" y="6"/>
                    <a:pt x="15" y="7"/>
                    <a:pt x="14" y="8"/>
                  </a:cubicBezTo>
                  <a:cubicBezTo>
                    <a:pt x="14" y="8"/>
                    <a:pt x="14" y="9"/>
                    <a:pt x="13" y="9"/>
                  </a:cubicBezTo>
                  <a:cubicBezTo>
                    <a:pt x="12" y="10"/>
                    <a:pt x="11" y="10"/>
                    <a:pt x="10" y="11"/>
                  </a:cubicBezTo>
                  <a:cubicBezTo>
                    <a:pt x="9" y="11"/>
                    <a:pt x="9" y="12"/>
                    <a:pt x="8" y="13"/>
                  </a:cubicBezTo>
                  <a:cubicBezTo>
                    <a:pt x="7" y="14"/>
                    <a:pt x="5" y="13"/>
                    <a:pt x="4" y="14"/>
                  </a:cubicBezTo>
                  <a:cubicBezTo>
                    <a:pt x="3" y="14"/>
                    <a:pt x="3" y="16"/>
                    <a:pt x="2" y="17"/>
                  </a:cubicBezTo>
                  <a:cubicBezTo>
                    <a:pt x="1" y="18"/>
                    <a:pt x="0" y="17"/>
                    <a:pt x="0" y="19"/>
                  </a:cubicBezTo>
                  <a:cubicBezTo>
                    <a:pt x="0" y="21"/>
                    <a:pt x="3" y="20"/>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9"/>
            <p:cNvSpPr/>
            <p:nvPr/>
          </p:nvSpPr>
          <p:spPr bwMode="auto">
            <a:xfrm>
              <a:off x="8068469" y="-841374"/>
              <a:ext cx="25400" cy="55563"/>
            </a:xfrm>
            <a:custGeom>
              <a:avLst/>
              <a:gdLst>
                <a:gd name="T0" fmla="*/ 6 w 6"/>
                <a:gd name="T1" fmla="*/ 3 h 13"/>
                <a:gd name="T2" fmla="*/ 4 w 6"/>
                <a:gd name="T3" fmla="*/ 0 h 13"/>
                <a:gd name="T4" fmla="*/ 3 w 6"/>
                <a:gd name="T5" fmla="*/ 0 h 13"/>
                <a:gd name="T6" fmla="*/ 0 w 6"/>
                <a:gd name="T7" fmla="*/ 7 h 13"/>
                <a:gd name="T8" fmla="*/ 0 w 6"/>
                <a:gd name="T9" fmla="*/ 11 h 13"/>
                <a:gd name="T10" fmla="*/ 4 w 6"/>
                <a:gd name="T11" fmla="*/ 10 h 13"/>
                <a:gd name="T12" fmla="*/ 4 w 6"/>
                <a:gd name="T13" fmla="*/ 6 h 13"/>
                <a:gd name="T14" fmla="*/ 6 w 6"/>
                <a:gd name="T15" fmla="*/ 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3">
                  <a:moveTo>
                    <a:pt x="6" y="3"/>
                  </a:moveTo>
                  <a:cubicBezTo>
                    <a:pt x="6" y="1"/>
                    <a:pt x="5" y="0"/>
                    <a:pt x="4" y="0"/>
                  </a:cubicBezTo>
                  <a:cubicBezTo>
                    <a:pt x="3" y="0"/>
                    <a:pt x="3" y="0"/>
                    <a:pt x="3" y="0"/>
                  </a:cubicBezTo>
                  <a:cubicBezTo>
                    <a:pt x="2" y="2"/>
                    <a:pt x="0" y="5"/>
                    <a:pt x="0" y="7"/>
                  </a:cubicBezTo>
                  <a:cubicBezTo>
                    <a:pt x="0" y="8"/>
                    <a:pt x="0" y="10"/>
                    <a:pt x="0" y="11"/>
                  </a:cubicBezTo>
                  <a:cubicBezTo>
                    <a:pt x="1" y="13"/>
                    <a:pt x="3" y="12"/>
                    <a:pt x="4" y="10"/>
                  </a:cubicBezTo>
                  <a:cubicBezTo>
                    <a:pt x="4" y="9"/>
                    <a:pt x="4" y="7"/>
                    <a:pt x="4" y="6"/>
                  </a:cubicBezTo>
                  <a:cubicBezTo>
                    <a:pt x="4" y="5"/>
                    <a:pt x="5" y="4"/>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10"/>
            <p:cNvSpPr/>
            <p:nvPr/>
          </p:nvSpPr>
          <p:spPr bwMode="auto">
            <a:xfrm>
              <a:off x="8058944" y="-752474"/>
              <a:ext cx="68263" cy="93663"/>
            </a:xfrm>
            <a:custGeom>
              <a:avLst/>
              <a:gdLst>
                <a:gd name="T0" fmla="*/ 0 w 16"/>
                <a:gd name="T1" fmla="*/ 11 h 22"/>
                <a:gd name="T2" fmla="*/ 2 w 16"/>
                <a:gd name="T3" fmla="*/ 12 h 22"/>
                <a:gd name="T4" fmla="*/ 2 w 16"/>
                <a:gd name="T5" fmla="*/ 14 h 22"/>
                <a:gd name="T6" fmla="*/ 4 w 16"/>
                <a:gd name="T7" fmla="*/ 16 h 22"/>
                <a:gd name="T8" fmla="*/ 4 w 16"/>
                <a:gd name="T9" fmla="*/ 19 h 22"/>
                <a:gd name="T10" fmla="*/ 6 w 16"/>
                <a:gd name="T11" fmla="*/ 22 h 22"/>
                <a:gd name="T12" fmla="*/ 9 w 16"/>
                <a:gd name="T13" fmla="*/ 19 h 22"/>
                <a:gd name="T14" fmla="*/ 12 w 16"/>
                <a:gd name="T15" fmla="*/ 19 h 22"/>
                <a:gd name="T16" fmla="*/ 15 w 16"/>
                <a:gd name="T17" fmla="*/ 21 h 22"/>
                <a:gd name="T18" fmla="*/ 13 w 16"/>
                <a:gd name="T19" fmla="*/ 17 h 22"/>
                <a:gd name="T20" fmla="*/ 10 w 16"/>
                <a:gd name="T21" fmla="*/ 16 h 22"/>
                <a:gd name="T22" fmla="*/ 9 w 16"/>
                <a:gd name="T23" fmla="*/ 14 h 22"/>
                <a:gd name="T24" fmla="*/ 7 w 16"/>
                <a:gd name="T25" fmla="*/ 11 h 22"/>
                <a:gd name="T26" fmla="*/ 10 w 16"/>
                <a:gd name="T27" fmla="*/ 7 h 22"/>
                <a:gd name="T28" fmla="*/ 9 w 16"/>
                <a:gd name="T29" fmla="*/ 5 h 22"/>
                <a:gd name="T30" fmla="*/ 9 w 16"/>
                <a:gd name="T31" fmla="*/ 5 h 22"/>
                <a:gd name="T32" fmla="*/ 8 w 16"/>
                <a:gd name="T33" fmla="*/ 3 h 22"/>
                <a:gd name="T34" fmla="*/ 7 w 16"/>
                <a:gd name="T35" fmla="*/ 1 h 22"/>
                <a:gd name="T36" fmla="*/ 3 w 16"/>
                <a:gd name="T37" fmla="*/ 1 h 22"/>
                <a:gd name="T38" fmla="*/ 3 w 16"/>
                <a:gd name="T39" fmla="*/ 1 h 22"/>
                <a:gd name="T40" fmla="*/ 3 w 16"/>
                <a:gd name="T41" fmla="*/ 4 h 22"/>
                <a:gd name="T42" fmla="*/ 1 w 16"/>
                <a:gd name="T43" fmla="*/ 8 h 22"/>
                <a:gd name="T44" fmla="*/ 0 w 16"/>
                <a:gd name="T45"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2">
                  <a:moveTo>
                    <a:pt x="0" y="11"/>
                  </a:moveTo>
                  <a:cubicBezTo>
                    <a:pt x="0" y="12"/>
                    <a:pt x="1" y="12"/>
                    <a:pt x="2" y="12"/>
                  </a:cubicBezTo>
                  <a:cubicBezTo>
                    <a:pt x="2" y="13"/>
                    <a:pt x="2" y="14"/>
                    <a:pt x="2" y="14"/>
                  </a:cubicBezTo>
                  <a:cubicBezTo>
                    <a:pt x="3" y="15"/>
                    <a:pt x="3" y="15"/>
                    <a:pt x="4" y="16"/>
                  </a:cubicBezTo>
                  <a:cubicBezTo>
                    <a:pt x="4" y="17"/>
                    <a:pt x="4" y="18"/>
                    <a:pt x="4" y="19"/>
                  </a:cubicBezTo>
                  <a:cubicBezTo>
                    <a:pt x="5" y="20"/>
                    <a:pt x="5" y="22"/>
                    <a:pt x="6" y="22"/>
                  </a:cubicBezTo>
                  <a:cubicBezTo>
                    <a:pt x="8" y="22"/>
                    <a:pt x="8" y="20"/>
                    <a:pt x="9" y="19"/>
                  </a:cubicBezTo>
                  <a:cubicBezTo>
                    <a:pt x="9" y="19"/>
                    <a:pt x="11" y="19"/>
                    <a:pt x="12" y="19"/>
                  </a:cubicBezTo>
                  <a:cubicBezTo>
                    <a:pt x="13" y="19"/>
                    <a:pt x="14" y="22"/>
                    <a:pt x="15" y="21"/>
                  </a:cubicBezTo>
                  <a:cubicBezTo>
                    <a:pt x="16" y="19"/>
                    <a:pt x="15" y="18"/>
                    <a:pt x="13" y="17"/>
                  </a:cubicBezTo>
                  <a:cubicBezTo>
                    <a:pt x="12" y="17"/>
                    <a:pt x="11" y="17"/>
                    <a:pt x="10" y="16"/>
                  </a:cubicBezTo>
                  <a:cubicBezTo>
                    <a:pt x="10" y="16"/>
                    <a:pt x="9" y="15"/>
                    <a:pt x="9" y="14"/>
                  </a:cubicBezTo>
                  <a:cubicBezTo>
                    <a:pt x="8" y="13"/>
                    <a:pt x="7" y="13"/>
                    <a:pt x="7" y="11"/>
                  </a:cubicBezTo>
                  <a:cubicBezTo>
                    <a:pt x="7" y="9"/>
                    <a:pt x="9" y="9"/>
                    <a:pt x="10" y="7"/>
                  </a:cubicBezTo>
                  <a:cubicBezTo>
                    <a:pt x="10" y="6"/>
                    <a:pt x="10" y="6"/>
                    <a:pt x="9" y="5"/>
                  </a:cubicBezTo>
                  <a:cubicBezTo>
                    <a:pt x="9" y="5"/>
                    <a:pt x="9" y="5"/>
                    <a:pt x="9" y="5"/>
                  </a:cubicBezTo>
                  <a:cubicBezTo>
                    <a:pt x="8" y="4"/>
                    <a:pt x="8" y="4"/>
                    <a:pt x="8" y="3"/>
                  </a:cubicBezTo>
                  <a:cubicBezTo>
                    <a:pt x="8" y="2"/>
                    <a:pt x="8" y="2"/>
                    <a:pt x="7" y="1"/>
                  </a:cubicBezTo>
                  <a:cubicBezTo>
                    <a:pt x="5" y="0"/>
                    <a:pt x="4" y="1"/>
                    <a:pt x="3" y="1"/>
                  </a:cubicBezTo>
                  <a:cubicBezTo>
                    <a:pt x="3" y="1"/>
                    <a:pt x="3" y="1"/>
                    <a:pt x="3" y="1"/>
                  </a:cubicBezTo>
                  <a:cubicBezTo>
                    <a:pt x="3" y="2"/>
                    <a:pt x="3" y="3"/>
                    <a:pt x="3" y="4"/>
                  </a:cubicBezTo>
                  <a:cubicBezTo>
                    <a:pt x="2" y="5"/>
                    <a:pt x="2" y="6"/>
                    <a:pt x="1" y="8"/>
                  </a:cubicBezTo>
                  <a:cubicBezTo>
                    <a:pt x="1" y="8"/>
                    <a:pt x="0" y="10"/>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11"/>
            <p:cNvSpPr/>
            <p:nvPr/>
          </p:nvSpPr>
          <p:spPr bwMode="auto">
            <a:xfrm>
              <a:off x="8089107" y="-649287"/>
              <a:ext cx="71438" cy="84138"/>
            </a:xfrm>
            <a:custGeom>
              <a:avLst/>
              <a:gdLst>
                <a:gd name="T0" fmla="*/ 14 w 17"/>
                <a:gd name="T1" fmla="*/ 8 h 20"/>
                <a:gd name="T2" fmla="*/ 11 w 17"/>
                <a:gd name="T3" fmla="*/ 8 h 20"/>
                <a:gd name="T4" fmla="*/ 7 w 17"/>
                <a:gd name="T5" fmla="*/ 10 h 20"/>
                <a:gd name="T6" fmla="*/ 6 w 17"/>
                <a:gd name="T7" fmla="*/ 5 h 20"/>
                <a:gd name="T8" fmla="*/ 6 w 17"/>
                <a:gd name="T9" fmla="*/ 2 h 20"/>
                <a:gd name="T10" fmla="*/ 4 w 17"/>
                <a:gd name="T11" fmla="*/ 0 h 20"/>
                <a:gd name="T12" fmla="*/ 0 w 17"/>
                <a:gd name="T13" fmla="*/ 1 h 20"/>
                <a:gd name="T14" fmla="*/ 2 w 17"/>
                <a:gd name="T15" fmla="*/ 5 h 20"/>
                <a:gd name="T16" fmla="*/ 2 w 17"/>
                <a:gd name="T17" fmla="*/ 7 h 20"/>
                <a:gd name="T18" fmla="*/ 4 w 17"/>
                <a:gd name="T19" fmla="*/ 9 h 20"/>
                <a:gd name="T20" fmla="*/ 2 w 17"/>
                <a:gd name="T21" fmla="*/ 13 h 20"/>
                <a:gd name="T22" fmla="*/ 2 w 17"/>
                <a:gd name="T23" fmla="*/ 15 h 20"/>
                <a:gd name="T24" fmla="*/ 7 w 17"/>
                <a:gd name="T25" fmla="*/ 13 h 20"/>
                <a:gd name="T26" fmla="*/ 9 w 17"/>
                <a:gd name="T27" fmla="*/ 18 h 20"/>
                <a:gd name="T28" fmla="*/ 13 w 17"/>
                <a:gd name="T29" fmla="*/ 20 h 20"/>
                <a:gd name="T30" fmla="*/ 14 w 17"/>
                <a:gd name="T31" fmla="*/ 17 h 20"/>
                <a:gd name="T32" fmla="*/ 16 w 17"/>
                <a:gd name="T33" fmla="*/ 12 h 20"/>
                <a:gd name="T34" fmla="*/ 14 w 17"/>
                <a:gd name="T3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20">
                  <a:moveTo>
                    <a:pt x="14" y="8"/>
                  </a:moveTo>
                  <a:cubicBezTo>
                    <a:pt x="14" y="8"/>
                    <a:pt x="11" y="8"/>
                    <a:pt x="11" y="8"/>
                  </a:cubicBezTo>
                  <a:cubicBezTo>
                    <a:pt x="10" y="9"/>
                    <a:pt x="9" y="12"/>
                    <a:pt x="7" y="10"/>
                  </a:cubicBezTo>
                  <a:cubicBezTo>
                    <a:pt x="6" y="9"/>
                    <a:pt x="6" y="6"/>
                    <a:pt x="6" y="5"/>
                  </a:cubicBezTo>
                  <a:cubicBezTo>
                    <a:pt x="5" y="4"/>
                    <a:pt x="6" y="3"/>
                    <a:pt x="6" y="2"/>
                  </a:cubicBezTo>
                  <a:cubicBezTo>
                    <a:pt x="5" y="1"/>
                    <a:pt x="5" y="1"/>
                    <a:pt x="4" y="0"/>
                  </a:cubicBezTo>
                  <a:cubicBezTo>
                    <a:pt x="3" y="0"/>
                    <a:pt x="1" y="0"/>
                    <a:pt x="0" y="1"/>
                  </a:cubicBezTo>
                  <a:cubicBezTo>
                    <a:pt x="0" y="3"/>
                    <a:pt x="1" y="3"/>
                    <a:pt x="2" y="5"/>
                  </a:cubicBezTo>
                  <a:cubicBezTo>
                    <a:pt x="2" y="5"/>
                    <a:pt x="2" y="6"/>
                    <a:pt x="2" y="7"/>
                  </a:cubicBezTo>
                  <a:cubicBezTo>
                    <a:pt x="2" y="7"/>
                    <a:pt x="3" y="8"/>
                    <a:pt x="4" y="9"/>
                  </a:cubicBezTo>
                  <a:cubicBezTo>
                    <a:pt x="5" y="11"/>
                    <a:pt x="3" y="12"/>
                    <a:pt x="2" y="13"/>
                  </a:cubicBezTo>
                  <a:cubicBezTo>
                    <a:pt x="1" y="14"/>
                    <a:pt x="0" y="15"/>
                    <a:pt x="2" y="15"/>
                  </a:cubicBezTo>
                  <a:cubicBezTo>
                    <a:pt x="4" y="17"/>
                    <a:pt x="5" y="13"/>
                    <a:pt x="7" y="13"/>
                  </a:cubicBezTo>
                  <a:cubicBezTo>
                    <a:pt x="8" y="14"/>
                    <a:pt x="8" y="17"/>
                    <a:pt x="9" y="18"/>
                  </a:cubicBezTo>
                  <a:cubicBezTo>
                    <a:pt x="10" y="18"/>
                    <a:pt x="12" y="20"/>
                    <a:pt x="13" y="20"/>
                  </a:cubicBezTo>
                  <a:cubicBezTo>
                    <a:pt x="14" y="20"/>
                    <a:pt x="14" y="18"/>
                    <a:pt x="14" y="17"/>
                  </a:cubicBezTo>
                  <a:cubicBezTo>
                    <a:pt x="17" y="17"/>
                    <a:pt x="17" y="13"/>
                    <a:pt x="16" y="12"/>
                  </a:cubicBezTo>
                  <a:cubicBezTo>
                    <a:pt x="16" y="10"/>
                    <a:pt x="16"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Rectangle 12"/>
            <p:cNvSpPr>
              <a:spLocks noChangeArrowheads="1"/>
            </p:cNvSpPr>
            <p:nvPr/>
          </p:nvSpPr>
          <p:spPr bwMode="auto">
            <a:xfrm>
              <a:off x="8089107" y="-646112"/>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9" name="Freeform 13"/>
            <p:cNvSpPr/>
            <p:nvPr/>
          </p:nvSpPr>
          <p:spPr bwMode="auto">
            <a:xfrm>
              <a:off x="7876382" y="-466724"/>
              <a:ext cx="152400" cy="160338"/>
            </a:xfrm>
            <a:custGeom>
              <a:avLst/>
              <a:gdLst>
                <a:gd name="T0" fmla="*/ 36 w 36"/>
                <a:gd name="T1" fmla="*/ 30 h 38"/>
                <a:gd name="T2" fmla="*/ 35 w 36"/>
                <a:gd name="T3" fmla="*/ 29 h 38"/>
                <a:gd name="T4" fmla="*/ 36 w 36"/>
                <a:gd name="T5" fmla="*/ 27 h 38"/>
                <a:gd name="T6" fmla="*/ 29 w 36"/>
                <a:gd name="T7" fmla="*/ 22 h 38"/>
                <a:gd name="T8" fmla="*/ 27 w 36"/>
                <a:gd name="T9" fmla="*/ 16 h 38"/>
                <a:gd name="T10" fmla="*/ 23 w 36"/>
                <a:gd name="T11" fmla="*/ 14 h 38"/>
                <a:gd name="T12" fmla="*/ 18 w 36"/>
                <a:gd name="T13" fmla="*/ 9 h 38"/>
                <a:gd name="T14" fmla="*/ 13 w 36"/>
                <a:gd name="T15" fmla="*/ 5 h 38"/>
                <a:gd name="T16" fmla="*/ 12 w 36"/>
                <a:gd name="T17" fmla="*/ 3 h 38"/>
                <a:gd name="T18" fmla="*/ 10 w 36"/>
                <a:gd name="T19" fmla="*/ 2 h 38"/>
                <a:gd name="T20" fmla="*/ 3 w 36"/>
                <a:gd name="T21" fmla="*/ 0 h 38"/>
                <a:gd name="T22" fmla="*/ 0 w 36"/>
                <a:gd name="T23" fmla="*/ 0 h 38"/>
                <a:gd name="T24" fmla="*/ 2 w 36"/>
                <a:gd name="T25" fmla="*/ 3 h 38"/>
                <a:gd name="T26" fmla="*/ 4 w 36"/>
                <a:gd name="T27" fmla="*/ 5 h 38"/>
                <a:gd name="T28" fmla="*/ 6 w 36"/>
                <a:gd name="T29" fmla="*/ 8 h 38"/>
                <a:gd name="T30" fmla="*/ 12 w 36"/>
                <a:gd name="T31" fmla="*/ 12 h 38"/>
                <a:gd name="T32" fmla="*/ 14 w 36"/>
                <a:gd name="T33" fmla="*/ 19 h 38"/>
                <a:gd name="T34" fmla="*/ 15 w 36"/>
                <a:gd name="T35" fmla="*/ 22 h 38"/>
                <a:gd name="T36" fmla="*/ 17 w 36"/>
                <a:gd name="T37" fmla="*/ 23 h 38"/>
                <a:gd name="T38" fmla="*/ 20 w 36"/>
                <a:gd name="T39" fmla="*/ 27 h 38"/>
                <a:gd name="T40" fmla="*/ 28 w 36"/>
                <a:gd name="T41" fmla="*/ 34 h 38"/>
                <a:gd name="T42" fmla="*/ 30 w 36"/>
                <a:gd name="T43" fmla="*/ 37 h 38"/>
                <a:gd name="T44" fmla="*/ 35 w 36"/>
                <a:gd name="T45" fmla="*/ 35 h 38"/>
                <a:gd name="T46" fmla="*/ 36 w 36"/>
                <a:gd name="T47"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8">
                  <a:moveTo>
                    <a:pt x="36" y="30"/>
                  </a:moveTo>
                  <a:cubicBezTo>
                    <a:pt x="36" y="30"/>
                    <a:pt x="35" y="29"/>
                    <a:pt x="35" y="29"/>
                  </a:cubicBezTo>
                  <a:cubicBezTo>
                    <a:pt x="35" y="28"/>
                    <a:pt x="36" y="28"/>
                    <a:pt x="36" y="27"/>
                  </a:cubicBezTo>
                  <a:cubicBezTo>
                    <a:pt x="36" y="23"/>
                    <a:pt x="31" y="24"/>
                    <a:pt x="29" y="22"/>
                  </a:cubicBezTo>
                  <a:cubicBezTo>
                    <a:pt x="28" y="20"/>
                    <a:pt x="28" y="18"/>
                    <a:pt x="27" y="16"/>
                  </a:cubicBezTo>
                  <a:cubicBezTo>
                    <a:pt x="26" y="15"/>
                    <a:pt x="24" y="15"/>
                    <a:pt x="23" y="14"/>
                  </a:cubicBezTo>
                  <a:cubicBezTo>
                    <a:pt x="20" y="13"/>
                    <a:pt x="19" y="11"/>
                    <a:pt x="18" y="9"/>
                  </a:cubicBezTo>
                  <a:cubicBezTo>
                    <a:pt x="17" y="6"/>
                    <a:pt x="15" y="7"/>
                    <a:pt x="13" y="5"/>
                  </a:cubicBezTo>
                  <a:cubicBezTo>
                    <a:pt x="12" y="5"/>
                    <a:pt x="12" y="4"/>
                    <a:pt x="12" y="3"/>
                  </a:cubicBezTo>
                  <a:cubicBezTo>
                    <a:pt x="11" y="2"/>
                    <a:pt x="10" y="2"/>
                    <a:pt x="10" y="2"/>
                  </a:cubicBezTo>
                  <a:cubicBezTo>
                    <a:pt x="7" y="1"/>
                    <a:pt x="5" y="1"/>
                    <a:pt x="3" y="0"/>
                  </a:cubicBezTo>
                  <a:cubicBezTo>
                    <a:pt x="0" y="0"/>
                    <a:pt x="0" y="0"/>
                    <a:pt x="0" y="0"/>
                  </a:cubicBezTo>
                  <a:cubicBezTo>
                    <a:pt x="1" y="2"/>
                    <a:pt x="0" y="2"/>
                    <a:pt x="2" y="3"/>
                  </a:cubicBezTo>
                  <a:cubicBezTo>
                    <a:pt x="3" y="4"/>
                    <a:pt x="4" y="4"/>
                    <a:pt x="4" y="5"/>
                  </a:cubicBezTo>
                  <a:cubicBezTo>
                    <a:pt x="5" y="6"/>
                    <a:pt x="5" y="7"/>
                    <a:pt x="6" y="8"/>
                  </a:cubicBezTo>
                  <a:cubicBezTo>
                    <a:pt x="8" y="9"/>
                    <a:pt x="11" y="10"/>
                    <a:pt x="12" y="12"/>
                  </a:cubicBezTo>
                  <a:cubicBezTo>
                    <a:pt x="14" y="14"/>
                    <a:pt x="14" y="17"/>
                    <a:pt x="14" y="19"/>
                  </a:cubicBezTo>
                  <a:cubicBezTo>
                    <a:pt x="15" y="20"/>
                    <a:pt x="15" y="21"/>
                    <a:pt x="15" y="22"/>
                  </a:cubicBezTo>
                  <a:cubicBezTo>
                    <a:pt x="15" y="22"/>
                    <a:pt x="16" y="22"/>
                    <a:pt x="17" y="23"/>
                  </a:cubicBezTo>
                  <a:cubicBezTo>
                    <a:pt x="18" y="24"/>
                    <a:pt x="19" y="26"/>
                    <a:pt x="20" y="27"/>
                  </a:cubicBezTo>
                  <a:cubicBezTo>
                    <a:pt x="22" y="30"/>
                    <a:pt x="26" y="31"/>
                    <a:pt x="28" y="34"/>
                  </a:cubicBezTo>
                  <a:cubicBezTo>
                    <a:pt x="29" y="35"/>
                    <a:pt x="29" y="37"/>
                    <a:pt x="30" y="37"/>
                  </a:cubicBezTo>
                  <a:cubicBezTo>
                    <a:pt x="32" y="38"/>
                    <a:pt x="35" y="37"/>
                    <a:pt x="35" y="35"/>
                  </a:cubicBezTo>
                  <a:cubicBezTo>
                    <a:pt x="36" y="34"/>
                    <a:pt x="36" y="31"/>
                    <a:pt x="3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14"/>
            <p:cNvSpPr/>
            <p:nvPr/>
          </p:nvSpPr>
          <p:spPr bwMode="auto">
            <a:xfrm>
              <a:off x="8020844" y="-319087"/>
              <a:ext cx="254000" cy="73025"/>
            </a:xfrm>
            <a:custGeom>
              <a:avLst/>
              <a:gdLst>
                <a:gd name="T0" fmla="*/ 32 w 60"/>
                <a:gd name="T1" fmla="*/ 11 h 17"/>
                <a:gd name="T2" fmla="*/ 34 w 60"/>
                <a:gd name="T3" fmla="*/ 12 h 17"/>
                <a:gd name="T4" fmla="*/ 36 w 60"/>
                <a:gd name="T5" fmla="*/ 13 h 17"/>
                <a:gd name="T6" fmla="*/ 39 w 60"/>
                <a:gd name="T7" fmla="*/ 13 h 17"/>
                <a:gd name="T8" fmla="*/ 45 w 60"/>
                <a:gd name="T9" fmla="*/ 13 h 17"/>
                <a:gd name="T10" fmla="*/ 47 w 60"/>
                <a:gd name="T11" fmla="*/ 16 h 17"/>
                <a:gd name="T12" fmla="*/ 51 w 60"/>
                <a:gd name="T13" fmla="*/ 16 h 17"/>
                <a:gd name="T14" fmla="*/ 51 w 60"/>
                <a:gd name="T15" fmla="*/ 13 h 17"/>
                <a:gd name="T16" fmla="*/ 55 w 60"/>
                <a:gd name="T17" fmla="*/ 11 h 17"/>
                <a:gd name="T18" fmla="*/ 58 w 60"/>
                <a:gd name="T19" fmla="*/ 9 h 17"/>
                <a:gd name="T20" fmla="*/ 59 w 60"/>
                <a:gd name="T21" fmla="*/ 8 h 17"/>
                <a:gd name="T22" fmla="*/ 49 w 60"/>
                <a:gd name="T23" fmla="*/ 8 h 17"/>
                <a:gd name="T24" fmla="*/ 44 w 60"/>
                <a:gd name="T25" fmla="*/ 9 h 17"/>
                <a:gd name="T26" fmla="*/ 32 w 60"/>
                <a:gd name="T27" fmla="*/ 8 h 17"/>
                <a:gd name="T28" fmla="*/ 25 w 60"/>
                <a:gd name="T29" fmla="*/ 7 h 17"/>
                <a:gd name="T30" fmla="*/ 24 w 60"/>
                <a:gd name="T31" fmla="*/ 5 h 17"/>
                <a:gd name="T32" fmla="*/ 22 w 60"/>
                <a:gd name="T33" fmla="*/ 5 h 17"/>
                <a:gd name="T34" fmla="*/ 19 w 60"/>
                <a:gd name="T35" fmla="*/ 4 h 17"/>
                <a:gd name="T36" fmla="*/ 12 w 60"/>
                <a:gd name="T37" fmla="*/ 3 h 17"/>
                <a:gd name="T38" fmla="*/ 4 w 60"/>
                <a:gd name="T39" fmla="*/ 1 h 17"/>
                <a:gd name="T40" fmla="*/ 4 w 60"/>
                <a:gd name="T41" fmla="*/ 2 h 17"/>
                <a:gd name="T42" fmla="*/ 2 w 60"/>
                <a:gd name="T43" fmla="*/ 5 h 17"/>
                <a:gd name="T44" fmla="*/ 14 w 60"/>
                <a:gd name="T45" fmla="*/ 6 h 17"/>
                <a:gd name="T46" fmla="*/ 19 w 60"/>
                <a:gd name="T47" fmla="*/ 9 h 17"/>
                <a:gd name="T48" fmla="*/ 24 w 60"/>
                <a:gd name="T49" fmla="*/ 10 h 17"/>
                <a:gd name="T50" fmla="*/ 29 w 60"/>
                <a:gd name="T51" fmla="*/ 11 h 17"/>
                <a:gd name="T52" fmla="*/ 32 w 60"/>
                <a:gd name="T5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17">
                  <a:moveTo>
                    <a:pt x="32" y="11"/>
                  </a:moveTo>
                  <a:cubicBezTo>
                    <a:pt x="33" y="12"/>
                    <a:pt x="33" y="12"/>
                    <a:pt x="34" y="12"/>
                  </a:cubicBezTo>
                  <a:cubicBezTo>
                    <a:pt x="34" y="13"/>
                    <a:pt x="35" y="13"/>
                    <a:pt x="36" y="13"/>
                  </a:cubicBezTo>
                  <a:cubicBezTo>
                    <a:pt x="37" y="13"/>
                    <a:pt x="38" y="13"/>
                    <a:pt x="39" y="13"/>
                  </a:cubicBezTo>
                  <a:cubicBezTo>
                    <a:pt x="41" y="13"/>
                    <a:pt x="44" y="12"/>
                    <a:pt x="45" y="13"/>
                  </a:cubicBezTo>
                  <a:cubicBezTo>
                    <a:pt x="46" y="14"/>
                    <a:pt x="46" y="15"/>
                    <a:pt x="47" y="16"/>
                  </a:cubicBezTo>
                  <a:cubicBezTo>
                    <a:pt x="47" y="16"/>
                    <a:pt x="50" y="17"/>
                    <a:pt x="51" y="16"/>
                  </a:cubicBezTo>
                  <a:cubicBezTo>
                    <a:pt x="53" y="15"/>
                    <a:pt x="50" y="14"/>
                    <a:pt x="51" y="13"/>
                  </a:cubicBezTo>
                  <a:cubicBezTo>
                    <a:pt x="51" y="12"/>
                    <a:pt x="54" y="12"/>
                    <a:pt x="55" y="11"/>
                  </a:cubicBezTo>
                  <a:cubicBezTo>
                    <a:pt x="56" y="11"/>
                    <a:pt x="57" y="10"/>
                    <a:pt x="58" y="9"/>
                  </a:cubicBezTo>
                  <a:cubicBezTo>
                    <a:pt x="59" y="9"/>
                    <a:pt x="60" y="9"/>
                    <a:pt x="59" y="8"/>
                  </a:cubicBezTo>
                  <a:cubicBezTo>
                    <a:pt x="57" y="7"/>
                    <a:pt x="51" y="8"/>
                    <a:pt x="49" y="8"/>
                  </a:cubicBezTo>
                  <a:cubicBezTo>
                    <a:pt x="47" y="8"/>
                    <a:pt x="46" y="9"/>
                    <a:pt x="44" y="9"/>
                  </a:cubicBezTo>
                  <a:cubicBezTo>
                    <a:pt x="40" y="10"/>
                    <a:pt x="35" y="9"/>
                    <a:pt x="32" y="8"/>
                  </a:cubicBezTo>
                  <a:cubicBezTo>
                    <a:pt x="30" y="7"/>
                    <a:pt x="27" y="8"/>
                    <a:pt x="25" y="7"/>
                  </a:cubicBezTo>
                  <a:cubicBezTo>
                    <a:pt x="25" y="6"/>
                    <a:pt x="24" y="6"/>
                    <a:pt x="24" y="5"/>
                  </a:cubicBezTo>
                  <a:cubicBezTo>
                    <a:pt x="23" y="5"/>
                    <a:pt x="22" y="5"/>
                    <a:pt x="22" y="5"/>
                  </a:cubicBezTo>
                  <a:cubicBezTo>
                    <a:pt x="21" y="5"/>
                    <a:pt x="20" y="4"/>
                    <a:pt x="19" y="4"/>
                  </a:cubicBezTo>
                  <a:cubicBezTo>
                    <a:pt x="17" y="3"/>
                    <a:pt x="14" y="4"/>
                    <a:pt x="12" y="3"/>
                  </a:cubicBezTo>
                  <a:cubicBezTo>
                    <a:pt x="10" y="2"/>
                    <a:pt x="6" y="0"/>
                    <a:pt x="4" y="1"/>
                  </a:cubicBezTo>
                  <a:cubicBezTo>
                    <a:pt x="4" y="2"/>
                    <a:pt x="4" y="2"/>
                    <a:pt x="4" y="2"/>
                  </a:cubicBezTo>
                  <a:cubicBezTo>
                    <a:pt x="2" y="0"/>
                    <a:pt x="0" y="4"/>
                    <a:pt x="2" y="5"/>
                  </a:cubicBezTo>
                  <a:cubicBezTo>
                    <a:pt x="4" y="8"/>
                    <a:pt x="10" y="6"/>
                    <a:pt x="14" y="6"/>
                  </a:cubicBezTo>
                  <a:cubicBezTo>
                    <a:pt x="16" y="6"/>
                    <a:pt x="17" y="9"/>
                    <a:pt x="19" y="9"/>
                  </a:cubicBezTo>
                  <a:cubicBezTo>
                    <a:pt x="21" y="10"/>
                    <a:pt x="23" y="10"/>
                    <a:pt x="24" y="10"/>
                  </a:cubicBezTo>
                  <a:cubicBezTo>
                    <a:pt x="26" y="11"/>
                    <a:pt x="27" y="11"/>
                    <a:pt x="29" y="11"/>
                  </a:cubicBezTo>
                  <a:cubicBezTo>
                    <a:pt x="30" y="11"/>
                    <a:pt x="31" y="11"/>
                    <a:pt x="3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15"/>
            <p:cNvSpPr/>
            <p:nvPr/>
          </p:nvSpPr>
          <p:spPr bwMode="auto">
            <a:xfrm>
              <a:off x="8068469" y="-450849"/>
              <a:ext cx="152400" cy="119063"/>
            </a:xfrm>
            <a:custGeom>
              <a:avLst/>
              <a:gdLst>
                <a:gd name="T0" fmla="*/ 30 w 36"/>
                <a:gd name="T1" fmla="*/ 2 h 28"/>
                <a:gd name="T2" fmla="*/ 26 w 36"/>
                <a:gd name="T3" fmla="*/ 0 h 28"/>
                <a:gd name="T4" fmla="*/ 22 w 36"/>
                <a:gd name="T5" fmla="*/ 5 h 28"/>
                <a:gd name="T6" fmla="*/ 19 w 36"/>
                <a:gd name="T7" fmla="*/ 9 h 28"/>
                <a:gd name="T8" fmla="*/ 17 w 36"/>
                <a:gd name="T9" fmla="*/ 9 h 28"/>
                <a:gd name="T10" fmla="*/ 15 w 36"/>
                <a:gd name="T11" fmla="*/ 10 h 28"/>
                <a:gd name="T12" fmla="*/ 11 w 36"/>
                <a:gd name="T13" fmla="*/ 10 h 28"/>
                <a:gd name="T14" fmla="*/ 9 w 36"/>
                <a:gd name="T15" fmla="*/ 10 h 28"/>
                <a:gd name="T16" fmla="*/ 6 w 36"/>
                <a:gd name="T17" fmla="*/ 9 h 28"/>
                <a:gd name="T18" fmla="*/ 6 w 36"/>
                <a:gd name="T19" fmla="*/ 10 h 28"/>
                <a:gd name="T20" fmla="*/ 0 w 36"/>
                <a:gd name="T21" fmla="*/ 12 h 28"/>
                <a:gd name="T22" fmla="*/ 3 w 36"/>
                <a:gd name="T23" fmla="*/ 17 h 28"/>
                <a:gd name="T24" fmla="*/ 3 w 36"/>
                <a:gd name="T25" fmla="*/ 19 h 28"/>
                <a:gd name="T26" fmla="*/ 5 w 36"/>
                <a:gd name="T27" fmla="*/ 22 h 28"/>
                <a:gd name="T28" fmla="*/ 5 w 36"/>
                <a:gd name="T29" fmla="*/ 24 h 28"/>
                <a:gd name="T30" fmla="*/ 9 w 36"/>
                <a:gd name="T31" fmla="*/ 24 h 28"/>
                <a:gd name="T32" fmla="*/ 14 w 36"/>
                <a:gd name="T33" fmla="*/ 24 h 28"/>
                <a:gd name="T34" fmla="*/ 17 w 36"/>
                <a:gd name="T35" fmla="*/ 25 h 28"/>
                <a:gd name="T36" fmla="*/ 26 w 36"/>
                <a:gd name="T37" fmla="*/ 24 h 28"/>
                <a:gd name="T38" fmla="*/ 26 w 36"/>
                <a:gd name="T39" fmla="*/ 20 h 28"/>
                <a:gd name="T40" fmla="*/ 29 w 36"/>
                <a:gd name="T41" fmla="*/ 18 h 28"/>
                <a:gd name="T42" fmla="*/ 30 w 36"/>
                <a:gd name="T43" fmla="*/ 14 h 28"/>
                <a:gd name="T44" fmla="*/ 33 w 36"/>
                <a:gd name="T45" fmla="*/ 12 h 28"/>
                <a:gd name="T46" fmla="*/ 30 w 36"/>
                <a:gd name="T47" fmla="*/ 4 h 28"/>
                <a:gd name="T48" fmla="*/ 30 w 36"/>
                <a:gd name="T4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28">
                  <a:moveTo>
                    <a:pt x="30" y="2"/>
                  </a:moveTo>
                  <a:cubicBezTo>
                    <a:pt x="30" y="1"/>
                    <a:pt x="28" y="0"/>
                    <a:pt x="26" y="0"/>
                  </a:cubicBezTo>
                  <a:cubicBezTo>
                    <a:pt x="24" y="0"/>
                    <a:pt x="23" y="3"/>
                    <a:pt x="22" y="5"/>
                  </a:cubicBezTo>
                  <a:cubicBezTo>
                    <a:pt x="22" y="7"/>
                    <a:pt x="21" y="9"/>
                    <a:pt x="19" y="9"/>
                  </a:cubicBezTo>
                  <a:cubicBezTo>
                    <a:pt x="18" y="9"/>
                    <a:pt x="17" y="9"/>
                    <a:pt x="17" y="9"/>
                  </a:cubicBezTo>
                  <a:cubicBezTo>
                    <a:pt x="16" y="9"/>
                    <a:pt x="15" y="9"/>
                    <a:pt x="15" y="10"/>
                  </a:cubicBezTo>
                  <a:cubicBezTo>
                    <a:pt x="13" y="10"/>
                    <a:pt x="12" y="9"/>
                    <a:pt x="11" y="10"/>
                  </a:cubicBezTo>
                  <a:cubicBezTo>
                    <a:pt x="10" y="10"/>
                    <a:pt x="10" y="10"/>
                    <a:pt x="9" y="10"/>
                  </a:cubicBezTo>
                  <a:cubicBezTo>
                    <a:pt x="8" y="10"/>
                    <a:pt x="7" y="10"/>
                    <a:pt x="6" y="9"/>
                  </a:cubicBezTo>
                  <a:cubicBezTo>
                    <a:pt x="6" y="10"/>
                    <a:pt x="6" y="10"/>
                    <a:pt x="6" y="10"/>
                  </a:cubicBezTo>
                  <a:cubicBezTo>
                    <a:pt x="4" y="6"/>
                    <a:pt x="0" y="9"/>
                    <a:pt x="0" y="12"/>
                  </a:cubicBezTo>
                  <a:cubicBezTo>
                    <a:pt x="0" y="14"/>
                    <a:pt x="2" y="15"/>
                    <a:pt x="3" y="17"/>
                  </a:cubicBezTo>
                  <a:cubicBezTo>
                    <a:pt x="3" y="18"/>
                    <a:pt x="3" y="18"/>
                    <a:pt x="3" y="19"/>
                  </a:cubicBezTo>
                  <a:cubicBezTo>
                    <a:pt x="3" y="20"/>
                    <a:pt x="5" y="21"/>
                    <a:pt x="5" y="22"/>
                  </a:cubicBezTo>
                  <a:cubicBezTo>
                    <a:pt x="5" y="22"/>
                    <a:pt x="5" y="23"/>
                    <a:pt x="5" y="24"/>
                  </a:cubicBezTo>
                  <a:cubicBezTo>
                    <a:pt x="6" y="25"/>
                    <a:pt x="8" y="24"/>
                    <a:pt x="9" y="24"/>
                  </a:cubicBezTo>
                  <a:cubicBezTo>
                    <a:pt x="10" y="24"/>
                    <a:pt x="12" y="24"/>
                    <a:pt x="14" y="24"/>
                  </a:cubicBezTo>
                  <a:cubicBezTo>
                    <a:pt x="15" y="24"/>
                    <a:pt x="16" y="25"/>
                    <a:pt x="17" y="25"/>
                  </a:cubicBezTo>
                  <a:cubicBezTo>
                    <a:pt x="20" y="27"/>
                    <a:pt x="24" y="28"/>
                    <a:pt x="26" y="24"/>
                  </a:cubicBezTo>
                  <a:cubicBezTo>
                    <a:pt x="26" y="22"/>
                    <a:pt x="25" y="21"/>
                    <a:pt x="26" y="20"/>
                  </a:cubicBezTo>
                  <a:cubicBezTo>
                    <a:pt x="27" y="19"/>
                    <a:pt x="28" y="19"/>
                    <a:pt x="29" y="18"/>
                  </a:cubicBezTo>
                  <a:cubicBezTo>
                    <a:pt x="30" y="17"/>
                    <a:pt x="29" y="15"/>
                    <a:pt x="30" y="14"/>
                  </a:cubicBezTo>
                  <a:cubicBezTo>
                    <a:pt x="30" y="12"/>
                    <a:pt x="32" y="13"/>
                    <a:pt x="33" y="12"/>
                  </a:cubicBezTo>
                  <a:cubicBezTo>
                    <a:pt x="36" y="10"/>
                    <a:pt x="30" y="6"/>
                    <a:pt x="30" y="4"/>
                  </a:cubicBezTo>
                  <a:cubicBezTo>
                    <a:pt x="29" y="4"/>
                    <a:pt x="30" y="2"/>
                    <a:pt x="3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16"/>
            <p:cNvSpPr/>
            <p:nvPr/>
          </p:nvSpPr>
          <p:spPr bwMode="auto">
            <a:xfrm>
              <a:off x="8216107" y="-407987"/>
              <a:ext cx="80963" cy="93663"/>
            </a:xfrm>
            <a:custGeom>
              <a:avLst/>
              <a:gdLst>
                <a:gd name="T0" fmla="*/ 10 w 19"/>
                <a:gd name="T1" fmla="*/ 7 h 22"/>
                <a:gd name="T2" fmla="*/ 14 w 19"/>
                <a:gd name="T3" fmla="*/ 4 h 22"/>
                <a:gd name="T4" fmla="*/ 18 w 19"/>
                <a:gd name="T5" fmla="*/ 3 h 22"/>
                <a:gd name="T6" fmla="*/ 19 w 19"/>
                <a:gd name="T7" fmla="*/ 1 h 22"/>
                <a:gd name="T8" fmla="*/ 19 w 19"/>
                <a:gd name="T9" fmla="*/ 0 h 22"/>
                <a:gd name="T10" fmla="*/ 14 w 19"/>
                <a:gd name="T11" fmla="*/ 1 h 22"/>
                <a:gd name="T12" fmla="*/ 12 w 19"/>
                <a:gd name="T13" fmla="*/ 0 h 22"/>
                <a:gd name="T14" fmla="*/ 9 w 19"/>
                <a:gd name="T15" fmla="*/ 1 h 22"/>
                <a:gd name="T16" fmla="*/ 6 w 19"/>
                <a:gd name="T17" fmla="*/ 1 h 22"/>
                <a:gd name="T18" fmla="*/ 3 w 19"/>
                <a:gd name="T19" fmla="*/ 4 h 22"/>
                <a:gd name="T20" fmla="*/ 1 w 19"/>
                <a:gd name="T21" fmla="*/ 8 h 22"/>
                <a:gd name="T22" fmla="*/ 0 w 19"/>
                <a:gd name="T23" fmla="*/ 12 h 22"/>
                <a:gd name="T24" fmla="*/ 1 w 19"/>
                <a:gd name="T25" fmla="*/ 15 h 22"/>
                <a:gd name="T26" fmla="*/ 1 w 19"/>
                <a:gd name="T27" fmla="*/ 17 h 22"/>
                <a:gd name="T28" fmla="*/ 3 w 19"/>
                <a:gd name="T29" fmla="*/ 22 h 22"/>
                <a:gd name="T30" fmla="*/ 4 w 19"/>
                <a:gd name="T31" fmla="*/ 22 h 22"/>
                <a:gd name="T32" fmla="*/ 5 w 19"/>
                <a:gd name="T33" fmla="*/ 17 h 22"/>
                <a:gd name="T34" fmla="*/ 5 w 19"/>
                <a:gd name="T35" fmla="*/ 14 h 22"/>
                <a:gd name="T36" fmla="*/ 8 w 19"/>
                <a:gd name="T37" fmla="*/ 16 h 22"/>
                <a:gd name="T38" fmla="*/ 9 w 19"/>
                <a:gd name="T39" fmla="*/ 18 h 22"/>
                <a:gd name="T40" fmla="*/ 11 w 19"/>
                <a:gd name="T41" fmla="*/ 16 h 22"/>
                <a:gd name="T42" fmla="*/ 10 w 19"/>
                <a:gd name="T43" fmla="*/ 12 h 22"/>
                <a:gd name="T44" fmla="*/ 8 w 19"/>
                <a:gd name="T45" fmla="*/ 11 h 22"/>
                <a:gd name="T46" fmla="*/ 10 w 19"/>
                <a:gd name="T47"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22">
                  <a:moveTo>
                    <a:pt x="10" y="7"/>
                  </a:moveTo>
                  <a:cubicBezTo>
                    <a:pt x="11" y="6"/>
                    <a:pt x="13" y="4"/>
                    <a:pt x="14" y="4"/>
                  </a:cubicBezTo>
                  <a:cubicBezTo>
                    <a:pt x="16" y="4"/>
                    <a:pt x="17" y="4"/>
                    <a:pt x="18" y="3"/>
                  </a:cubicBezTo>
                  <a:cubicBezTo>
                    <a:pt x="19" y="3"/>
                    <a:pt x="19" y="2"/>
                    <a:pt x="19" y="1"/>
                  </a:cubicBezTo>
                  <a:cubicBezTo>
                    <a:pt x="19" y="0"/>
                    <a:pt x="19" y="0"/>
                    <a:pt x="19" y="0"/>
                  </a:cubicBezTo>
                  <a:cubicBezTo>
                    <a:pt x="17" y="0"/>
                    <a:pt x="15" y="1"/>
                    <a:pt x="14" y="1"/>
                  </a:cubicBezTo>
                  <a:cubicBezTo>
                    <a:pt x="13" y="1"/>
                    <a:pt x="13" y="0"/>
                    <a:pt x="12" y="0"/>
                  </a:cubicBezTo>
                  <a:cubicBezTo>
                    <a:pt x="11" y="0"/>
                    <a:pt x="10" y="1"/>
                    <a:pt x="9" y="1"/>
                  </a:cubicBezTo>
                  <a:cubicBezTo>
                    <a:pt x="8" y="1"/>
                    <a:pt x="7" y="0"/>
                    <a:pt x="6" y="1"/>
                  </a:cubicBezTo>
                  <a:cubicBezTo>
                    <a:pt x="5" y="1"/>
                    <a:pt x="4" y="3"/>
                    <a:pt x="3" y="4"/>
                  </a:cubicBezTo>
                  <a:cubicBezTo>
                    <a:pt x="2" y="5"/>
                    <a:pt x="2" y="7"/>
                    <a:pt x="1" y="8"/>
                  </a:cubicBezTo>
                  <a:cubicBezTo>
                    <a:pt x="1" y="10"/>
                    <a:pt x="0" y="11"/>
                    <a:pt x="0" y="12"/>
                  </a:cubicBezTo>
                  <a:cubicBezTo>
                    <a:pt x="0" y="14"/>
                    <a:pt x="1" y="13"/>
                    <a:pt x="1" y="15"/>
                  </a:cubicBezTo>
                  <a:cubicBezTo>
                    <a:pt x="2" y="16"/>
                    <a:pt x="1" y="16"/>
                    <a:pt x="1" y="17"/>
                  </a:cubicBezTo>
                  <a:cubicBezTo>
                    <a:pt x="1" y="19"/>
                    <a:pt x="1" y="21"/>
                    <a:pt x="3" y="22"/>
                  </a:cubicBezTo>
                  <a:cubicBezTo>
                    <a:pt x="3" y="22"/>
                    <a:pt x="3" y="22"/>
                    <a:pt x="4" y="22"/>
                  </a:cubicBezTo>
                  <a:cubicBezTo>
                    <a:pt x="5" y="21"/>
                    <a:pt x="5" y="18"/>
                    <a:pt x="5" y="17"/>
                  </a:cubicBezTo>
                  <a:cubicBezTo>
                    <a:pt x="5" y="16"/>
                    <a:pt x="4" y="14"/>
                    <a:pt x="5" y="14"/>
                  </a:cubicBezTo>
                  <a:cubicBezTo>
                    <a:pt x="7" y="13"/>
                    <a:pt x="8" y="15"/>
                    <a:pt x="8" y="16"/>
                  </a:cubicBezTo>
                  <a:cubicBezTo>
                    <a:pt x="8" y="17"/>
                    <a:pt x="8" y="18"/>
                    <a:pt x="9" y="18"/>
                  </a:cubicBezTo>
                  <a:cubicBezTo>
                    <a:pt x="11" y="18"/>
                    <a:pt x="11" y="17"/>
                    <a:pt x="11" y="16"/>
                  </a:cubicBezTo>
                  <a:cubicBezTo>
                    <a:pt x="11" y="15"/>
                    <a:pt x="11" y="13"/>
                    <a:pt x="10" y="12"/>
                  </a:cubicBezTo>
                  <a:cubicBezTo>
                    <a:pt x="10" y="11"/>
                    <a:pt x="8" y="11"/>
                    <a:pt x="8" y="11"/>
                  </a:cubicBezTo>
                  <a:cubicBezTo>
                    <a:pt x="6" y="9"/>
                    <a:pt x="9" y="7"/>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Rectangle 17"/>
            <p:cNvSpPr>
              <a:spLocks noChangeArrowheads="1"/>
            </p:cNvSpPr>
            <p:nvPr/>
          </p:nvSpPr>
          <p:spPr bwMode="auto">
            <a:xfrm>
              <a:off x="8297069" y="-407987"/>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4" name="Freeform 18"/>
            <p:cNvSpPr/>
            <p:nvPr/>
          </p:nvSpPr>
          <p:spPr bwMode="auto">
            <a:xfrm>
              <a:off x="8335169" y="-420687"/>
              <a:ext cx="25400" cy="50800"/>
            </a:xfrm>
            <a:custGeom>
              <a:avLst/>
              <a:gdLst>
                <a:gd name="T0" fmla="*/ 1 w 6"/>
                <a:gd name="T1" fmla="*/ 8 h 12"/>
                <a:gd name="T2" fmla="*/ 4 w 6"/>
                <a:gd name="T3" fmla="*/ 10 h 12"/>
                <a:gd name="T4" fmla="*/ 3 w 6"/>
                <a:gd name="T5" fmla="*/ 6 h 12"/>
                <a:gd name="T6" fmla="*/ 5 w 6"/>
                <a:gd name="T7" fmla="*/ 4 h 12"/>
                <a:gd name="T8" fmla="*/ 0 w 6"/>
                <a:gd name="T9" fmla="*/ 2 h 12"/>
                <a:gd name="T10" fmla="*/ 1 w 6"/>
                <a:gd name="T11" fmla="*/ 2 h 12"/>
                <a:gd name="T12" fmla="*/ 1 w 6"/>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6" h="12">
                  <a:moveTo>
                    <a:pt x="1" y="8"/>
                  </a:moveTo>
                  <a:cubicBezTo>
                    <a:pt x="1" y="9"/>
                    <a:pt x="3" y="12"/>
                    <a:pt x="4" y="10"/>
                  </a:cubicBezTo>
                  <a:cubicBezTo>
                    <a:pt x="6" y="8"/>
                    <a:pt x="3" y="7"/>
                    <a:pt x="3" y="6"/>
                  </a:cubicBezTo>
                  <a:cubicBezTo>
                    <a:pt x="4" y="5"/>
                    <a:pt x="5" y="5"/>
                    <a:pt x="5" y="4"/>
                  </a:cubicBezTo>
                  <a:cubicBezTo>
                    <a:pt x="5" y="2"/>
                    <a:pt x="1" y="0"/>
                    <a:pt x="0" y="2"/>
                  </a:cubicBezTo>
                  <a:cubicBezTo>
                    <a:pt x="1" y="2"/>
                    <a:pt x="1" y="2"/>
                    <a:pt x="1" y="2"/>
                  </a:cubicBezTo>
                  <a:cubicBezTo>
                    <a:pt x="0" y="4"/>
                    <a:pt x="0" y="6"/>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
            <p:cNvSpPr/>
            <p:nvPr/>
          </p:nvSpPr>
          <p:spPr bwMode="auto">
            <a:xfrm>
              <a:off x="8284369" y="-280987"/>
              <a:ext cx="50800" cy="38100"/>
            </a:xfrm>
            <a:custGeom>
              <a:avLst/>
              <a:gdLst>
                <a:gd name="T0" fmla="*/ 4 w 12"/>
                <a:gd name="T1" fmla="*/ 6 h 9"/>
                <a:gd name="T2" fmla="*/ 10 w 12"/>
                <a:gd name="T3" fmla="*/ 5 h 9"/>
                <a:gd name="T4" fmla="*/ 8 w 12"/>
                <a:gd name="T5" fmla="*/ 1 h 9"/>
                <a:gd name="T6" fmla="*/ 9 w 12"/>
                <a:gd name="T7" fmla="*/ 1 h 9"/>
                <a:gd name="T8" fmla="*/ 4 w 12"/>
                <a:gd name="T9" fmla="*/ 1 h 9"/>
                <a:gd name="T10" fmla="*/ 3 w 12"/>
                <a:gd name="T11" fmla="*/ 3 h 9"/>
                <a:gd name="T12" fmla="*/ 2 w 12"/>
                <a:gd name="T13" fmla="*/ 3 h 9"/>
                <a:gd name="T14" fmla="*/ 0 w 12"/>
                <a:gd name="T15" fmla="*/ 9 h 9"/>
                <a:gd name="T16" fmla="*/ 4 w 12"/>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9">
                  <a:moveTo>
                    <a:pt x="4" y="6"/>
                  </a:moveTo>
                  <a:cubicBezTo>
                    <a:pt x="6" y="5"/>
                    <a:pt x="8" y="6"/>
                    <a:pt x="10" y="5"/>
                  </a:cubicBezTo>
                  <a:cubicBezTo>
                    <a:pt x="12" y="3"/>
                    <a:pt x="10" y="1"/>
                    <a:pt x="8" y="1"/>
                  </a:cubicBezTo>
                  <a:cubicBezTo>
                    <a:pt x="9" y="1"/>
                    <a:pt x="9" y="1"/>
                    <a:pt x="9" y="1"/>
                  </a:cubicBezTo>
                  <a:cubicBezTo>
                    <a:pt x="7" y="1"/>
                    <a:pt x="5" y="0"/>
                    <a:pt x="4" y="1"/>
                  </a:cubicBezTo>
                  <a:cubicBezTo>
                    <a:pt x="3" y="2"/>
                    <a:pt x="3" y="2"/>
                    <a:pt x="3" y="3"/>
                  </a:cubicBezTo>
                  <a:cubicBezTo>
                    <a:pt x="2" y="3"/>
                    <a:pt x="2" y="3"/>
                    <a:pt x="2" y="3"/>
                  </a:cubicBezTo>
                  <a:cubicBezTo>
                    <a:pt x="1" y="5"/>
                    <a:pt x="0" y="6"/>
                    <a:pt x="0" y="9"/>
                  </a:cubicBezTo>
                  <a:cubicBezTo>
                    <a:pt x="2" y="9"/>
                    <a:pt x="3"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20"/>
            <p:cNvSpPr/>
            <p:nvPr/>
          </p:nvSpPr>
          <p:spPr bwMode="auto">
            <a:xfrm>
              <a:off x="8322469" y="-357187"/>
              <a:ext cx="63500" cy="30163"/>
            </a:xfrm>
            <a:custGeom>
              <a:avLst/>
              <a:gdLst>
                <a:gd name="T0" fmla="*/ 9 w 15"/>
                <a:gd name="T1" fmla="*/ 1 h 7"/>
                <a:gd name="T2" fmla="*/ 4 w 15"/>
                <a:gd name="T3" fmla="*/ 1 h 7"/>
                <a:gd name="T4" fmla="*/ 2 w 15"/>
                <a:gd name="T5" fmla="*/ 2 h 7"/>
                <a:gd name="T6" fmla="*/ 0 w 15"/>
                <a:gd name="T7" fmla="*/ 3 h 7"/>
                <a:gd name="T8" fmla="*/ 0 w 15"/>
                <a:gd name="T9" fmla="*/ 5 h 7"/>
                <a:gd name="T10" fmla="*/ 6 w 15"/>
                <a:gd name="T11" fmla="*/ 5 h 7"/>
                <a:gd name="T12" fmla="*/ 11 w 15"/>
                <a:gd name="T13" fmla="*/ 6 h 7"/>
                <a:gd name="T14" fmla="*/ 13 w 15"/>
                <a:gd name="T15" fmla="*/ 2 h 7"/>
                <a:gd name="T16" fmla="*/ 14 w 15"/>
                <a:gd name="T17" fmla="*/ 2 h 7"/>
                <a:gd name="T18" fmla="*/ 9 w 15"/>
                <a:gd name="T1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7">
                  <a:moveTo>
                    <a:pt x="9" y="1"/>
                  </a:moveTo>
                  <a:cubicBezTo>
                    <a:pt x="7" y="1"/>
                    <a:pt x="6" y="0"/>
                    <a:pt x="4" y="1"/>
                  </a:cubicBezTo>
                  <a:cubicBezTo>
                    <a:pt x="3" y="1"/>
                    <a:pt x="2" y="2"/>
                    <a:pt x="2" y="2"/>
                  </a:cubicBezTo>
                  <a:cubicBezTo>
                    <a:pt x="1" y="2"/>
                    <a:pt x="1" y="2"/>
                    <a:pt x="0" y="3"/>
                  </a:cubicBezTo>
                  <a:cubicBezTo>
                    <a:pt x="0" y="5"/>
                    <a:pt x="0" y="5"/>
                    <a:pt x="0" y="5"/>
                  </a:cubicBezTo>
                  <a:cubicBezTo>
                    <a:pt x="1" y="7"/>
                    <a:pt x="5" y="5"/>
                    <a:pt x="6" y="5"/>
                  </a:cubicBezTo>
                  <a:cubicBezTo>
                    <a:pt x="9" y="5"/>
                    <a:pt x="9" y="7"/>
                    <a:pt x="11" y="6"/>
                  </a:cubicBezTo>
                  <a:cubicBezTo>
                    <a:pt x="14" y="6"/>
                    <a:pt x="15" y="4"/>
                    <a:pt x="13" y="2"/>
                  </a:cubicBezTo>
                  <a:cubicBezTo>
                    <a:pt x="14" y="2"/>
                    <a:pt x="14" y="2"/>
                    <a:pt x="14" y="2"/>
                  </a:cubicBezTo>
                  <a:cubicBezTo>
                    <a:pt x="14" y="0"/>
                    <a:pt x="10"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21"/>
            <p:cNvSpPr/>
            <p:nvPr/>
          </p:nvSpPr>
          <p:spPr bwMode="auto">
            <a:xfrm>
              <a:off x="8393907" y="-387349"/>
              <a:ext cx="276225" cy="144463"/>
            </a:xfrm>
            <a:custGeom>
              <a:avLst/>
              <a:gdLst>
                <a:gd name="T0" fmla="*/ 56 w 65"/>
                <a:gd name="T1" fmla="*/ 24 h 34"/>
                <a:gd name="T2" fmla="*/ 54 w 65"/>
                <a:gd name="T3" fmla="*/ 21 h 34"/>
                <a:gd name="T4" fmla="*/ 50 w 65"/>
                <a:gd name="T5" fmla="*/ 18 h 34"/>
                <a:gd name="T6" fmla="*/ 48 w 65"/>
                <a:gd name="T7" fmla="*/ 16 h 34"/>
                <a:gd name="T8" fmla="*/ 42 w 65"/>
                <a:gd name="T9" fmla="*/ 11 h 34"/>
                <a:gd name="T10" fmla="*/ 36 w 65"/>
                <a:gd name="T11" fmla="*/ 9 h 34"/>
                <a:gd name="T12" fmla="*/ 30 w 65"/>
                <a:gd name="T13" fmla="*/ 6 h 34"/>
                <a:gd name="T14" fmla="*/ 27 w 65"/>
                <a:gd name="T15" fmla="*/ 6 h 34"/>
                <a:gd name="T16" fmla="*/ 21 w 65"/>
                <a:gd name="T17" fmla="*/ 4 h 34"/>
                <a:gd name="T18" fmla="*/ 14 w 65"/>
                <a:gd name="T19" fmla="*/ 7 h 34"/>
                <a:gd name="T20" fmla="*/ 11 w 65"/>
                <a:gd name="T21" fmla="*/ 7 h 34"/>
                <a:gd name="T22" fmla="*/ 9 w 65"/>
                <a:gd name="T23" fmla="*/ 2 h 34"/>
                <a:gd name="T24" fmla="*/ 3 w 65"/>
                <a:gd name="T25" fmla="*/ 0 h 34"/>
                <a:gd name="T26" fmla="*/ 0 w 65"/>
                <a:gd name="T27" fmla="*/ 3 h 34"/>
                <a:gd name="T28" fmla="*/ 0 w 65"/>
                <a:gd name="T29" fmla="*/ 2 h 34"/>
                <a:gd name="T30" fmla="*/ 2 w 65"/>
                <a:gd name="T31" fmla="*/ 9 h 34"/>
                <a:gd name="T32" fmla="*/ 4 w 65"/>
                <a:gd name="T33" fmla="*/ 12 h 34"/>
                <a:gd name="T34" fmla="*/ 9 w 65"/>
                <a:gd name="T35" fmla="*/ 13 h 34"/>
                <a:gd name="T36" fmla="*/ 13 w 65"/>
                <a:gd name="T37" fmla="*/ 13 h 34"/>
                <a:gd name="T38" fmla="*/ 17 w 65"/>
                <a:gd name="T39" fmla="*/ 13 h 34"/>
                <a:gd name="T40" fmla="*/ 22 w 65"/>
                <a:gd name="T41" fmla="*/ 17 h 34"/>
                <a:gd name="T42" fmla="*/ 23 w 65"/>
                <a:gd name="T43" fmla="*/ 20 h 34"/>
                <a:gd name="T44" fmla="*/ 25 w 65"/>
                <a:gd name="T45" fmla="*/ 23 h 34"/>
                <a:gd name="T46" fmla="*/ 23 w 65"/>
                <a:gd name="T47" fmla="*/ 27 h 34"/>
                <a:gd name="T48" fmla="*/ 25 w 65"/>
                <a:gd name="T49" fmla="*/ 26 h 34"/>
                <a:gd name="T50" fmla="*/ 28 w 65"/>
                <a:gd name="T51" fmla="*/ 26 h 34"/>
                <a:gd name="T52" fmla="*/ 29 w 65"/>
                <a:gd name="T53" fmla="*/ 28 h 34"/>
                <a:gd name="T54" fmla="*/ 34 w 65"/>
                <a:gd name="T55" fmla="*/ 29 h 34"/>
                <a:gd name="T56" fmla="*/ 34 w 65"/>
                <a:gd name="T57" fmla="*/ 29 h 34"/>
                <a:gd name="T58" fmla="*/ 39 w 65"/>
                <a:gd name="T59" fmla="*/ 28 h 34"/>
                <a:gd name="T60" fmla="*/ 41 w 65"/>
                <a:gd name="T61" fmla="*/ 24 h 34"/>
                <a:gd name="T62" fmla="*/ 48 w 65"/>
                <a:gd name="T63" fmla="*/ 27 h 34"/>
                <a:gd name="T64" fmla="*/ 53 w 65"/>
                <a:gd name="T65" fmla="*/ 28 h 34"/>
                <a:gd name="T66" fmla="*/ 56 w 65"/>
                <a:gd name="T67" fmla="*/ 33 h 34"/>
                <a:gd name="T68" fmla="*/ 63 w 65"/>
                <a:gd name="T69" fmla="*/ 33 h 34"/>
                <a:gd name="T70" fmla="*/ 63 w 65"/>
                <a:gd name="T71" fmla="*/ 34 h 34"/>
                <a:gd name="T72" fmla="*/ 64 w 65"/>
                <a:gd name="T73" fmla="*/ 34 h 34"/>
                <a:gd name="T74" fmla="*/ 60 w 65"/>
                <a:gd name="T75" fmla="*/ 29 h 34"/>
                <a:gd name="T76" fmla="*/ 60 w 65"/>
                <a:gd name="T77" fmla="*/ 28 h 34"/>
                <a:gd name="T78" fmla="*/ 58 w 65"/>
                <a:gd name="T79" fmla="*/ 27 h 34"/>
                <a:gd name="T80" fmla="*/ 56 w 65"/>
                <a:gd name="T8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34">
                  <a:moveTo>
                    <a:pt x="56" y="24"/>
                  </a:moveTo>
                  <a:cubicBezTo>
                    <a:pt x="55" y="23"/>
                    <a:pt x="54" y="23"/>
                    <a:pt x="54" y="21"/>
                  </a:cubicBezTo>
                  <a:cubicBezTo>
                    <a:pt x="54" y="19"/>
                    <a:pt x="52" y="19"/>
                    <a:pt x="50" y="18"/>
                  </a:cubicBezTo>
                  <a:cubicBezTo>
                    <a:pt x="49" y="18"/>
                    <a:pt x="49" y="17"/>
                    <a:pt x="48" y="16"/>
                  </a:cubicBezTo>
                  <a:cubicBezTo>
                    <a:pt x="47" y="14"/>
                    <a:pt x="45" y="11"/>
                    <a:pt x="42" y="11"/>
                  </a:cubicBezTo>
                  <a:cubicBezTo>
                    <a:pt x="40" y="10"/>
                    <a:pt x="38" y="9"/>
                    <a:pt x="36" y="9"/>
                  </a:cubicBezTo>
                  <a:cubicBezTo>
                    <a:pt x="34" y="8"/>
                    <a:pt x="32" y="6"/>
                    <a:pt x="30" y="6"/>
                  </a:cubicBezTo>
                  <a:cubicBezTo>
                    <a:pt x="30" y="7"/>
                    <a:pt x="28" y="6"/>
                    <a:pt x="27" y="6"/>
                  </a:cubicBezTo>
                  <a:cubicBezTo>
                    <a:pt x="25" y="5"/>
                    <a:pt x="23" y="4"/>
                    <a:pt x="21" y="4"/>
                  </a:cubicBezTo>
                  <a:cubicBezTo>
                    <a:pt x="18" y="4"/>
                    <a:pt x="17" y="5"/>
                    <a:pt x="14" y="7"/>
                  </a:cubicBezTo>
                  <a:cubicBezTo>
                    <a:pt x="13" y="8"/>
                    <a:pt x="12" y="8"/>
                    <a:pt x="11" y="7"/>
                  </a:cubicBezTo>
                  <a:cubicBezTo>
                    <a:pt x="9" y="6"/>
                    <a:pt x="10" y="3"/>
                    <a:pt x="9" y="2"/>
                  </a:cubicBezTo>
                  <a:cubicBezTo>
                    <a:pt x="7" y="0"/>
                    <a:pt x="5" y="0"/>
                    <a:pt x="3" y="0"/>
                  </a:cubicBezTo>
                  <a:cubicBezTo>
                    <a:pt x="1" y="0"/>
                    <a:pt x="1" y="2"/>
                    <a:pt x="0" y="3"/>
                  </a:cubicBezTo>
                  <a:cubicBezTo>
                    <a:pt x="0" y="2"/>
                    <a:pt x="0" y="2"/>
                    <a:pt x="0" y="2"/>
                  </a:cubicBezTo>
                  <a:cubicBezTo>
                    <a:pt x="0" y="5"/>
                    <a:pt x="1" y="7"/>
                    <a:pt x="2" y="9"/>
                  </a:cubicBezTo>
                  <a:cubicBezTo>
                    <a:pt x="3" y="9"/>
                    <a:pt x="4" y="12"/>
                    <a:pt x="4" y="12"/>
                  </a:cubicBezTo>
                  <a:cubicBezTo>
                    <a:pt x="5" y="13"/>
                    <a:pt x="8" y="13"/>
                    <a:pt x="9" y="13"/>
                  </a:cubicBezTo>
                  <a:cubicBezTo>
                    <a:pt x="10" y="13"/>
                    <a:pt x="11" y="12"/>
                    <a:pt x="13" y="13"/>
                  </a:cubicBezTo>
                  <a:cubicBezTo>
                    <a:pt x="14" y="13"/>
                    <a:pt x="16" y="13"/>
                    <a:pt x="17" y="13"/>
                  </a:cubicBezTo>
                  <a:cubicBezTo>
                    <a:pt x="18" y="14"/>
                    <a:pt x="21" y="16"/>
                    <a:pt x="22" y="17"/>
                  </a:cubicBezTo>
                  <a:cubicBezTo>
                    <a:pt x="22" y="18"/>
                    <a:pt x="22" y="19"/>
                    <a:pt x="23" y="20"/>
                  </a:cubicBezTo>
                  <a:cubicBezTo>
                    <a:pt x="23" y="21"/>
                    <a:pt x="25" y="22"/>
                    <a:pt x="25" y="23"/>
                  </a:cubicBezTo>
                  <a:cubicBezTo>
                    <a:pt x="24" y="24"/>
                    <a:pt x="20" y="27"/>
                    <a:pt x="23" y="27"/>
                  </a:cubicBezTo>
                  <a:cubicBezTo>
                    <a:pt x="24" y="27"/>
                    <a:pt x="25" y="26"/>
                    <a:pt x="25" y="26"/>
                  </a:cubicBezTo>
                  <a:cubicBezTo>
                    <a:pt x="26" y="26"/>
                    <a:pt x="27" y="26"/>
                    <a:pt x="28" y="26"/>
                  </a:cubicBezTo>
                  <a:cubicBezTo>
                    <a:pt x="29" y="27"/>
                    <a:pt x="28" y="28"/>
                    <a:pt x="29" y="28"/>
                  </a:cubicBezTo>
                  <a:cubicBezTo>
                    <a:pt x="30" y="29"/>
                    <a:pt x="32" y="29"/>
                    <a:pt x="34" y="29"/>
                  </a:cubicBezTo>
                  <a:cubicBezTo>
                    <a:pt x="34" y="29"/>
                    <a:pt x="34" y="29"/>
                    <a:pt x="34" y="29"/>
                  </a:cubicBezTo>
                  <a:cubicBezTo>
                    <a:pt x="35" y="29"/>
                    <a:pt x="38" y="28"/>
                    <a:pt x="39" y="28"/>
                  </a:cubicBezTo>
                  <a:cubicBezTo>
                    <a:pt x="40" y="27"/>
                    <a:pt x="40" y="25"/>
                    <a:pt x="41" y="24"/>
                  </a:cubicBezTo>
                  <a:cubicBezTo>
                    <a:pt x="44" y="23"/>
                    <a:pt x="46" y="26"/>
                    <a:pt x="48" y="27"/>
                  </a:cubicBezTo>
                  <a:cubicBezTo>
                    <a:pt x="49" y="28"/>
                    <a:pt x="51" y="28"/>
                    <a:pt x="53" y="28"/>
                  </a:cubicBezTo>
                  <a:cubicBezTo>
                    <a:pt x="54" y="30"/>
                    <a:pt x="55" y="32"/>
                    <a:pt x="56" y="33"/>
                  </a:cubicBezTo>
                  <a:cubicBezTo>
                    <a:pt x="58" y="34"/>
                    <a:pt x="61" y="33"/>
                    <a:pt x="63" y="33"/>
                  </a:cubicBezTo>
                  <a:cubicBezTo>
                    <a:pt x="63" y="34"/>
                    <a:pt x="63" y="34"/>
                    <a:pt x="63" y="34"/>
                  </a:cubicBezTo>
                  <a:cubicBezTo>
                    <a:pt x="64" y="34"/>
                    <a:pt x="64" y="34"/>
                    <a:pt x="64" y="34"/>
                  </a:cubicBezTo>
                  <a:cubicBezTo>
                    <a:pt x="65" y="32"/>
                    <a:pt x="61" y="30"/>
                    <a:pt x="60" y="29"/>
                  </a:cubicBezTo>
                  <a:cubicBezTo>
                    <a:pt x="60" y="28"/>
                    <a:pt x="60" y="28"/>
                    <a:pt x="60" y="28"/>
                  </a:cubicBezTo>
                  <a:cubicBezTo>
                    <a:pt x="59" y="27"/>
                    <a:pt x="58" y="27"/>
                    <a:pt x="58" y="27"/>
                  </a:cubicBezTo>
                  <a:cubicBezTo>
                    <a:pt x="57" y="26"/>
                    <a:pt x="56" y="25"/>
                    <a:pt x="56"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Rectangle 22"/>
            <p:cNvSpPr>
              <a:spLocks noChangeArrowheads="1"/>
            </p:cNvSpPr>
            <p:nvPr/>
          </p:nvSpPr>
          <p:spPr bwMode="auto">
            <a:xfrm>
              <a:off x="8665369" y="-319087"/>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9" name="Freeform 23"/>
            <p:cNvSpPr/>
            <p:nvPr/>
          </p:nvSpPr>
          <p:spPr bwMode="auto">
            <a:xfrm>
              <a:off x="8627269" y="-336549"/>
              <a:ext cx="76200" cy="34925"/>
            </a:xfrm>
            <a:custGeom>
              <a:avLst/>
              <a:gdLst>
                <a:gd name="T0" fmla="*/ 3 w 18"/>
                <a:gd name="T1" fmla="*/ 7 h 8"/>
                <a:gd name="T2" fmla="*/ 9 w 18"/>
                <a:gd name="T3" fmla="*/ 7 h 8"/>
                <a:gd name="T4" fmla="*/ 13 w 18"/>
                <a:gd name="T5" fmla="*/ 6 h 8"/>
                <a:gd name="T6" fmla="*/ 15 w 18"/>
                <a:gd name="T7" fmla="*/ 1 h 8"/>
                <a:gd name="T8" fmla="*/ 11 w 18"/>
                <a:gd name="T9" fmla="*/ 3 h 8"/>
                <a:gd name="T10" fmla="*/ 9 w 18"/>
                <a:gd name="T11" fmla="*/ 4 h 8"/>
                <a:gd name="T12" fmla="*/ 3 w 18"/>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3" y="7"/>
                  </a:moveTo>
                  <a:cubicBezTo>
                    <a:pt x="5" y="8"/>
                    <a:pt x="7" y="7"/>
                    <a:pt x="9" y="7"/>
                  </a:cubicBezTo>
                  <a:cubicBezTo>
                    <a:pt x="10" y="7"/>
                    <a:pt x="12" y="7"/>
                    <a:pt x="13" y="6"/>
                  </a:cubicBezTo>
                  <a:cubicBezTo>
                    <a:pt x="14" y="5"/>
                    <a:pt x="18" y="2"/>
                    <a:pt x="15" y="1"/>
                  </a:cubicBezTo>
                  <a:cubicBezTo>
                    <a:pt x="13" y="0"/>
                    <a:pt x="13" y="3"/>
                    <a:pt x="11" y="3"/>
                  </a:cubicBezTo>
                  <a:cubicBezTo>
                    <a:pt x="11" y="4"/>
                    <a:pt x="10" y="4"/>
                    <a:pt x="9" y="4"/>
                  </a:cubicBezTo>
                  <a:cubicBezTo>
                    <a:pt x="7" y="4"/>
                    <a:pt x="0" y="4"/>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24"/>
            <p:cNvSpPr/>
            <p:nvPr/>
          </p:nvSpPr>
          <p:spPr bwMode="auto">
            <a:xfrm>
              <a:off x="8127207" y="-238124"/>
              <a:ext cx="585788" cy="411163"/>
            </a:xfrm>
            <a:custGeom>
              <a:avLst/>
              <a:gdLst>
                <a:gd name="T0" fmla="*/ 136 w 138"/>
                <a:gd name="T1" fmla="*/ 48 h 97"/>
                <a:gd name="T2" fmla="*/ 132 w 138"/>
                <a:gd name="T3" fmla="*/ 44 h 97"/>
                <a:gd name="T4" fmla="*/ 128 w 138"/>
                <a:gd name="T5" fmla="*/ 38 h 97"/>
                <a:gd name="T6" fmla="*/ 119 w 138"/>
                <a:gd name="T7" fmla="*/ 30 h 97"/>
                <a:gd name="T8" fmla="*/ 114 w 138"/>
                <a:gd name="T9" fmla="*/ 22 h 97"/>
                <a:gd name="T10" fmla="*/ 111 w 138"/>
                <a:gd name="T11" fmla="*/ 14 h 97"/>
                <a:gd name="T12" fmla="*/ 105 w 138"/>
                <a:gd name="T13" fmla="*/ 8 h 97"/>
                <a:gd name="T14" fmla="*/ 102 w 138"/>
                <a:gd name="T15" fmla="*/ 1 h 97"/>
                <a:gd name="T16" fmla="*/ 99 w 138"/>
                <a:gd name="T17" fmla="*/ 5 h 97"/>
                <a:gd name="T18" fmla="*/ 99 w 138"/>
                <a:gd name="T19" fmla="*/ 12 h 97"/>
                <a:gd name="T20" fmla="*/ 87 w 138"/>
                <a:gd name="T21" fmla="*/ 19 h 97"/>
                <a:gd name="T22" fmla="*/ 78 w 138"/>
                <a:gd name="T23" fmla="*/ 12 h 97"/>
                <a:gd name="T24" fmla="*/ 82 w 138"/>
                <a:gd name="T25" fmla="*/ 3 h 97"/>
                <a:gd name="T26" fmla="*/ 72 w 138"/>
                <a:gd name="T27" fmla="*/ 4 h 97"/>
                <a:gd name="T28" fmla="*/ 58 w 138"/>
                <a:gd name="T29" fmla="*/ 8 h 97"/>
                <a:gd name="T30" fmla="*/ 55 w 138"/>
                <a:gd name="T31" fmla="*/ 12 h 97"/>
                <a:gd name="T32" fmla="*/ 50 w 138"/>
                <a:gd name="T33" fmla="*/ 10 h 97"/>
                <a:gd name="T34" fmla="*/ 41 w 138"/>
                <a:gd name="T35" fmla="*/ 14 h 97"/>
                <a:gd name="T36" fmla="*/ 32 w 138"/>
                <a:gd name="T37" fmla="*/ 19 h 97"/>
                <a:gd name="T38" fmla="*/ 28 w 138"/>
                <a:gd name="T39" fmla="*/ 26 h 97"/>
                <a:gd name="T40" fmla="*/ 26 w 138"/>
                <a:gd name="T41" fmla="*/ 28 h 97"/>
                <a:gd name="T42" fmla="*/ 11 w 138"/>
                <a:gd name="T43" fmla="*/ 35 h 97"/>
                <a:gd name="T44" fmla="*/ 2 w 138"/>
                <a:gd name="T45" fmla="*/ 42 h 97"/>
                <a:gd name="T46" fmla="*/ 3 w 138"/>
                <a:gd name="T47" fmla="*/ 51 h 97"/>
                <a:gd name="T48" fmla="*/ 2 w 138"/>
                <a:gd name="T49" fmla="*/ 54 h 97"/>
                <a:gd name="T50" fmla="*/ 7 w 138"/>
                <a:gd name="T51" fmla="*/ 63 h 97"/>
                <a:gd name="T52" fmla="*/ 10 w 138"/>
                <a:gd name="T53" fmla="*/ 73 h 97"/>
                <a:gd name="T54" fmla="*/ 16 w 138"/>
                <a:gd name="T55" fmla="*/ 83 h 97"/>
                <a:gd name="T56" fmla="*/ 27 w 138"/>
                <a:gd name="T57" fmla="*/ 79 h 97"/>
                <a:gd name="T58" fmla="*/ 36 w 138"/>
                <a:gd name="T59" fmla="*/ 77 h 97"/>
                <a:gd name="T60" fmla="*/ 45 w 138"/>
                <a:gd name="T61" fmla="*/ 72 h 97"/>
                <a:gd name="T62" fmla="*/ 56 w 138"/>
                <a:gd name="T63" fmla="*/ 69 h 97"/>
                <a:gd name="T64" fmla="*/ 65 w 138"/>
                <a:gd name="T65" fmla="*/ 69 h 97"/>
                <a:gd name="T66" fmla="*/ 70 w 138"/>
                <a:gd name="T67" fmla="*/ 72 h 97"/>
                <a:gd name="T68" fmla="*/ 73 w 138"/>
                <a:gd name="T69" fmla="*/ 75 h 97"/>
                <a:gd name="T70" fmla="*/ 80 w 138"/>
                <a:gd name="T71" fmla="*/ 75 h 97"/>
                <a:gd name="T72" fmla="*/ 82 w 138"/>
                <a:gd name="T73" fmla="*/ 79 h 97"/>
                <a:gd name="T74" fmla="*/ 88 w 138"/>
                <a:gd name="T75" fmla="*/ 84 h 97"/>
                <a:gd name="T76" fmla="*/ 93 w 138"/>
                <a:gd name="T77" fmla="*/ 90 h 97"/>
                <a:gd name="T78" fmla="*/ 101 w 138"/>
                <a:gd name="T79" fmla="*/ 94 h 97"/>
                <a:gd name="T80" fmla="*/ 108 w 138"/>
                <a:gd name="T81" fmla="*/ 93 h 97"/>
                <a:gd name="T82" fmla="*/ 112 w 138"/>
                <a:gd name="T83" fmla="*/ 97 h 97"/>
                <a:gd name="T84" fmla="*/ 126 w 138"/>
                <a:gd name="T85" fmla="*/ 86 h 97"/>
                <a:gd name="T86" fmla="*/ 132 w 138"/>
                <a:gd name="T87" fmla="*/ 72 h 97"/>
                <a:gd name="T88" fmla="*/ 137 w 138"/>
                <a:gd name="T89" fmla="*/ 60 h 97"/>
                <a:gd name="T90" fmla="*/ 137 w 138"/>
                <a:gd name="T91"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97">
                  <a:moveTo>
                    <a:pt x="137" y="50"/>
                  </a:moveTo>
                  <a:cubicBezTo>
                    <a:pt x="137" y="49"/>
                    <a:pt x="136" y="49"/>
                    <a:pt x="136" y="48"/>
                  </a:cubicBezTo>
                  <a:cubicBezTo>
                    <a:pt x="135" y="47"/>
                    <a:pt x="135" y="46"/>
                    <a:pt x="134" y="46"/>
                  </a:cubicBezTo>
                  <a:cubicBezTo>
                    <a:pt x="134" y="45"/>
                    <a:pt x="133" y="45"/>
                    <a:pt x="132" y="44"/>
                  </a:cubicBezTo>
                  <a:cubicBezTo>
                    <a:pt x="132" y="43"/>
                    <a:pt x="132" y="42"/>
                    <a:pt x="132" y="41"/>
                  </a:cubicBezTo>
                  <a:cubicBezTo>
                    <a:pt x="131" y="39"/>
                    <a:pt x="129" y="41"/>
                    <a:pt x="128" y="38"/>
                  </a:cubicBezTo>
                  <a:cubicBezTo>
                    <a:pt x="127" y="36"/>
                    <a:pt x="127" y="34"/>
                    <a:pt x="126" y="33"/>
                  </a:cubicBezTo>
                  <a:cubicBezTo>
                    <a:pt x="124" y="30"/>
                    <a:pt x="122" y="31"/>
                    <a:pt x="119" y="30"/>
                  </a:cubicBezTo>
                  <a:cubicBezTo>
                    <a:pt x="117" y="29"/>
                    <a:pt x="117" y="28"/>
                    <a:pt x="116" y="26"/>
                  </a:cubicBezTo>
                  <a:cubicBezTo>
                    <a:pt x="115" y="24"/>
                    <a:pt x="115" y="23"/>
                    <a:pt x="114" y="22"/>
                  </a:cubicBezTo>
                  <a:cubicBezTo>
                    <a:pt x="113" y="20"/>
                    <a:pt x="113" y="19"/>
                    <a:pt x="113" y="17"/>
                  </a:cubicBezTo>
                  <a:cubicBezTo>
                    <a:pt x="111" y="16"/>
                    <a:pt x="111" y="17"/>
                    <a:pt x="111" y="14"/>
                  </a:cubicBezTo>
                  <a:cubicBezTo>
                    <a:pt x="111" y="12"/>
                    <a:pt x="112" y="11"/>
                    <a:pt x="109" y="10"/>
                  </a:cubicBezTo>
                  <a:cubicBezTo>
                    <a:pt x="108" y="10"/>
                    <a:pt x="106" y="9"/>
                    <a:pt x="105" y="8"/>
                  </a:cubicBezTo>
                  <a:cubicBezTo>
                    <a:pt x="103" y="6"/>
                    <a:pt x="106" y="3"/>
                    <a:pt x="104" y="1"/>
                  </a:cubicBezTo>
                  <a:cubicBezTo>
                    <a:pt x="103" y="1"/>
                    <a:pt x="102" y="1"/>
                    <a:pt x="102" y="1"/>
                  </a:cubicBezTo>
                  <a:cubicBezTo>
                    <a:pt x="101" y="0"/>
                    <a:pt x="101" y="0"/>
                    <a:pt x="101" y="0"/>
                  </a:cubicBezTo>
                  <a:cubicBezTo>
                    <a:pt x="99" y="0"/>
                    <a:pt x="98" y="3"/>
                    <a:pt x="99" y="5"/>
                  </a:cubicBezTo>
                  <a:cubicBezTo>
                    <a:pt x="99" y="6"/>
                    <a:pt x="100" y="7"/>
                    <a:pt x="99" y="9"/>
                  </a:cubicBezTo>
                  <a:cubicBezTo>
                    <a:pt x="99" y="10"/>
                    <a:pt x="99" y="10"/>
                    <a:pt x="99" y="12"/>
                  </a:cubicBezTo>
                  <a:cubicBezTo>
                    <a:pt x="100" y="14"/>
                    <a:pt x="98" y="17"/>
                    <a:pt x="96" y="18"/>
                  </a:cubicBezTo>
                  <a:cubicBezTo>
                    <a:pt x="94" y="20"/>
                    <a:pt x="90" y="20"/>
                    <a:pt x="87" y="19"/>
                  </a:cubicBezTo>
                  <a:cubicBezTo>
                    <a:pt x="84" y="18"/>
                    <a:pt x="84" y="15"/>
                    <a:pt x="81" y="14"/>
                  </a:cubicBezTo>
                  <a:cubicBezTo>
                    <a:pt x="80" y="13"/>
                    <a:pt x="79" y="13"/>
                    <a:pt x="78" y="12"/>
                  </a:cubicBezTo>
                  <a:cubicBezTo>
                    <a:pt x="76" y="11"/>
                    <a:pt x="76" y="11"/>
                    <a:pt x="77" y="9"/>
                  </a:cubicBezTo>
                  <a:cubicBezTo>
                    <a:pt x="79" y="7"/>
                    <a:pt x="82" y="6"/>
                    <a:pt x="82" y="3"/>
                  </a:cubicBezTo>
                  <a:cubicBezTo>
                    <a:pt x="80" y="3"/>
                    <a:pt x="79" y="2"/>
                    <a:pt x="77" y="3"/>
                  </a:cubicBezTo>
                  <a:cubicBezTo>
                    <a:pt x="75" y="3"/>
                    <a:pt x="74" y="4"/>
                    <a:pt x="72" y="4"/>
                  </a:cubicBezTo>
                  <a:cubicBezTo>
                    <a:pt x="67" y="4"/>
                    <a:pt x="63" y="1"/>
                    <a:pt x="60" y="6"/>
                  </a:cubicBezTo>
                  <a:cubicBezTo>
                    <a:pt x="59" y="6"/>
                    <a:pt x="59" y="7"/>
                    <a:pt x="58" y="8"/>
                  </a:cubicBezTo>
                  <a:cubicBezTo>
                    <a:pt x="58" y="9"/>
                    <a:pt x="59" y="10"/>
                    <a:pt x="58" y="11"/>
                  </a:cubicBezTo>
                  <a:cubicBezTo>
                    <a:pt x="57" y="11"/>
                    <a:pt x="56" y="11"/>
                    <a:pt x="55" y="12"/>
                  </a:cubicBezTo>
                  <a:cubicBezTo>
                    <a:pt x="55" y="12"/>
                    <a:pt x="55" y="12"/>
                    <a:pt x="55" y="13"/>
                  </a:cubicBezTo>
                  <a:cubicBezTo>
                    <a:pt x="52" y="14"/>
                    <a:pt x="51" y="11"/>
                    <a:pt x="50" y="10"/>
                  </a:cubicBezTo>
                  <a:cubicBezTo>
                    <a:pt x="48" y="8"/>
                    <a:pt x="47" y="8"/>
                    <a:pt x="45" y="9"/>
                  </a:cubicBezTo>
                  <a:cubicBezTo>
                    <a:pt x="42" y="10"/>
                    <a:pt x="43" y="12"/>
                    <a:pt x="41" y="14"/>
                  </a:cubicBezTo>
                  <a:cubicBezTo>
                    <a:pt x="39" y="16"/>
                    <a:pt x="37" y="19"/>
                    <a:pt x="36" y="22"/>
                  </a:cubicBezTo>
                  <a:cubicBezTo>
                    <a:pt x="33" y="22"/>
                    <a:pt x="34" y="19"/>
                    <a:pt x="32" y="19"/>
                  </a:cubicBezTo>
                  <a:cubicBezTo>
                    <a:pt x="29" y="19"/>
                    <a:pt x="29" y="22"/>
                    <a:pt x="29" y="23"/>
                  </a:cubicBezTo>
                  <a:cubicBezTo>
                    <a:pt x="29" y="25"/>
                    <a:pt x="29" y="25"/>
                    <a:pt x="28" y="26"/>
                  </a:cubicBezTo>
                  <a:cubicBezTo>
                    <a:pt x="28" y="27"/>
                    <a:pt x="28" y="27"/>
                    <a:pt x="28" y="27"/>
                  </a:cubicBezTo>
                  <a:cubicBezTo>
                    <a:pt x="27" y="28"/>
                    <a:pt x="27" y="28"/>
                    <a:pt x="26" y="28"/>
                  </a:cubicBezTo>
                  <a:cubicBezTo>
                    <a:pt x="24" y="29"/>
                    <a:pt x="21" y="30"/>
                    <a:pt x="18" y="31"/>
                  </a:cubicBezTo>
                  <a:cubicBezTo>
                    <a:pt x="15" y="32"/>
                    <a:pt x="13" y="34"/>
                    <a:pt x="11" y="35"/>
                  </a:cubicBezTo>
                  <a:cubicBezTo>
                    <a:pt x="9" y="36"/>
                    <a:pt x="7" y="35"/>
                    <a:pt x="5" y="37"/>
                  </a:cubicBezTo>
                  <a:cubicBezTo>
                    <a:pt x="4" y="38"/>
                    <a:pt x="3" y="40"/>
                    <a:pt x="2" y="42"/>
                  </a:cubicBezTo>
                  <a:cubicBezTo>
                    <a:pt x="1" y="43"/>
                    <a:pt x="0" y="45"/>
                    <a:pt x="1" y="46"/>
                  </a:cubicBezTo>
                  <a:cubicBezTo>
                    <a:pt x="1" y="48"/>
                    <a:pt x="3" y="49"/>
                    <a:pt x="3" y="51"/>
                  </a:cubicBezTo>
                  <a:cubicBezTo>
                    <a:pt x="3" y="51"/>
                    <a:pt x="3" y="52"/>
                    <a:pt x="3" y="53"/>
                  </a:cubicBezTo>
                  <a:cubicBezTo>
                    <a:pt x="2" y="54"/>
                    <a:pt x="2" y="54"/>
                    <a:pt x="2" y="54"/>
                  </a:cubicBezTo>
                  <a:cubicBezTo>
                    <a:pt x="2" y="55"/>
                    <a:pt x="5" y="57"/>
                    <a:pt x="5" y="58"/>
                  </a:cubicBezTo>
                  <a:cubicBezTo>
                    <a:pt x="6" y="60"/>
                    <a:pt x="6" y="62"/>
                    <a:pt x="7" y="63"/>
                  </a:cubicBezTo>
                  <a:cubicBezTo>
                    <a:pt x="8" y="65"/>
                    <a:pt x="7" y="66"/>
                    <a:pt x="8" y="68"/>
                  </a:cubicBezTo>
                  <a:cubicBezTo>
                    <a:pt x="8" y="70"/>
                    <a:pt x="9" y="71"/>
                    <a:pt x="10" y="73"/>
                  </a:cubicBezTo>
                  <a:cubicBezTo>
                    <a:pt x="10" y="75"/>
                    <a:pt x="9" y="76"/>
                    <a:pt x="9" y="78"/>
                  </a:cubicBezTo>
                  <a:cubicBezTo>
                    <a:pt x="9" y="81"/>
                    <a:pt x="13" y="83"/>
                    <a:pt x="16" y="83"/>
                  </a:cubicBezTo>
                  <a:cubicBezTo>
                    <a:pt x="19" y="82"/>
                    <a:pt x="20" y="81"/>
                    <a:pt x="22" y="80"/>
                  </a:cubicBezTo>
                  <a:cubicBezTo>
                    <a:pt x="24" y="79"/>
                    <a:pt x="25" y="80"/>
                    <a:pt x="27" y="79"/>
                  </a:cubicBezTo>
                  <a:cubicBezTo>
                    <a:pt x="28" y="79"/>
                    <a:pt x="29" y="78"/>
                    <a:pt x="30" y="78"/>
                  </a:cubicBezTo>
                  <a:cubicBezTo>
                    <a:pt x="32" y="77"/>
                    <a:pt x="34" y="77"/>
                    <a:pt x="36" y="77"/>
                  </a:cubicBezTo>
                  <a:cubicBezTo>
                    <a:pt x="38" y="77"/>
                    <a:pt x="37" y="77"/>
                    <a:pt x="38" y="76"/>
                  </a:cubicBezTo>
                  <a:cubicBezTo>
                    <a:pt x="40" y="74"/>
                    <a:pt x="43" y="74"/>
                    <a:pt x="45" y="72"/>
                  </a:cubicBezTo>
                  <a:cubicBezTo>
                    <a:pt x="47" y="72"/>
                    <a:pt x="47" y="70"/>
                    <a:pt x="49" y="70"/>
                  </a:cubicBezTo>
                  <a:cubicBezTo>
                    <a:pt x="51" y="69"/>
                    <a:pt x="54" y="70"/>
                    <a:pt x="56" y="69"/>
                  </a:cubicBezTo>
                  <a:cubicBezTo>
                    <a:pt x="59" y="69"/>
                    <a:pt x="61" y="68"/>
                    <a:pt x="63" y="69"/>
                  </a:cubicBezTo>
                  <a:cubicBezTo>
                    <a:pt x="64" y="69"/>
                    <a:pt x="64" y="69"/>
                    <a:pt x="65" y="69"/>
                  </a:cubicBezTo>
                  <a:cubicBezTo>
                    <a:pt x="66" y="69"/>
                    <a:pt x="66" y="69"/>
                    <a:pt x="67" y="70"/>
                  </a:cubicBezTo>
                  <a:cubicBezTo>
                    <a:pt x="68" y="70"/>
                    <a:pt x="68" y="72"/>
                    <a:pt x="70" y="72"/>
                  </a:cubicBezTo>
                  <a:cubicBezTo>
                    <a:pt x="71" y="73"/>
                    <a:pt x="72" y="73"/>
                    <a:pt x="72" y="73"/>
                  </a:cubicBezTo>
                  <a:cubicBezTo>
                    <a:pt x="73" y="73"/>
                    <a:pt x="73" y="74"/>
                    <a:pt x="73" y="75"/>
                  </a:cubicBezTo>
                  <a:cubicBezTo>
                    <a:pt x="74" y="76"/>
                    <a:pt x="75" y="79"/>
                    <a:pt x="76" y="79"/>
                  </a:cubicBezTo>
                  <a:cubicBezTo>
                    <a:pt x="78" y="80"/>
                    <a:pt x="79" y="76"/>
                    <a:pt x="80" y="75"/>
                  </a:cubicBezTo>
                  <a:cubicBezTo>
                    <a:pt x="81" y="75"/>
                    <a:pt x="83" y="74"/>
                    <a:pt x="84" y="75"/>
                  </a:cubicBezTo>
                  <a:cubicBezTo>
                    <a:pt x="85" y="76"/>
                    <a:pt x="82" y="78"/>
                    <a:pt x="82" y="79"/>
                  </a:cubicBezTo>
                  <a:cubicBezTo>
                    <a:pt x="83" y="80"/>
                    <a:pt x="85" y="79"/>
                    <a:pt x="87" y="80"/>
                  </a:cubicBezTo>
                  <a:cubicBezTo>
                    <a:pt x="88" y="81"/>
                    <a:pt x="87" y="83"/>
                    <a:pt x="88" y="84"/>
                  </a:cubicBezTo>
                  <a:cubicBezTo>
                    <a:pt x="90" y="85"/>
                    <a:pt x="91" y="83"/>
                    <a:pt x="92" y="86"/>
                  </a:cubicBezTo>
                  <a:cubicBezTo>
                    <a:pt x="93" y="87"/>
                    <a:pt x="92" y="89"/>
                    <a:pt x="93" y="90"/>
                  </a:cubicBezTo>
                  <a:cubicBezTo>
                    <a:pt x="93" y="93"/>
                    <a:pt x="97" y="94"/>
                    <a:pt x="99" y="94"/>
                  </a:cubicBezTo>
                  <a:cubicBezTo>
                    <a:pt x="100" y="94"/>
                    <a:pt x="100" y="94"/>
                    <a:pt x="101" y="94"/>
                  </a:cubicBezTo>
                  <a:cubicBezTo>
                    <a:pt x="102" y="94"/>
                    <a:pt x="104" y="96"/>
                    <a:pt x="105" y="95"/>
                  </a:cubicBezTo>
                  <a:cubicBezTo>
                    <a:pt x="106" y="93"/>
                    <a:pt x="106" y="92"/>
                    <a:pt x="108" y="93"/>
                  </a:cubicBezTo>
                  <a:cubicBezTo>
                    <a:pt x="110" y="94"/>
                    <a:pt x="109" y="94"/>
                    <a:pt x="110" y="95"/>
                  </a:cubicBezTo>
                  <a:cubicBezTo>
                    <a:pt x="110" y="96"/>
                    <a:pt x="111" y="97"/>
                    <a:pt x="112" y="97"/>
                  </a:cubicBezTo>
                  <a:cubicBezTo>
                    <a:pt x="115" y="97"/>
                    <a:pt x="116" y="94"/>
                    <a:pt x="119" y="94"/>
                  </a:cubicBezTo>
                  <a:cubicBezTo>
                    <a:pt x="122" y="93"/>
                    <a:pt x="125" y="90"/>
                    <a:pt x="126" y="86"/>
                  </a:cubicBezTo>
                  <a:cubicBezTo>
                    <a:pt x="128" y="82"/>
                    <a:pt x="130" y="78"/>
                    <a:pt x="132" y="75"/>
                  </a:cubicBezTo>
                  <a:cubicBezTo>
                    <a:pt x="133" y="73"/>
                    <a:pt x="132" y="74"/>
                    <a:pt x="132" y="72"/>
                  </a:cubicBezTo>
                  <a:cubicBezTo>
                    <a:pt x="132" y="71"/>
                    <a:pt x="133" y="70"/>
                    <a:pt x="134" y="69"/>
                  </a:cubicBezTo>
                  <a:cubicBezTo>
                    <a:pt x="136" y="67"/>
                    <a:pt x="137" y="63"/>
                    <a:pt x="137" y="60"/>
                  </a:cubicBezTo>
                  <a:cubicBezTo>
                    <a:pt x="137" y="59"/>
                    <a:pt x="137" y="57"/>
                    <a:pt x="137" y="56"/>
                  </a:cubicBezTo>
                  <a:cubicBezTo>
                    <a:pt x="137" y="54"/>
                    <a:pt x="138" y="52"/>
                    <a:pt x="137"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5"/>
            <p:cNvSpPr/>
            <p:nvPr/>
          </p:nvSpPr>
          <p:spPr bwMode="auto">
            <a:xfrm>
              <a:off x="8581232" y="190501"/>
              <a:ext cx="58738" cy="71438"/>
            </a:xfrm>
            <a:custGeom>
              <a:avLst/>
              <a:gdLst>
                <a:gd name="T0" fmla="*/ 12 w 14"/>
                <a:gd name="T1" fmla="*/ 3 h 17"/>
                <a:gd name="T2" fmla="*/ 11 w 14"/>
                <a:gd name="T3" fmla="*/ 2 h 17"/>
                <a:gd name="T4" fmla="*/ 6 w 14"/>
                <a:gd name="T5" fmla="*/ 2 h 17"/>
                <a:gd name="T6" fmla="*/ 4 w 14"/>
                <a:gd name="T7" fmla="*/ 2 h 17"/>
                <a:gd name="T8" fmla="*/ 3 w 14"/>
                <a:gd name="T9" fmla="*/ 2 h 17"/>
                <a:gd name="T10" fmla="*/ 0 w 14"/>
                <a:gd name="T11" fmla="*/ 4 h 17"/>
                <a:gd name="T12" fmla="*/ 1 w 14"/>
                <a:gd name="T13" fmla="*/ 5 h 17"/>
                <a:gd name="T14" fmla="*/ 2 w 14"/>
                <a:gd name="T15" fmla="*/ 9 h 17"/>
                <a:gd name="T16" fmla="*/ 5 w 14"/>
                <a:gd name="T17" fmla="*/ 10 h 17"/>
                <a:gd name="T18" fmla="*/ 5 w 14"/>
                <a:gd name="T19" fmla="*/ 14 h 17"/>
                <a:gd name="T20" fmla="*/ 13 w 14"/>
                <a:gd name="T21" fmla="*/ 12 h 17"/>
                <a:gd name="T22" fmla="*/ 13 w 14"/>
                <a:gd name="T23" fmla="*/ 9 h 17"/>
                <a:gd name="T24" fmla="*/ 14 w 14"/>
                <a:gd name="T25" fmla="*/ 6 h 17"/>
                <a:gd name="T26" fmla="*/ 12 w 14"/>
                <a:gd name="T2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7">
                  <a:moveTo>
                    <a:pt x="12" y="3"/>
                  </a:moveTo>
                  <a:cubicBezTo>
                    <a:pt x="11" y="2"/>
                    <a:pt x="12" y="2"/>
                    <a:pt x="11" y="2"/>
                  </a:cubicBezTo>
                  <a:cubicBezTo>
                    <a:pt x="9" y="1"/>
                    <a:pt x="8" y="2"/>
                    <a:pt x="6" y="2"/>
                  </a:cubicBezTo>
                  <a:cubicBezTo>
                    <a:pt x="5" y="2"/>
                    <a:pt x="5" y="1"/>
                    <a:pt x="4" y="2"/>
                  </a:cubicBezTo>
                  <a:cubicBezTo>
                    <a:pt x="3" y="2"/>
                    <a:pt x="3" y="2"/>
                    <a:pt x="3" y="2"/>
                  </a:cubicBezTo>
                  <a:cubicBezTo>
                    <a:pt x="2" y="0"/>
                    <a:pt x="0" y="2"/>
                    <a:pt x="0" y="4"/>
                  </a:cubicBezTo>
                  <a:cubicBezTo>
                    <a:pt x="0" y="4"/>
                    <a:pt x="1" y="4"/>
                    <a:pt x="1" y="5"/>
                  </a:cubicBezTo>
                  <a:cubicBezTo>
                    <a:pt x="1" y="6"/>
                    <a:pt x="1" y="8"/>
                    <a:pt x="2" y="9"/>
                  </a:cubicBezTo>
                  <a:cubicBezTo>
                    <a:pt x="3" y="10"/>
                    <a:pt x="4" y="9"/>
                    <a:pt x="5" y="10"/>
                  </a:cubicBezTo>
                  <a:cubicBezTo>
                    <a:pt x="6" y="11"/>
                    <a:pt x="5" y="13"/>
                    <a:pt x="5" y="14"/>
                  </a:cubicBezTo>
                  <a:cubicBezTo>
                    <a:pt x="6" y="17"/>
                    <a:pt x="12" y="15"/>
                    <a:pt x="13" y="12"/>
                  </a:cubicBezTo>
                  <a:cubicBezTo>
                    <a:pt x="13" y="11"/>
                    <a:pt x="13" y="10"/>
                    <a:pt x="13" y="9"/>
                  </a:cubicBezTo>
                  <a:cubicBezTo>
                    <a:pt x="13" y="8"/>
                    <a:pt x="14" y="7"/>
                    <a:pt x="14" y="6"/>
                  </a:cubicBezTo>
                  <a:cubicBezTo>
                    <a:pt x="14" y="4"/>
                    <a:pt x="13" y="4"/>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6"/>
            <p:cNvSpPr/>
            <p:nvPr/>
          </p:nvSpPr>
          <p:spPr bwMode="auto">
            <a:xfrm>
              <a:off x="8903494" y="190501"/>
              <a:ext cx="101600" cy="111125"/>
            </a:xfrm>
            <a:custGeom>
              <a:avLst/>
              <a:gdLst>
                <a:gd name="T0" fmla="*/ 21 w 24"/>
                <a:gd name="T1" fmla="*/ 2 h 26"/>
                <a:gd name="T2" fmla="*/ 18 w 24"/>
                <a:gd name="T3" fmla="*/ 1 h 26"/>
                <a:gd name="T4" fmla="*/ 18 w 24"/>
                <a:gd name="T5" fmla="*/ 1 h 26"/>
                <a:gd name="T6" fmla="*/ 16 w 24"/>
                <a:gd name="T7" fmla="*/ 5 h 26"/>
                <a:gd name="T8" fmla="*/ 14 w 24"/>
                <a:gd name="T9" fmla="*/ 7 h 26"/>
                <a:gd name="T10" fmla="*/ 13 w 24"/>
                <a:gd name="T11" fmla="*/ 9 h 26"/>
                <a:gd name="T12" fmla="*/ 9 w 24"/>
                <a:gd name="T13" fmla="*/ 11 h 26"/>
                <a:gd name="T14" fmla="*/ 6 w 24"/>
                <a:gd name="T15" fmla="*/ 16 h 26"/>
                <a:gd name="T16" fmla="*/ 1 w 24"/>
                <a:gd name="T17" fmla="*/ 18 h 26"/>
                <a:gd name="T18" fmla="*/ 1 w 24"/>
                <a:gd name="T19" fmla="*/ 22 h 26"/>
                <a:gd name="T20" fmla="*/ 2 w 24"/>
                <a:gd name="T21" fmla="*/ 25 h 26"/>
                <a:gd name="T22" fmla="*/ 8 w 24"/>
                <a:gd name="T23" fmla="*/ 26 h 26"/>
                <a:gd name="T24" fmla="*/ 11 w 24"/>
                <a:gd name="T25" fmla="*/ 23 h 26"/>
                <a:gd name="T26" fmla="*/ 13 w 24"/>
                <a:gd name="T27" fmla="*/ 18 h 26"/>
                <a:gd name="T28" fmla="*/ 15 w 24"/>
                <a:gd name="T29" fmla="*/ 16 h 26"/>
                <a:gd name="T30" fmla="*/ 17 w 24"/>
                <a:gd name="T31" fmla="*/ 14 h 26"/>
                <a:gd name="T32" fmla="*/ 21 w 24"/>
                <a:gd name="T33" fmla="*/ 11 h 26"/>
                <a:gd name="T34" fmla="*/ 22 w 24"/>
                <a:gd name="T35" fmla="*/ 10 h 26"/>
                <a:gd name="T36" fmla="*/ 24 w 24"/>
                <a:gd name="T37" fmla="*/ 8 h 26"/>
                <a:gd name="T38" fmla="*/ 24 w 24"/>
                <a:gd name="T39" fmla="*/ 4 h 26"/>
                <a:gd name="T40" fmla="*/ 21 w 24"/>
                <a:gd name="T4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6">
                  <a:moveTo>
                    <a:pt x="21" y="2"/>
                  </a:moveTo>
                  <a:cubicBezTo>
                    <a:pt x="20" y="2"/>
                    <a:pt x="18" y="0"/>
                    <a:pt x="18" y="1"/>
                  </a:cubicBezTo>
                  <a:cubicBezTo>
                    <a:pt x="18" y="1"/>
                    <a:pt x="18" y="1"/>
                    <a:pt x="18" y="1"/>
                  </a:cubicBezTo>
                  <a:cubicBezTo>
                    <a:pt x="18" y="3"/>
                    <a:pt x="17" y="4"/>
                    <a:pt x="16" y="5"/>
                  </a:cubicBezTo>
                  <a:cubicBezTo>
                    <a:pt x="15" y="6"/>
                    <a:pt x="15" y="6"/>
                    <a:pt x="14" y="7"/>
                  </a:cubicBezTo>
                  <a:cubicBezTo>
                    <a:pt x="13" y="8"/>
                    <a:pt x="14" y="8"/>
                    <a:pt x="13" y="9"/>
                  </a:cubicBezTo>
                  <a:cubicBezTo>
                    <a:pt x="12" y="10"/>
                    <a:pt x="10" y="11"/>
                    <a:pt x="9" y="11"/>
                  </a:cubicBezTo>
                  <a:cubicBezTo>
                    <a:pt x="7" y="13"/>
                    <a:pt x="7" y="14"/>
                    <a:pt x="6" y="16"/>
                  </a:cubicBezTo>
                  <a:cubicBezTo>
                    <a:pt x="5" y="17"/>
                    <a:pt x="3" y="17"/>
                    <a:pt x="1" y="18"/>
                  </a:cubicBezTo>
                  <a:cubicBezTo>
                    <a:pt x="0" y="19"/>
                    <a:pt x="0" y="21"/>
                    <a:pt x="1" y="22"/>
                  </a:cubicBezTo>
                  <a:cubicBezTo>
                    <a:pt x="1" y="24"/>
                    <a:pt x="0" y="25"/>
                    <a:pt x="2" y="25"/>
                  </a:cubicBezTo>
                  <a:cubicBezTo>
                    <a:pt x="4" y="25"/>
                    <a:pt x="6" y="26"/>
                    <a:pt x="8" y="26"/>
                  </a:cubicBezTo>
                  <a:cubicBezTo>
                    <a:pt x="9" y="26"/>
                    <a:pt x="10" y="24"/>
                    <a:pt x="11" y="23"/>
                  </a:cubicBezTo>
                  <a:cubicBezTo>
                    <a:pt x="12" y="21"/>
                    <a:pt x="12" y="19"/>
                    <a:pt x="13" y="18"/>
                  </a:cubicBezTo>
                  <a:cubicBezTo>
                    <a:pt x="13" y="17"/>
                    <a:pt x="14" y="17"/>
                    <a:pt x="15" y="16"/>
                  </a:cubicBezTo>
                  <a:cubicBezTo>
                    <a:pt x="16" y="16"/>
                    <a:pt x="16" y="15"/>
                    <a:pt x="17" y="14"/>
                  </a:cubicBezTo>
                  <a:cubicBezTo>
                    <a:pt x="18" y="13"/>
                    <a:pt x="20" y="13"/>
                    <a:pt x="21" y="11"/>
                  </a:cubicBezTo>
                  <a:cubicBezTo>
                    <a:pt x="21" y="11"/>
                    <a:pt x="21" y="10"/>
                    <a:pt x="22" y="10"/>
                  </a:cubicBezTo>
                  <a:cubicBezTo>
                    <a:pt x="22" y="9"/>
                    <a:pt x="23" y="8"/>
                    <a:pt x="24" y="8"/>
                  </a:cubicBezTo>
                  <a:cubicBezTo>
                    <a:pt x="24" y="7"/>
                    <a:pt x="24" y="5"/>
                    <a:pt x="24" y="4"/>
                  </a:cubicBezTo>
                  <a:cubicBezTo>
                    <a:pt x="23" y="2"/>
                    <a:pt x="23" y="3"/>
                    <a:pt x="2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7"/>
            <p:cNvSpPr/>
            <p:nvPr/>
          </p:nvSpPr>
          <p:spPr bwMode="auto">
            <a:xfrm>
              <a:off x="8971757" y="96839"/>
              <a:ext cx="96838" cy="114300"/>
            </a:xfrm>
            <a:custGeom>
              <a:avLst/>
              <a:gdLst>
                <a:gd name="T0" fmla="*/ 22 w 23"/>
                <a:gd name="T1" fmla="*/ 13 h 27"/>
                <a:gd name="T2" fmla="*/ 18 w 23"/>
                <a:gd name="T3" fmla="*/ 12 h 27"/>
                <a:gd name="T4" fmla="*/ 15 w 23"/>
                <a:gd name="T5" fmla="*/ 10 h 27"/>
                <a:gd name="T6" fmla="*/ 11 w 23"/>
                <a:gd name="T7" fmla="*/ 5 h 27"/>
                <a:gd name="T8" fmla="*/ 8 w 23"/>
                <a:gd name="T9" fmla="*/ 4 h 27"/>
                <a:gd name="T10" fmla="*/ 7 w 23"/>
                <a:gd name="T11" fmla="*/ 2 h 27"/>
                <a:gd name="T12" fmla="*/ 5 w 23"/>
                <a:gd name="T13" fmla="*/ 5 h 27"/>
                <a:gd name="T14" fmla="*/ 9 w 23"/>
                <a:gd name="T15" fmla="*/ 9 h 27"/>
                <a:gd name="T16" fmla="*/ 12 w 23"/>
                <a:gd name="T17" fmla="*/ 10 h 27"/>
                <a:gd name="T18" fmla="*/ 11 w 23"/>
                <a:gd name="T19" fmla="*/ 11 h 27"/>
                <a:gd name="T20" fmla="*/ 8 w 23"/>
                <a:gd name="T21" fmla="*/ 15 h 27"/>
                <a:gd name="T22" fmla="*/ 9 w 23"/>
                <a:gd name="T23" fmla="*/ 17 h 27"/>
                <a:gd name="T24" fmla="*/ 12 w 23"/>
                <a:gd name="T25" fmla="*/ 23 h 27"/>
                <a:gd name="T26" fmla="*/ 12 w 23"/>
                <a:gd name="T27" fmla="*/ 26 h 27"/>
                <a:gd name="T28" fmla="*/ 16 w 23"/>
                <a:gd name="T29" fmla="*/ 21 h 27"/>
                <a:gd name="T30" fmla="*/ 20 w 23"/>
                <a:gd name="T31" fmla="*/ 18 h 27"/>
                <a:gd name="T32" fmla="*/ 22 w 23"/>
                <a:gd name="T3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7">
                  <a:moveTo>
                    <a:pt x="22" y="13"/>
                  </a:moveTo>
                  <a:cubicBezTo>
                    <a:pt x="22" y="12"/>
                    <a:pt x="19" y="12"/>
                    <a:pt x="18" y="12"/>
                  </a:cubicBezTo>
                  <a:cubicBezTo>
                    <a:pt x="16" y="12"/>
                    <a:pt x="16" y="11"/>
                    <a:pt x="15" y="10"/>
                  </a:cubicBezTo>
                  <a:cubicBezTo>
                    <a:pt x="14" y="8"/>
                    <a:pt x="12" y="6"/>
                    <a:pt x="11" y="5"/>
                  </a:cubicBezTo>
                  <a:cubicBezTo>
                    <a:pt x="10" y="5"/>
                    <a:pt x="9" y="5"/>
                    <a:pt x="8" y="4"/>
                  </a:cubicBezTo>
                  <a:cubicBezTo>
                    <a:pt x="8" y="4"/>
                    <a:pt x="8" y="3"/>
                    <a:pt x="7" y="2"/>
                  </a:cubicBezTo>
                  <a:cubicBezTo>
                    <a:pt x="4" y="0"/>
                    <a:pt x="0" y="4"/>
                    <a:pt x="5" y="5"/>
                  </a:cubicBezTo>
                  <a:cubicBezTo>
                    <a:pt x="7" y="6"/>
                    <a:pt x="7" y="8"/>
                    <a:pt x="9" y="9"/>
                  </a:cubicBezTo>
                  <a:cubicBezTo>
                    <a:pt x="10" y="9"/>
                    <a:pt x="11" y="10"/>
                    <a:pt x="12" y="10"/>
                  </a:cubicBezTo>
                  <a:cubicBezTo>
                    <a:pt x="11" y="10"/>
                    <a:pt x="11" y="11"/>
                    <a:pt x="11" y="11"/>
                  </a:cubicBezTo>
                  <a:cubicBezTo>
                    <a:pt x="10" y="13"/>
                    <a:pt x="8" y="13"/>
                    <a:pt x="8" y="15"/>
                  </a:cubicBezTo>
                  <a:cubicBezTo>
                    <a:pt x="7" y="16"/>
                    <a:pt x="8" y="17"/>
                    <a:pt x="9" y="17"/>
                  </a:cubicBezTo>
                  <a:cubicBezTo>
                    <a:pt x="11" y="19"/>
                    <a:pt x="12" y="21"/>
                    <a:pt x="12" y="23"/>
                  </a:cubicBezTo>
                  <a:cubicBezTo>
                    <a:pt x="12" y="24"/>
                    <a:pt x="11" y="26"/>
                    <a:pt x="12" y="26"/>
                  </a:cubicBezTo>
                  <a:cubicBezTo>
                    <a:pt x="15" y="27"/>
                    <a:pt x="16" y="22"/>
                    <a:pt x="16" y="21"/>
                  </a:cubicBezTo>
                  <a:cubicBezTo>
                    <a:pt x="17" y="19"/>
                    <a:pt x="18" y="19"/>
                    <a:pt x="20" y="18"/>
                  </a:cubicBezTo>
                  <a:cubicBezTo>
                    <a:pt x="21" y="18"/>
                    <a:pt x="23" y="15"/>
                    <a:pt x="2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8"/>
            <p:cNvSpPr/>
            <p:nvPr/>
          </p:nvSpPr>
          <p:spPr bwMode="auto">
            <a:xfrm>
              <a:off x="9013032" y="144464"/>
              <a:ext cx="4763" cy="3175"/>
            </a:xfrm>
            <a:custGeom>
              <a:avLst/>
              <a:gdLst>
                <a:gd name="T0" fmla="*/ 0 w 3"/>
                <a:gd name="T1" fmla="*/ 2 h 2"/>
                <a:gd name="T2" fmla="*/ 3 w 3"/>
                <a:gd name="T3" fmla="*/ 0 h 2"/>
                <a:gd name="T4" fmla="*/ 3 w 3"/>
                <a:gd name="T5" fmla="*/ 0 h 2"/>
                <a:gd name="T6" fmla="*/ 0 w 3"/>
                <a:gd name="T7" fmla="*/ 2 h 2"/>
              </a:gdLst>
              <a:ahLst/>
              <a:cxnLst>
                <a:cxn ang="0">
                  <a:pos x="T0" y="T1"/>
                </a:cxn>
                <a:cxn ang="0">
                  <a:pos x="T2" y="T3"/>
                </a:cxn>
                <a:cxn ang="0">
                  <a:pos x="T4" y="T5"/>
                </a:cxn>
                <a:cxn ang="0">
                  <a:pos x="T6" y="T7"/>
                </a:cxn>
              </a:cxnLst>
              <a:rect l="0" t="0" r="r" b="b"/>
              <a:pathLst>
                <a:path w="3" h="2">
                  <a:moveTo>
                    <a:pt x="0" y="2"/>
                  </a:moveTo>
                  <a:lnTo>
                    <a:pt x="3" y="0"/>
                  </a:lnTo>
                  <a:lnTo>
                    <a:pt x="3"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29"/>
            <p:cNvSpPr/>
            <p:nvPr/>
          </p:nvSpPr>
          <p:spPr bwMode="auto">
            <a:xfrm>
              <a:off x="7485857" y="-623887"/>
              <a:ext cx="55563" cy="53975"/>
            </a:xfrm>
            <a:custGeom>
              <a:avLst/>
              <a:gdLst>
                <a:gd name="T0" fmla="*/ 7 w 13"/>
                <a:gd name="T1" fmla="*/ 6 h 13"/>
                <a:gd name="T2" fmla="*/ 6 w 13"/>
                <a:gd name="T3" fmla="*/ 4 h 13"/>
                <a:gd name="T4" fmla="*/ 4 w 13"/>
                <a:gd name="T5" fmla="*/ 2 h 13"/>
                <a:gd name="T6" fmla="*/ 1 w 13"/>
                <a:gd name="T7" fmla="*/ 1 h 13"/>
                <a:gd name="T8" fmla="*/ 1 w 13"/>
                <a:gd name="T9" fmla="*/ 1 h 13"/>
                <a:gd name="T10" fmla="*/ 0 w 13"/>
                <a:gd name="T11" fmla="*/ 3 h 13"/>
                <a:gd name="T12" fmla="*/ 1 w 13"/>
                <a:gd name="T13" fmla="*/ 5 h 13"/>
                <a:gd name="T14" fmla="*/ 1 w 13"/>
                <a:gd name="T15" fmla="*/ 9 h 13"/>
                <a:gd name="T16" fmla="*/ 3 w 13"/>
                <a:gd name="T17" fmla="*/ 10 h 13"/>
                <a:gd name="T18" fmla="*/ 5 w 13"/>
                <a:gd name="T19" fmla="*/ 12 h 13"/>
                <a:gd name="T20" fmla="*/ 11 w 13"/>
                <a:gd name="T21" fmla="*/ 8 h 13"/>
                <a:gd name="T22" fmla="*/ 7 w 13"/>
                <a:gd name="T23"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6"/>
                  </a:moveTo>
                  <a:cubicBezTo>
                    <a:pt x="6" y="5"/>
                    <a:pt x="6" y="5"/>
                    <a:pt x="6" y="4"/>
                  </a:cubicBezTo>
                  <a:cubicBezTo>
                    <a:pt x="6" y="3"/>
                    <a:pt x="5" y="2"/>
                    <a:pt x="4" y="2"/>
                  </a:cubicBezTo>
                  <a:cubicBezTo>
                    <a:pt x="4" y="1"/>
                    <a:pt x="1" y="0"/>
                    <a:pt x="1" y="1"/>
                  </a:cubicBezTo>
                  <a:cubicBezTo>
                    <a:pt x="1" y="1"/>
                    <a:pt x="1" y="1"/>
                    <a:pt x="1" y="1"/>
                  </a:cubicBezTo>
                  <a:cubicBezTo>
                    <a:pt x="1" y="2"/>
                    <a:pt x="1" y="2"/>
                    <a:pt x="0" y="3"/>
                  </a:cubicBezTo>
                  <a:cubicBezTo>
                    <a:pt x="0" y="4"/>
                    <a:pt x="1" y="4"/>
                    <a:pt x="1" y="5"/>
                  </a:cubicBezTo>
                  <a:cubicBezTo>
                    <a:pt x="1" y="6"/>
                    <a:pt x="0" y="8"/>
                    <a:pt x="1" y="9"/>
                  </a:cubicBezTo>
                  <a:cubicBezTo>
                    <a:pt x="2" y="9"/>
                    <a:pt x="3" y="9"/>
                    <a:pt x="3" y="10"/>
                  </a:cubicBezTo>
                  <a:cubicBezTo>
                    <a:pt x="4" y="11"/>
                    <a:pt x="4" y="12"/>
                    <a:pt x="5" y="12"/>
                  </a:cubicBezTo>
                  <a:cubicBezTo>
                    <a:pt x="7" y="13"/>
                    <a:pt x="13" y="11"/>
                    <a:pt x="11" y="8"/>
                  </a:cubicBezTo>
                  <a:cubicBezTo>
                    <a:pt x="10" y="7"/>
                    <a:pt x="8" y="7"/>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30"/>
            <p:cNvSpPr/>
            <p:nvPr/>
          </p:nvSpPr>
          <p:spPr bwMode="auto">
            <a:xfrm>
              <a:off x="6965157" y="-327024"/>
              <a:ext cx="101600" cy="190500"/>
            </a:xfrm>
            <a:custGeom>
              <a:avLst/>
              <a:gdLst>
                <a:gd name="T0" fmla="*/ 23 w 24"/>
                <a:gd name="T1" fmla="*/ 8 h 45"/>
                <a:gd name="T2" fmla="*/ 23 w 24"/>
                <a:gd name="T3" fmla="*/ 4 h 45"/>
                <a:gd name="T4" fmla="*/ 20 w 24"/>
                <a:gd name="T5" fmla="*/ 1 h 45"/>
                <a:gd name="T6" fmla="*/ 20 w 24"/>
                <a:gd name="T7" fmla="*/ 1 h 45"/>
                <a:gd name="T8" fmla="*/ 18 w 24"/>
                <a:gd name="T9" fmla="*/ 5 h 45"/>
                <a:gd name="T10" fmla="*/ 15 w 24"/>
                <a:gd name="T11" fmla="*/ 8 h 45"/>
                <a:gd name="T12" fmla="*/ 11 w 24"/>
                <a:gd name="T13" fmla="*/ 10 h 45"/>
                <a:gd name="T14" fmla="*/ 9 w 24"/>
                <a:gd name="T15" fmla="*/ 12 h 45"/>
                <a:gd name="T16" fmla="*/ 5 w 24"/>
                <a:gd name="T17" fmla="*/ 13 h 45"/>
                <a:gd name="T18" fmla="*/ 2 w 24"/>
                <a:gd name="T19" fmla="*/ 18 h 45"/>
                <a:gd name="T20" fmla="*/ 3 w 24"/>
                <a:gd name="T21" fmla="*/ 22 h 45"/>
                <a:gd name="T22" fmla="*/ 6 w 24"/>
                <a:gd name="T23" fmla="*/ 26 h 45"/>
                <a:gd name="T24" fmla="*/ 3 w 24"/>
                <a:gd name="T25" fmla="*/ 29 h 45"/>
                <a:gd name="T26" fmla="*/ 2 w 24"/>
                <a:gd name="T27" fmla="*/ 30 h 45"/>
                <a:gd name="T28" fmla="*/ 2 w 24"/>
                <a:gd name="T29" fmla="*/ 35 h 45"/>
                <a:gd name="T30" fmla="*/ 3 w 24"/>
                <a:gd name="T31" fmla="*/ 38 h 45"/>
                <a:gd name="T32" fmla="*/ 3 w 24"/>
                <a:gd name="T33" fmla="*/ 40 h 45"/>
                <a:gd name="T34" fmla="*/ 7 w 24"/>
                <a:gd name="T35" fmla="*/ 45 h 45"/>
                <a:gd name="T36" fmla="*/ 13 w 24"/>
                <a:gd name="T37" fmla="*/ 40 h 45"/>
                <a:gd name="T38" fmla="*/ 15 w 24"/>
                <a:gd name="T39" fmla="*/ 27 h 45"/>
                <a:gd name="T40" fmla="*/ 17 w 24"/>
                <a:gd name="T41" fmla="*/ 24 h 45"/>
                <a:gd name="T42" fmla="*/ 20 w 24"/>
                <a:gd name="T43" fmla="*/ 20 h 45"/>
                <a:gd name="T44" fmla="*/ 23 w 24"/>
                <a:gd name="T45" fmla="*/ 13 h 45"/>
                <a:gd name="T46" fmla="*/ 23 w 24"/>
                <a:gd name="T47" fmla="*/ 10 h 45"/>
                <a:gd name="T48" fmla="*/ 23 w 24"/>
                <a:gd name="T49"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45">
                  <a:moveTo>
                    <a:pt x="23" y="8"/>
                  </a:moveTo>
                  <a:cubicBezTo>
                    <a:pt x="22" y="7"/>
                    <a:pt x="23" y="6"/>
                    <a:pt x="23" y="4"/>
                  </a:cubicBezTo>
                  <a:cubicBezTo>
                    <a:pt x="22" y="3"/>
                    <a:pt x="21" y="1"/>
                    <a:pt x="20" y="1"/>
                  </a:cubicBezTo>
                  <a:cubicBezTo>
                    <a:pt x="20" y="1"/>
                    <a:pt x="20" y="1"/>
                    <a:pt x="20" y="1"/>
                  </a:cubicBezTo>
                  <a:cubicBezTo>
                    <a:pt x="19" y="0"/>
                    <a:pt x="18" y="4"/>
                    <a:pt x="18" y="5"/>
                  </a:cubicBezTo>
                  <a:cubicBezTo>
                    <a:pt x="17" y="6"/>
                    <a:pt x="16" y="7"/>
                    <a:pt x="15" y="8"/>
                  </a:cubicBezTo>
                  <a:cubicBezTo>
                    <a:pt x="14" y="8"/>
                    <a:pt x="12" y="9"/>
                    <a:pt x="11" y="10"/>
                  </a:cubicBezTo>
                  <a:cubicBezTo>
                    <a:pt x="10" y="11"/>
                    <a:pt x="11" y="12"/>
                    <a:pt x="9" y="12"/>
                  </a:cubicBezTo>
                  <a:cubicBezTo>
                    <a:pt x="8" y="13"/>
                    <a:pt x="6" y="12"/>
                    <a:pt x="5" y="13"/>
                  </a:cubicBezTo>
                  <a:cubicBezTo>
                    <a:pt x="4" y="14"/>
                    <a:pt x="2" y="16"/>
                    <a:pt x="2" y="18"/>
                  </a:cubicBezTo>
                  <a:cubicBezTo>
                    <a:pt x="2" y="19"/>
                    <a:pt x="2" y="21"/>
                    <a:pt x="3" y="22"/>
                  </a:cubicBezTo>
                  <a:cubicBezTo>
                    <a:pt x="4" y="23"/>
                    <a:pt x="7" y="24"/>
                    <a:pt x="6" y="26"/>
                  </a:cubicBezTo>
                  <a:cubicBezTo>
                    <a:pt x="6" y="27"/>
                    <a:pt x="4" y="28"/>
                    <a:pt x="3" y="29"/>
                  </a:cubicBezTo>
                  <a:cubicBezTo>
                    <a:pt x="3" y="29"/>
                    <a:pt x="2" y="29"/>
                    <a:pt x="2" y="30"/>
                  </a:cubicBezTo>
                  <a:cubicBezTo>
                    <a:pt x="0" y="31"/>
                    <a:pt x="1" y="33"/>
                    <a:pt x="2" y="35"/>
                  </a:cubicBezTo>
                  <a:cubicBezTo>
                    <a:pt x="3" y="36"/>
                    <a:pt x="3" y="37"/>
                    <a:pt x="3" y="38"/>
                  </a:cubicBezTo>
                  <a:cubicBezTo>
                    <a:pt x="3" y="39"/>
                    <a:pt x="3" y="40"/>
                    <a:pt x="3" y="40"/>
                  </a:cubicBezTo>
                  <a:cubicBezTo>
                    <a:pt x="3" y="42"/>
                    <a:pt x="6" y="44"/>
                    <a:pt x="7" y="45"/>
                  </a:cubicBezTo>
                  <a:cubicBezTo>
                    <a:pt x="10" y="45"/>
                    <a:pt x="12" y="42"/>
                    <a:pt x="13" y="40"/>
                  </a:cubicBezTo>
                  <a:cubicBezTo>
                    <a:pt x="16" y="36"/>
                    <a:pt x="15" y="31"/>
                    <a:pt x="15" y="27"/>
                  </a:cubicBezTo>
                  <a:cubicBezTo>
                    <a:pt x="16" y="25"/>
                    <a:pt x="16" y="25"/>
                    <a:pt x="17" y="24"/>
                  </a:cubicBezTo>
                  <a:cubicBezTo>
                    <a:pt x="19" y="23"/>
                    <a:pt x="19" y="21"/>
                    <a:pt x="20" y="20"/>
                  </a:cubicBezTo>
                  <a:cubicBezTo>
                    <a:pt x="22" y="18"/>
                    <a:pt x="22" y="16"/>
                    <a:pt x="23" y="13"/>
                  </a:cubicBezTo>
                  <a:cubicBezTo>
                    <a:pt x="23" y="12"/>
                    <a:pt x="24" y="11"/>
                    <a:pt x="23" y="10"/>
                  </a:cubicBezTo>
                  <a:cubicBezTo>
                    <a:pt x="23" y="9"/>
                    <a:pt x="23" y="9"/>
                    <a:pt x="2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31"/>
            <p:cNvSpPr/>
            <p:nvPr/>
          </p:nvSpPr>
          <p:spPr bwMode="auto">
            <a:xfrm>
              <a:off x="8203407" y="-1150937"/>
              <a:ext cx="220663" cy="233363"/>
            </a:xfrm>
            <a:custGeom>
              <a:avLst/>
              <a:gdLst>
                <a:gd name="T0" fmla="*/ 32 w 52"/>
                <a:gd name="T1" fmla="*/ 25 h 55"/>
                <a:gd name="T2" fmla="*/ 31 w 52"/>
                <a:gd name="T3" fmla="*/ 27 h 55"/>
                <a:gd name="T4" fmla="*/ 30 w 52"/>
                <a:gd name="T5" fmla="*/ 29 h 55"/>
                <a:gd name="T6" fmla="*/ 28 w 52"/>
                <a:gd name="T7" fmla="*/ 32 h 55"/>
                <a:gd name="T8" fmla="*/ 24 w 52"/>
                <a:gd name="T9" fmla="*/ 31 h 55"/>
                <a:gd name="T10" fmla="*/ 23 w 52"/>
                <a:gd name="T11" fmla="*/ 30 h 55"/>
                <a:gd name="T12" fmla="*/ 21 w 52"/>
                <a:gd name="T13" fmla="*/ 35 h 55"/>
                <a:gd name="T14" fmla="*/ 18 w 52"/>
                <a:gd name="T15" fmla="*/ 36 h 55"/>
                <a:gd name="T16" fmla="*/ 16 w 52"/>
                <a:gd name="T17" fmla="*/ 36 h 55"/>
                <a:gd name="T18" fmla="*/ 14 w 52"/>
                <a:gd name="T19" fmla="*/ 37 h 55"/>
                <a:gd name="T20" fmla="*/ 11 w 52"/>
                <a:gd name="T21" fmla="*/ 38 h 55"/>
                <a:gd name="T22" fmla="*/ 8 w 52"/>
                <a:gd name="T23" fmla="*/ 41 h 55"/>
                <a:gd name="T24" fmla="*/ 5 w 52"/>
                <a:gd name="T25" fmla="*/ 42 h 55"/>
                <a:gd name="T26" fmla="*/ 3 w 52"/>
                <a:gd name="T27" fmla="*/ 44 h 55"/>
                <a:gd name="T28" fmla="*/ 2 w 52"/>
                <a:gd name="T29" fmla="*/ 45 h 55"/>
                <a:gd name="T30" fmla="*/ 0 w 52"/>
                <a:gd name="T31" fmla="*/ 48 h 55"/>
                <a:gd name="T32" fmla="*/ 1 w 52"/>
                <a:gd name="T33" fmla="*/ 50 h 55"/>
                <a:gd name="T34" fmla="*/ 1 w 52"/>
                <a:gd name="T35" fmla="*/ 52 h 55"/>
                <a:gd name="T36" fmla="*/ 6 w 52"/>
                <a:gd name="T37" fmla="*/ 49 h 55"/>
                <a:gd name="T38" fmla="*/ 6 w 52"/>
                <a:gd name="T39" fmla="*/ 47 h 55"/>
                <a:gd name="T40" fmla="*/ 9 w 52"/>
                <a:gd name="T41" fmla="*/ 45 h 55"/>
                <a:gd name="T42" fmla="*/ 11 w 52"/>
                <a:gd name="T43" fmla="*/ 46 h 55"/>
                <a:gd name="T44" fmla="*/ 13 w 52"/>
                <a:gd name="T45" fmla="*/ 45 h 55"/>
                <a:gd name="T46" fmla="*/ 16 w 52"/>
                <a:gd name="T47" fmla="*/ 44 h 55"/>
                <a:gd name="T48" fmla="*/ 19 w 52"/>
                <a:gd name="T49" fmla="*/ 42 h 55"/>
                <a:gd name="T50" fmla="*/ 20 w 52"/>
                <a:gd name="T51" fmla="*/ 43 h 55"/>
                <a:gd name="T52" fmla="*/ 25 w 52"/>
                <a:gd name="T53" fmla="*/ 42 h 55"/>
                <a:gd name="T54" fmla="*/ 28 w 52"/>
                <a:gd name="T55" fmla="*/ 40 h 55"/>
                <a:gd name="T56" fmla="*/ 30 w 52"/>
                <a:gd name="T57" fmla="*/ 40 h 55"/>
                <a:gd name="T58" fmla="*/ 34 w 52"/>
                <a:gd name="T59" fmla="*/ 38 h 55"/>
                <a:gd name="T60" fmla="*/ 36 w 52"/>
                <a:gd name="T61" fmla="*/ 34 h 55"/>
                <a:gd name="T62" fmla="*/ 38 w 52"/>
                <a:gd name="T63" fmla="*/ 32 h 55"/>
                <a:gd name="T64" fmla="*/ 39 w 52"/>
                <a:gd name="T65" fmla="*/ 28 h 55"/>
                <a:gd name="T66" fmla="*/ 40 w 52"/>
                <a:gd name="T67" fmla="*/ 23 h 55"/>
                <a:gd name="T68" fmla="*/ 41 w 52"/>
                <a:gd name="T69" fmla="*/ 21 h 55"/>
                <a:gd name="T70" fmla="*/ 40 w 52"/>
                <a:gd name="T71" fmla="*/ 18 h 55"/>
                <a:gd name="T72" fmla="*/ 38 w 52"/>
                <a:gd name="T73" fmla="*/ 16 h 55"/>
                <a:gd name="T74" fmla="*/ 39 w 52"/>
                <a:gd name="T75" fmla="*/ 13 h 55"/>
                <a:gd name="T76" fmla="*/ 43 w 52"/>
                <a:gd name="T77" fmla="*/ 13 h 55"/>
                <a:gd name="T78" fmla="*/ 45 w 52"/>
                <a:gd name="T79" fmla="*/ 14 h 55"/>
                <a:gd name="T80" fmla="*/ 49 w 52"/>
                <a:gd name="T81" fmla="*/ 10 h 55"/>
                <a:gd name="T82" fmla="*/ 52 w 52"/>
                <a:gd name="T83" fmla="*/ 8 h 55"/>
                <a:gd name="T84" fmla="*/ 51 w 52"/>
                <a:gd name="T85" fmla="*/ 6 h 55"/>
                <a:gd name="T86" fmla="*/ 46 w 52"/>
                <a:gd name="T87" fmla="*/ 5 h 55"/>
                <a:gd name="T88" fmla="*/ 45 w 52"/>
                <a:gd name="T89" fmla="*/ 3 h 55"/>
                <a:gd name="T90" fmla="*/ 43 w 52"/>
                <a:gd name="T91" fmla="*/ 2 h 55"/>
                <a:gd name="T92" fmla="*/ 41 w 52"/>
                <a:gd name="T93" fmla="*/ 0 h 55"/>
                <a:gd name="T94" fmla="*/ 39 w 52"/>
                <a:gd name="T95" fmla="*/ 3 h 55"/>
                <a:gd name="T96" fmla="*/ 39 w 52"/>
                <a:gd name="T97" fmla="*/ 6 h 55"/>
                <a:gd name="T98" fmla="*/ 36 w 52"/>
                <a:gd name="T99" fmla="*/ 8 h 55"/>
                <a:gd name="T100" fmla="*/ 36 w 52"/>
                <a:gd name="T101" fmla="*/ 13 h 55"/>
                <a:gd name="T102" fmla="*/ 35 w 52"/>
                <a:gd name="T103" fmla="*/ 17 h 55"/>
                <a:gd name="T104" fmla="*/ 34 w 52"/>
                <a:gd name="T105" fmla="*/ 18 h 55"/>
                <a:gd name="T106" fmla="*/ 34 w 52"/>
                <a:gd name="T107" fmla="*/ 22 h 55"/>
                <a:gd name="T108" fmla="*/ 32 w 52"/>
                <a:gd name="T109" fmla="*/ 2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55">
                  <a:moveTo>
                    <a:pt x="32" y="25"/>
                  </a:moveTo>
                  <a:cubicBezTo>
                    <a:pt x="32" y="26"/>
                    <a:pt x="31" y="26"/>
                    <a:pt x="31" y="27"/>
                  </a:cubicBezTo>
                  <a:cubicBezTo>
                    <a:pt x="31" y="28"/>
                    <a:pt x="31" y="28"/>
                    <a:pt x="30" y="29"/>
                  </a:cubicBezTo>
                  <a:cubicBezTo>
                    <a:pt x="30" y="30"/>
                    <a:pt x="29" y="31"/>
                    <a:pt x="28" y="32"/>
                  </a:cubicBezTo>
                  <a:cubicBezTo>
                    <a:pt x="27" y="32"/>
                    <a:pt x="25" y="33"/>
                    <a:pt x="24" y="31"/>
                  </a:cubicBezTo>
                  <a:cubicBezTo>
                    <a:pt x="24" y="30"/>
                    <a:pt x="24" y="29"/>
                    <a:pt x="23" y="30"/>
                  </a:cubicBezTo>
                  <a:cubicBezTo>
                    <a:pt x="21" y="31"/>
                    <a:pt x="22" y="33"/>
                    <a:pt x="21" y="35"/>
                  </a:cubicBezTo>
                  <a:cubicBezTo>
                    <a:pt x="21" y="37"/>
                    <a:pt x="19" y="36"/>
                    <a:pt x="18" y="36"/>
                  </a:cubicBezTo>
                  <a:cubicBezTo>
                    <a:pt x="18" y="36"/>
                    <a:pt x="17" y="36"/>
                    <a:pt x="16" y="36"/>
                  </a:cubicBezTo>
                  <a:cubicBezTo>
                    <a:pt x="15" y="37"/>
                    <a:pt x="15" y="37"/>
                    <a:pt x="14" y="37"/>
                  </a:cubicBezTo>
                  <a:cubicBezTo>
                    <a:pt x="13" y="38"/>
                    <a:pt x="12" y="37"/>
                    <a:pt x="11" y="38"/>
                  </a:cubicBezTo>
                  <a:cubicBezTo>
                    <a:pt x="9" y="38"/>
                    <a:pt x="9" y="40"/>
                    <a:pt x="8" y="41"/>
                  </a:cubicBezTo>
                  <a:cubicBezTo>
                    <a:pt x="7" y="42"/>
                    <a:pt x="6" y="42"/>
                    <a:pt x="5" y="42"/>
                  </a:cubicBezTo>
                  <a:cubicBezTo>
                    <a:pt x="4" y="43"/>
                    <a:pt x="3" y="43"/>
                    <a:pt x="3" y="44"/>
                  </a:cubicBezTo>
                  <a:cubicBezTo>
                    <a:pt x="2" y="44"/>
                    <a:pt x="2" y="45"/>
                    <a:pt x="2" y="45"/>
                  </a:cubicBezTo>
                  <a:cubicBezTo>
                    <a:pt x="1" y="46"/>
                    <a:pt x="0" y="46"/>
                    <a:pt x="0" y="48"/>
                  </a:cubicBezTo>
                  <a:cubicBezTo>
                    <a:pt x="0" y="49"/>
                    <a:pt x="1" y="49"/>
                    <a:pt x="1" y="50"/>
                  </a:cubicBezTo>
                  <a:cubicBezTo>
                    <a:pt x="1" y="51"/>
                    <a:pt x="1" y="51"/>
                    <a:pt x="1" y="52"/>
                  </a:cubicBezTo>
                  <a:cubicBezTo>
                    <a:pt x="2" y="55"/>
                    <a:pt x="6" y="52"/>
                    <a:pt x="6" y="49"/>
                  </a:cubicBezTo>
                  <a:cubicBezTo>
                    <a:pt x="6" y="49"/>
                    <a:pt x="6" y="48"/>
                    <a:pt x="6" y="47"/>
                  </a:cubicBezTo>
                  <a:cubicBezTo>
                    <a:pt x="6" y="46"/>
                    <a:pt x="8" y="45"/>
                    <a:pt x="9" y="45"/>
                  </a:cubicBezTo>
                  <a:cubicBezTo>
                    <a:pt x="10" y="45"/>
                    <a:pt x="10" y="46"/>
                    <a:pt x="11" y="46"/>
                  </a:cubicBezTo>
                  <a:cubicBezTo>
                    <a:pt x="12" y="46"/>
                    <a:pt x="12" y="45"/>
                    <a:pt x="13" y="45"/>
                  </a:cubicBezTo>
                  <a:cubicBezTo>
                    <a:pt x="14" y="45"/>
                    <a:pt x="15" y="44"/>
                    <a:pt x="16" y="44"/>
                  </a:cubicBezTo>
                  <a:cubicBezTo>
                    <a:pt x="17" y="43"/>
                    <a:pt x="18" y="42"/>
                    <a:pt x="19" y="42"/>
                  </a:cubicBezTo>
                  <a:cubicBezTo>
                    <a:pt x="19" y="42"/>
                    <a:pt x="19" y="43"/>
                    <a:pt x="20" y="43"/>
                  </a:cubicBezTo>
                  <a:cubicBezTo>
                    <a:pt x="22" y="44"/>
                    <a:pt x="23" y="42"/>
                    <a:pt x="25" y="42"/>
                  </a:cubicBezTo>
                  <a:cubicBezTo>
                    <a:pt x="26" y="41"/>
                    <a:pt x="27" y="40"/>
                    <a:pt x="28" y="40"/>
                  </a:cubicBezTo>
                  <a:cubicBezTo>
                    <a:pt x="29" y="40"/>
                    <a:pt x="29" y="40"/>
                    <a:pt x="30" y="40"/>
                  </a:cubicBezTo>
                  <a:cubicBezTo>
                    <a:pt x="32" y="40"/>
                    <a:pt x="33" y="39"/>
                    <a:pt x="34" y="38"/>
                  </a:cubicBezTo>
                  <a:cubicBezTo>
                    <a:pt x="35" y="37"/>
                    <a:pt x="35" y="36"/>
                    <a:pt x="36" y="34"/>
                  </a:cubicBezTo>
                  <a:cubicBezTo>
                    <a:pt x="36" y="34"/>
                    <a:pt x="37" y="33"/>
                    <a:pt x="38" y="32"/>
                  </a:cubicBezTo>
                  <a:cubicBezTo>
                    <a:pt x="38" y="31"/>
                    <a:pt x="39" y="29"/>
                    <a:pt x="39" y="28"/>
                  </a:cubicBezTo>
                  <a:cubicBezTo>
                    <a:pt x="40" y="26"/>
                    <a:pt x="40" y="25"/>
                    <a:pt x="40" y="23"/>
                  </a:cubicBezTo>
                  <a:cubicBezTo>
                    <a:pt x="40" y="22"/>
                    <a:pt x="41" y="22"/>
                    <a:pt x="41" y="21"/>
                  </a:cubicBezTo>
                  <a:cubicBezTo>
                    <a:pt x="41" y="20"/>
                    <a:pt x="41" y="18"/>
                    <a:pt x="40" y="18"/>
                  </a:cubicBezTo>
                  <a:cubicBezTo>
                    <a:pt x="40" y="17"/>
                    <a:pt x="39" y="17"/>
                    <a:pt x="38" y="16"/>
                  </a:cubicBezTo>
                  <a:cubicBezTo>
                    <a:pt x="38" y="15"/>
                    <a:pt x="38" y="14"/>
                    <a:pt x="39" y="13"/>
                  </a:cubicBezTo>
                  <a:cubicBezTo>
                    <a:pt x="40" y="12"/>
                    <a:pt x="41" y="12"/>
                    <a:pt x="43" y="13"/>
                  </a:cubicBezTo>
                  <a:cubicBezTo>
                    <a:pt x="44" y="14"/>
                    <a:pt x="44" y="15"/>
                    <a:pt x="45" y="14"/>
                  </a:cubicBezTo>
                  <a:cubicBezTo>
                    <a:pt x="47" y="13"/>
                    <a:pt x="48" y="11"/>
                    <a:pt x="49" y="10"/>
                  </a:cubicBezTo>
                  <a:cubicBezTo>
                    <a:pt x="51" y="9"/>
                    <a:pt x="52" y="10"/>
                    <a:pt x="52" y="8"/>
                  </a:cubicBezTo>
                  <a:cubicBezTo>
                    <a:pt x="52" y="7"/>
                    <a:pt x="52" y="7"/>
                    <a:pt x="51" y="6"/>
                  </a:cubicBezTo>
                  <a:cubicBezTo>
                    <a:pt x="50" y="5"/>
                    <a:pt x="47" y="6"/>
                    <a:pt x="46" y="5"/>
                  </a:cubicBezTo>
                  <a:cubicBezTo>
                    <a:pt x="46" y="4"/>
                    <a:pt x="46" y="4"/>
                    <a:pt x="45" y="3"/>
                  </a:cubicBezTo>
                  <a:cubicBezTo>
                    <a:pt x="44" y="3"/>
                    <a:pt x="44" y="2"/>
                    <a:pt x="43" y="2"/>
                  </a:cubicBezTo>
                  <a:cubicBezTo>
                    <a:pt x="42" y="1"/>
                    <a:pt x="42" y="0"/>
                    <a:pt x="41" y="0"/>
                  </a:cubicBezTo>
                  <a:cubicBezTo>
                    <a:pt x="40" y="0"/>
                    <a:pt x="39" y="2"/>
                    <a:pt x="39" y="3"/>
                  </a:cubicBezTo>
                  <a:cubicBezTo>
                    <a:pt x="38" y="4"/>
                    <a:pt x="39" y="5"/>
                    <a:pt x="39" y="6"/>
                  </a:cubicBezTo>
                  <a:cubicBezTo>
                    <a:pt x="38" y="7"/>
                    <a:pt x="37" y="7"/>
                    <a:pt x="36" y="8"/>
                  </a:cubicBezTo>
                  <a:cubicBezTo>
                    <a:pt x="34" y="10"/>
                    <a:pt x="36" y="11"/>
                    <a:pt x="36" y="13"/>
                  </a:cubicBezTo>
                  <a:cubicBezTo>
                    <a:pt x="36" y="14"/>
                    <a:pt x="35" y="16"/>
                    <a:pt x="35" y="17"/>
                  </a:cubicBezTo>
                  <a:cubicBezTo>
                    <a:pt x="35" y="17"/>
                    <a:pt x="35" y="18"/>
                    <a:pt x="34" y="18"/>
                  </a:cubicBezTo>
                  <a:cubicBezTo>
                    <a:pt x="33" y="18"/>
                    <a:pt x="34" y="21"/>
                    <a:pt x="34" y="22"/>
                  </a:cubicBezTo>
                  <a:cubicBezTo>
                    <a:pt x="33" y="23"/>
                    <a:pt x="33" y="24"/>
                    <a:pt x="3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Rectangle 32"/>
            <p:cNvSpPr>
              <a:spLocks noChangeArrowheads="1"/>
            </p:cNvSpPr>
            <p:nvPr/>
          </p:nvSpPr>
          <p:spPr bwMode="auto">
            <a:xfrm>
              <a:off x="8347869" y="-1074737"/>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9" name="Freeform 33"/>
            <p:cNvSpPr/>
            <p:nvPr/>
          </p:nvSpPr>
          <p:spPr bwMode="auto">
            <a:xfrm>
              <a:off x="8373269" y="-1295399"/>
              <a:ext cx="33338" cy="123825"/>
            </a:xfrm>
            <a:custGeom>
              <a:avLst/>
              <a:gdLst>
                <a:gd name="T0" fmla="*/ 1 w 8"/>
                <a:gd name="T1" fmla="*/ 6 h 29"/>
                <a:gd name="T2" fmla="*/ 2 w 8"/>
                <a:gd name="T3" fmla="*/ 9 h 29"/>
                <a:gd name="T4" fmla="*/ 1 w 8"/>
                <a:gd name="T5" fmla="*/ 11 h 29"/>
                <a:gd name="T6" fmla="*/ 1 w 8"/>
                <a:gd name="T7" fmla="*/ 18 h 29"/>
                <a:gd name="T8" fmla="*/ 1 w 8"/>
                <a:gd name="T9" fmla="*/ 20 h 29"/>
                <a:gd name="T10" fmla="*/ 1 w 8"/>
                <a:gd name="T11" fmla="*/ 22 h 29"/>
                <a:gd name="T12" fmla="*/ 2 w 8"/>
                <a:gd name="T13" fmla="*/ 27 h 29"/>
                <a:gd name="T14" fmla="*/ 5 w 8"/>
                <a:gd name="T15" fmla="*/ 28 h 29"/>
                <a:gd name="T16" fmla="*/ 4 w 8"/>
                <a:gd name="T17" fmla="*/ 25 h 29"/>
                <a:gd name="T18" fmla="*/ 3 w 8"/>
                <a:gd name="T19" fmla="*/ 22 h 29"/>
                <a:gd name="T20" fmla="*/ 4 w 8"/>
                <a:gd name="T21" fmla="*/ 21 h 29"/>
                <a:gd name="T22" fmla="*/ 6 w 8"/>
                <a:gd name="T23" fmla="*/ 21 h 29"/>
                <a:gd name="T24" fmla="*/ 7 w 8"/>
                <a:gd name="T25" fmla="*/ 20 h 29"/>
                <a:gd name="T26" fmla="*/ 7 w 8"/>
                <a:gd name="T27" fmla="*/ 17 h 29"/>
                <a:gd name="T28" fmla="*/ 5 w 8"/>
                <a:gd name="T29" fmla="*/ 13 h 29"/>
                <a:gd name="T30" fmla="*/ 7 w 8"/>
                <a:gd name="T31" fmla="*/ 8 h 29"/>
                <a:gd name="T32" fmla="*/ 6 w 8"/>
                <a:gd name="T33" fmla="*/ 3 h 29"/>
                <a:gd name="T34" fmla="*/ 4 w 8"/>
                <a:gd name="T35" fmla="*/ 0 h 29"/>
                <a:gd name="T36" fmla="*/ 1 w 8"/>
                <a:gd name="T37" fmla="*/ 1 h 29"/>
                <a:gd name="T38" fmla="*/ 1 w 8"/>
                <a:gd name="T39" fmla="*/ 1 h 29"/>
                <a:gd name="T40" fmla="*/ 1 w 8"/>
                <a:gd name="T41"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29">
                  <a:moveTo>
                    <a:pt x="1" y="6"/>
                  </a:moveTo>
                  <a:cubicBezTo>
                    <a:pt x="1" y="7"/>
                    <a:pt x="2" y="8"/>
                    <a:pt x="2" y="9"/>
                  </a:cubicBezTo>
                  <a:cubicBezTo>
                    <a:pt x="2" y="10"/>
                    <a:pt x="1" y="10"/>
                    <a:pt x="1" y="11"/>
                  </a:cubicBezTo>
                  <a:cubicBezTo>
                    <a:pt x="0" y="14"/>
                    <a:pt x="1" y="15"/>
                    <a:pt x="1" y="18"/>
                  </a:cubicBezTo>
                  <a:cubicBezTo>
                    <a:pt x="1" y="19"/>
                    <a:pt x="1" y="19"/>
                    <a:pt x="1" y="20"/>
                  </a:cubicBezTo>
                  <a:cubicBezTo>
                    <a:pt x="1" y="21"/>
                    <a:pt x="1" y="22"/>
                    <a:pt x="1" y="22"/>
                  </a:cubicBezTo>
                  <a:cubicBezTo>
                    <a:pt x="2" y="24"/>
                    <a:pt x="0" y="26"/>
                    <a:pt x="2" y="27"/>
                  </a:cubicBezTo>
                  <a:cubicBezTo>
                    <a:pt x="3" y="28"/>
                    <a:pt x="4" y="29"/>
                    <a:pt x="5" y="28"/>
                  </a:cubicBezTo>
                  <a:cubicBezTo>
                    <a:pt x="6" y="27"/>
                    <a:pt x="5" y="26"/>
                    <a:pt x="4" y="25"/>
                  </a:cubicBezTo>
                  <a:cubicBezTo>
                    <a:pt x="4" y="24"/>
                    <a:pt x="3" y="24"/>
                    <a:pt x="3" y="22"/>
                  </a:cubicBezTo>
                  <a:cubicBezTo>
                    <a:pt x="4" y="22"/>
                    <a:pt x="4" y="21"/>
                    <a:pt x="4" y="21"/>
                  </a:cubicBezTo>
                  <a:cubicBezTo>
                    <a:pt x="5" y="20"/>
                    <a:pt x="5" y="21"/>
                    <a:pt x="6" y="21"/>
                  </a:cubicBezTo>
                  <a:cubicBezTo>
                    <a:pt x="7" y="20"/>
                    <a:pt x="7" y="21"/>
                    <a:pt x="7" y="20"/>
                  </a:cubicBezTo>
                  <a:cubicBezTo>
                    <a:pt x="7" y="19"/>
                    <a:pt x="8" y="17"/>
                    <a:pt x="7" y="17"/>
                  </a:cubicBezTo>
                  <a:cubicBezTo>
                    <a:pt x="7" y="15"/>
                    <a:pt x="5" y="15"/>
                    <a:pt x="5" y="13"/>
                  </a:cubicBezTo>
                  <a:cubicBezTo>
                    <a:pt x="4" y="11"/>
                    <a:pt x="6" y="10"/>
                    <a:pt x="7" y="8"/>
                  </a:cubicBezTo>
                  <a:cubicBezTo>
                    <a:pt x="7" y="7"/>
                    <a:pt x="6" y="5"/>
                    <a:pt x="6" y="3"/>
                  </a:cubicBezTo>
                  <a:cubicBezTo>
                    <a:pt x="6" y="2"/>
                    <a:pt x="6" y="0"/>
                    <a:pt x="4" y="0"/>
                  </a:cubicBezTo>
                  <a:cubicBezTo>
                    <a:pt x="3" y="0"/>
                    <a:pt x="2" y="1"/>
                    <a:pt x="1" y="1"/>
                  </a:cubicBezTo>
                  <a:cubicBezTo>
                    <a:pt x="1" y="1"/>
                    <a:pt x="1" y="1"/>
                    <a:pt x="1" y="1"/>
                  </a:cubicBezTo>
                  <a:cubicBezTo>
                    <a:pt x="0" y="1"/>
                    <a:pt x="1" y="5"/>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34"/>
            <p:cNvSpPr/>
            <p:nvPr/>
          </p:nvSpPr>
          <p:spPr bwMode="auto">
            <a:xfrm>
              <a:off x="6511132" y="-1927224"/>
              <a:ext cx="220663" cy="114300"/>
            </a:xfrm>
            <a:custGeom>
              <a:avLst/>
              <a:gdLst>
                <a:gd name="T0" fmla="*/ 1 w 52"/>
                <a:gd name="T1" fmla="*/ 12 h 27"/>
                <a:gd name="T2" fmla="*/ 3 w 52"/>
                <a:gd name="T3" fmla="*/ 13 h 27"/>
                <a:gd name="T4" fmla="*/ 4 w 52"/>
                <a:gd name="T5" fmla="*/ 15 h 27"/>
                <a:gd name="T6" fmla="*/ 7 w 52"/>
                <a:gd name="T7" fmla="*/ 15 h 27"/>
                <a:gd name="T8" fmla="*/ 11 w 52"/>
                <a:gd name="T9" fmla="*/ 13 h 27"/>
                <a:gd name="T10" fmla="*/ 15 w 52"/>
                <a:gd name="T11" fmla="*/ 16 h 27"/>
                <a:gd name="T12" fmla="*/ 9 w 52"/>
                <a:gd name="T13" fmla="*/ 18 h 27"/>
                <a:gd name="T14" fmla="*/ 11 w 52"/>
                <a:gd name="T15" fmla="*/ 20 h 27"/>
                <a:gd name="T16" fmla="*/ 11 w 52"/>
                <a:gd name="T17" fmla="*/ 22 h 27"/>
                <a:gd name="T18" fmla="*/ 13 w 52"/>
                <a:gd name="T19" fmla="*/ 24 h 27"/>
                <a:gd name="T20" fmla="*/ 17 w 52"/>
                <a:gd name="T21" fmla="*/ 26 h 27"/>
                <a:gd name="T22" fmla="*/ 19 w 52"/>
                <a:gd name="T23" fmla="*/ 23 h 27"/>
                <a:gd name="T24" fmla="*/ 22 w 52"/>
                <a:gd name="T25" fmla="*/ 20 h 27"/>
                <a:gd name="T26" fmla="*/ 25 w 52"/>
                <a:gd name="T27" fmla="*/ 17 h 27"/>
                <a:gd name="T28" fmla="*/ 29 w 52"/>
                <a:gd name="T29" fmla="*/ 16 h 27"/>
                <a:gd name="T30" fmla="*/ 31 w 52"/>
                <a:gd name="T31" fmla="*/ 13 h 27"/>
                <a:gd name="T32" fmla="*/ 30 w 52"/>
                <a:gd name="T33" fmla="*/ 12 h 27"/>
                <a:gd name="T34" fmla="*/ 27 w 52"/>
                <a:gd name="T35" fmla="*/ 10 h 27"/>
                <a:gd name="T36" fmla="*/ 29 w 52"/>
                <a:gd name="T37" fmla="*/ 8 h 27"/>
                <a:gd name="T38" fmla="*/ 33 w 52"/>
                <a:gd name="T39" fmla="*/ 8 h 27"/>
                <a:gd name="T40" fmla="*/ 35 w 52"/>
                <a:gd name="T41" fmla="*/ 10 h 27"/>
                <a:gd name="T42" fmla="*/ 38 w 52"/>
                <a:gd name="T43" fmla="*/ 9 h 27"/>
                <a:gd name="T44" fmla="*/ 40 w 52"/>
                <a:gd name="T45" fmla="*/ 10 h 27"/>
                <a:gd name="T46" fmla="*/ 43 w 52"/>
                <a:gd name="T47" fmla="*/ 9 h 27"/>
                <a:gd name="T48" fmla="*/ 47 w 52"/>
                <a:gd name="T49" fmla="*/ 8 h 27"/>
                <a:gd name="T50" fmla="*/ 51 w 52"/>
                <a:gd name="T51" fmla="*/ 6 h 27"/>
                <a:gd name="T52" fmla="*/ 50 w 52"/>
                <a:gd name="T53" fmla="*/ 2 h 27"/>
                <a:gd name="T54" fmla="*/ 47 w 52"/>
                <a:gd name="T55" fmla="*/ 0 h 27"/>
                <a:gd name="T56" fmla="*/ 41 w 52"/>
                <a:gd name="T57" fmla="*/ 1 h 27"/>
                <a:gd name="T58" fmla="*/ 40 w 52"/>
                <a:gd name="T59" fmla="*/ 0 h 27"/>
                <a:gd name="T60" fmla="*/ 36 w 52"/>
                <a:gd name="T61" fmla="*/ 0 h 27"/>
                <a:gd name="T62" fmla="*/ 31 w 52"/>
                <a:gd name="T63" fmla="*/ 0 h 27"/>
                <a:gd name="T64" fmla="*/ 26 w 52"/>
                <a:gd name="T65" fmla="*/ 1 h 27"/>
                <a:gd name="T66" fmla="*/ 24 w 52"/>
                <a:gd name="T67" fmla="*/ 4 h 27"/>
                <a:gd name="T68" fmla="*/ 23 w 52"/>
                <a:gd name="T69" fmla="*/ 7 h 27"/>
                <a:gd name="T70" fmla="*/ 22 w 52"/>
                <a:gd name="T71" fmla="*/ 8 h 27"/>
                <a:gd name="T72" fmla="*/ 21 w 52"/>
                <a:gd name="T73" fmla="*/ 4 h 27"/>
                <a:gd name="T74" fmla="*/ 18 w 52"/>
                <a:gd name="T75" fmla="*/ 4 h 27"/>
                <a:gd name="T76" fmla="*/ 17 w 52"/>
                <a:gd name="T77" fmla="*/ 3 h 27"/>
                <a:gd name="T78" fmla="*/ 15 w 52"/>
                <a:gd name="T79" fmla="*/ 6 h 27"/>
                <a:gd name="T80" fmla="*/ 16 w 52"/>
                <a:gd name="T81" fmla="*/ 7 h 27"/>
                <a:gd name="T82" fmla="*/ 14 w 52"/>
                <a:gd name="T83" fmla="*/ 8 h 27"/>
                <a:gd name="T84" fmla="*/ 12 w 52"/>
                <a:gd name="T85" fmla="*/ 4 h 27"/>
                <a:gd name="T86" fmla="*/ 9 w 52"/>
                <a:gd name="T87" fmla="*/ 7 h 27"/>
                <a:gd name="T88" fmla="*/ 6 w 52"/>
                <a:gd name="T89" fmla="*/ 4 h 27"/>
                <a:gd name="T90" fmla="*/ 2 w 52"/>
                <a:gd name="T91" fmla="*/ 5 h 27"/>
                <a:gd name="T92" fmla="*/ 0 w 52"/>
                <a:gd name="T93" fmla="*/ 5 h 27"/>
                <a:gd name="T94" fmla="*/ 0 w 52"/>
                <a:gd name="T95" fmla="*/ 8 h 27"/>
                <a:gd name="T96" fmla="*/ 1 w 52"/>
                <a:gd name="T97"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27">
                  <a:moveTo>
                    <a:pt x="1" y="12"/>
                  </a:moveTo>
                  <a:cubicBezTo>
                    <a:pt x="1" y="13"/>
                    <a:pt x="2" y="13"/>
                    <a:pt x="3" y="13"/>
                  </a:cubicBezTo>
                  <a:cubicBezTo>
                    <a:pt x="3" y="14"/>
                    <a:pt x="3" y="15"/>
                    <a:pt x="4" y="15"/>
                  </a:cubicBezTo>
                  <a:cubicBezTo>
                    <a:pt x="4" y="16"/>
                    <a:pt x="7" y="15"/>
                    <a:pt x="7" y="15"/>
                  </a:cubicBezTo>
                  <a:cubicBezTo>
                    <a:pt x="9" y="15"/>
                    <a:pt x="9" y="13"/>
                    <a:pt x="11" y="13"/>
                  </a:cubicBezTo>
                  <a:cubicBezTo>
                    <a:pt x="12" y="13"/>
                    <a:pt x="18" y="14"/>
                    <a:pt x="15" y="16"/>
                  </a:cubicBezTo>
                  <a:cubicBezTo>
                    <a:pt x="14" y="17"/>
                    <a:pt x="9" y="15"/>
                    <a:pt x="9" y="18"/>
                  </a:cubicBezTo>
                  <a:cubicBezTo>
                    <a:pt x="10" y="19"/>
                    <a:pt x="11" y="19"/>
                    <a:pt x="11" y="20"/>
                  </a:cubicBezTo>
                  <a:cubicBezTo>
                    <a:pt x="11" y="21"/>
                    <a:pt x="11" y="21"/>
                    <a:pt x="11" y="22"/>
                  </a:cubicBezTo>
                  <a:cubicBezTo>
                    <a:pt x="11" y="23"/>
                    <a:pt x="12" y="24"/>
                    <a:pt x="13" y="24"/>
                  </a:cubicBezTo>
                  <a:cubicBezTo>
                    <a:pt x="14" y="25"/>
                    <a:pt x="15" y="27"/>
                    <a:pt x="17" y="26"/>
                  </a:cubicBezTo>
                  <a:cubicBezTo>
                    <a:pt x="17" y="25"/>
                    <a:pt x="18" y="24"/>
                    <a:pt x="19" y="23"/>
                  </a:cubicBezTo>
                  <a:cubicBezTo>
                    <a:pt x="20" y="22"/>
                    <a:pt x="21" y="21"/>
                    <a:pt x="22" y="20"/>
                  </a:cubicBezTo>
                  <a:cubicBezTo>
                    <a:pt x="23" y="19"/>
                    <a:pt x="24" y="17"/>
                    <a:pt x="25" y="17"/>
                  </a:cubicBezTo>
                  <a:cubicBezTo>
                    <a:pt x="27" y="17"/>
                    <a:pt x="28" y="17"/>
                    <a:pt x="29" y="16"/>
                  </a:cubicBezTo>
                  <a:cubicBezTo>
                    <a:pt x="30" y="15"/>
                    <a:pt x="31" y="14"/>
                    <a:pt x="31" y="13"/>
                  </a:cubicBezTo>
                  <a:cubicBezTo>
                    <a:pt x="31" y="12"/>
                    <a:pt x="31" y="12"/>
                    <a:pt x="30" y="12"/>
                  </a:cubicBezTo>
                  <a:cubicBezTo>
                    <a:pt x="28" y="11"/>
                    <a:pt x="27" y="11"/>
                    <a:pt x="27" y="10"/>
                  </a:cubicBezTo>
                  <a:cubicBezTo>
                    <a:pt x="26" y="8"/>
                    <a:pt x="27" y="8"/>
                    <a:pt x="29" y="8"/>
                  </a:cubicBezTo>
                  <a:cubicBezTo>
                    <a:pt x="30" y="8"/>
                    <a:pt x="33" y="7"/>
                    <a:pt x="33" y="8"/>
                  </a:cubicBezTo>
                  <a:cubicBezTo>
                    <a:pt x="34" y="9"/>
                    <a:pt x="33" y="10"/>
                    <a:pt x="35" y="10"/>
                  </a:cubicBezTo>
                  <a:cubicBezTo>
                    <a:pt x="36" y="10"/>
                    <a:pt x="37" y="9"/>
                    <a:pt x="38" y="9"/>
                  </a:cubicBezTo>
                  <a:cubicBezTo>
                    <a:pt x="39" y="9"/>
                    <a:pt x="39" y="10"/>
                    <a:pt x="40" y="10"/>
                  </a:cubicBezTo>
                  <a:cubicBezTo>
                    <a:pt x="41" y="10"/>
                    <a:pt x="42" y="10"/>
                    <a:pt x="43" y="9"/>
                  </a:cubicBezTo>
                  <a:cubicBezTo>
                    <a:pt x="44" y="9"/>
                    <a:pt x="46" y="8"/>
                    <a:pt x="47" y="8"/>
                  </a:cubicBezTo>
                  <a:cubicBezTo>
                    <a:pt x="49" y="8"/>
                    <a:pt x="50" y="8"/>
                    <a:pt x="51" y="6"/>
                  </a:cubicBezTo>
                  <a:cubicBezTo>
                    <a:pt x="52" y="5"/>
                    <a:pt x="51" y="4"/>
                    <a:pt x="50" y="2"/>
                  </a:cubicBezTo>
                  <a:cubicBezTo>
                    <a:pt x="49" y="1"/>
                    <a:pt x="48" y="1"/>
                    <a:pt x="47" y="0"/>
                  </a:cubicBezTo>
                  <a:cubicBezTo>
                    <a:pt x="45" y="0"/>
                    <a:pt x="43" y="1"/>
                    <a:pt x="41" y="1"/>
                  </a:cubicBezTo>
                  <a:cubicBezTo>
                    <a:pt x="40" y="1"/>
                    <a:pt x="40" y="0"/>
                    <a:pt x="40" y="0"/>
                  </a:cubicBezTo>
                  <a:cubicBezTo>
                    <a:pt x="39" y="0"/>
                    <a:pt x="37" y="0"/>
                    <a:pt x="36" y="0"/>
                  </a:cubicBezTo>
                  <a:cubicBezTo>
                    <a:pt x="34" y="0"/>
                    <a:pt x="33" y="0"/>
                    <a:pt x="31" y="0"/>
                  </a:cubicBezTo>
                  <a:cubicBezTo>
                    <a:pt x="29" y="0"/>
                    <a:pt x="27" y="0"/>
                    <a:pt x="26" y="1"/>
                  </a:cubicBezTo>
                  <a:cubicBezTo>
                    <a:pt x="25" y="2"/>
                    <a:pt x="24" y="3"/>
                    <a:pt x="24" y="4"/>
                  </a:cubicBezTo>
                  <a:cubicBezTo>
                    <a:pt x="24" y="5"/>
                    <a:pt x="24" y="6"/>
                    <a:pt x="23" y="7"/>
                  </a:cubicBezTo>
                  <a:cubicBezTo>
                    <a:pt x="23" y="7"/>
                    <a:pt x="22" y="7"/>
                    <a:pt x="22" y="8"/>
                  </a:cubicBezTo>
                  <a:cubicBezTo>
                    <a:pt x="22" y="6"/>
                    <a:pt x="23" y="5"/>
                    <a:pt x="21" y="4"/>
                  </a:cubicBezTo>
                  <a:cubicBezTo>
                    <a:pt x="20" y="4"/>
                    <a:pt x="19" y="5"/>
                    <a:pt x="18" y="4"/>
                  </a:cubicBezTo>
                  <a:cubicBezTo>
                    <a:pt x="18" y="4"/>
                    <a:pt x="18" y="4"/>
                    <a:pt x="17" y="3"/>
                  </a:cubicBezTo>
                  <a:cubicBezTo>
                    <a:pt x="16" y="3"/>
                    <a:pt x="15" y="5"/>
                    <a:pt x="15" y="6"/>
                  </a:cubicBezTo>
                  <a:cubicBezTo>
                    <a:pt x="16" y="6"/>
                    <a:pt x="16" y="7"/>
                    <a:pt x="16" y="7"/>
                  </a:cubicBezTo>
                  <a:cubicBezTo>
                    <a:pt x="16" y="8"/>
                    <a:pt x="14" y="8"/>
                    <a:pt x="14" y="8"/>
                  </a:cubicBezTo>
                  <a:cubicBezTo>
                    <a:pt x="13" y="7"/>
                    <a:pt x="13" y="5"/>
                    <a:pt x="12" y="4"/>
                  </a:cubicBezTo>
                  <a:cubicBezTo>
                    <a:pt x="10" y="4"/>
                    <a:pt x="10" y="6"/>
                    <a:pt x="9" y="7"/>
                  </a:cubicBezTo>
                  <a:cubicBezTo>
                    <a:pt x="7" y="8"/>
                    <a:pt x="7" y="5"/>
                    <a:pt x="6" y="4"/>
                  </a:cubicBezTo>
                  <a:cubicBezTo>
                    <a:pt x="5" y="3"/>
                    <a:pt x="4" y="5"/>
                    <a:pt x="2" y="5"/>
                  </a:cubicBezTo>
                  <a:cubicBezTo>
                    <a:pt x="1" y="5"/>
                    <a:pt x="1" y="4"/>
                    <a:pt x="0" y="5"/>
                  </a:cubicBezTo>
                  <a:cubicBezTo>
                    <a:pt x="0" y="6"/>
                    <a:pt x="0" y="7"/>
                    <a:pt x="0" y="8"/>
                  </a:cubicBezTo>
                  <a:cubicBezTo>
                    <a:pt x="0" y="9"/>
                    <a:pt x="0" y="11"/>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35"/>
            <p:cNvSpPr/>
            <p:nvPr/>
          </p:nvSpPr>
          <p:spPr bwMode="auto">
            <a:xfrm>
              <a:off x="7087394" y="-1830387"/>
              <a:ext cx="246063" cy="174625"/>
            </a:xfrm>
            <a:custGeom>
              <a:avLst/>
              <a:gdLst>
                <a:gd name="T0" fmla="*/ 2 w 58"/>
                <a:gd name="T1" fmla="*/ 34 h 41"/>
                <a:gd name="T2" fmla="*/ 2 w 58"/>
                <a:gd name="T3" fmla="*/ 36 h 41"/>
                <a:gd name="T4" fmla="*/ 6 w 58"/>
                <a:gd name="T5" fmla="*/ 37 h 41"/>
                <a:gd name="T6" fmla="*/ 10 w 58"/>
                <a:gd name="T7" fmla="*/ 38 h 41"/>
                <a:gd name="T8" fmla="*/ 10 w 58"/>
                <a:gd name="T9" fmla="*/ 40 h 41"/>
                <a:gd name="T10" fmla="*/ 14 w 58"/>
                <a:gd name="T11" fmla="*/ 40 h 41"/>
                <a:gd name="T12" fmla="*/ 15 w 58"/>
                <a:gd name="T13" fmla="*/ 36 h 41"/>
                <a:gd name="T14" fmla="*/ 14 w 58"/>
                <a:gd name="T15" fmla="*/ 32 h 41"/>
                <a:gd name="T16" fmla="*/ 14 w 58"/>
                <a:gd name="T17" fmla="*/ 29 h 41"/>
                <a:gd name="T18" fmla="*/ 19 w 58"/>
                <a:gd name="T19" fmla="*/ 24 h 41"/>
                <a:gd name="T20" fmla="*/ 20 w 58"/>
                <a:gd name="T21" fmla="*/ 21 h 41"/>
                <a:gd name="T22" fmla="*/ 23 w 58"/>
                <a:gd name="T23" fmla="*/ 17 h 41"/>
                <a:gd name="T24" fmla="*/ 30 w 58"/>
                <a:gd name="T25" fmla="*/ 12 h 41"/>
                <a:gd name="T26" fmla="*/ 35 w 58"/>
                <a:gd name="T27" fmla="*/ 10 h 41"/>
                <a:gd name="T28" fmla="*/ 40 w 58"/>
                <a:gd name="T29" fmla="*/ 10 h 41"/>
                <a:gd name="T30" fmla="*/ 53 w 58"/>
                <a:gd name="T31" fmla="*/ 6 h 41"/>
                <a:gd name="T32" fmla="*/ 57 w 58"/>
                <a:gd name="T33" fmla="*/ 5 h 41"/>
                <a:gd name="T34" fmla="*/ 54 w 58"/>
                <a:gd name="T35" fmla="*/ 1 h 41"/>
                <a:gd name="T36" fmla="*/ 46 w 58"/>
                <a:gd name="T37" fmla="*/ 4 h 41"/>
                <a:gd name="T38" fmla="*/ 44 w 58"/>
                <a:gd name="T39" fmla="*/ 5 h 41"/>
                <a:gd name="T40" fmla="*/ 34 w 58"/>
                <a:gd name="T41" fmla="*/ 5 h 41"/>
                <a:gd name="T42" fmla="*/ 25 w 58"/>
                <a:gd name="T43" fmla="*/ 8 h 41"/>
                <a:gd name="T44" fmla="*/ 21 w 58"/>
                <a:gd name="T45" fmla="*/ 12 h 41"/>
                <a:gd name="T46" fmla="*/ 14 w 58"/>
                <a:gd name="T47" fmla="*/ 17 h 41"/>
                <a:gd name="T48" fmla="*/ 10 w 58"/>
                <a:gd name="T49" fmla="*/ 20 h 41"/>
                <a:gd name="T50" fmla="*/ 9 w 58"/>
                <a:gd name="T51" fmla="*/ 23 h 41"/>
                <a:gd name="T52" fmla="*/ 8 w 58"/>
                <a:gd name="T53" fmla="*/ 25 h 41"/>
                <a:gd name="T54" fmla="*/ 8 w 58"/>
                <a:gd name="T55" fmla="*/ 24 h 41"/>
                <a:gd name="T56" fmla="*/ 6 w 58"/>
                <a:gd name="T57" fmla="*/ 25 h 41"/>
                <a:gd name="T58" fmla="*/ 3 w 58"/>
                <a:gd name="T59" fmla="*/ 27 h 41"/>
                <a:gd name="T60" fmla="*/ 3 w 58"/>
                <a:gd name="T61" fmla="*/ 29 h 41"/>
                <a:gd name="T62" fmla="*/ 1 w 58"/>
                <a:gd name="T63" fmla="*/ 31 h 41"/>
                <a:gd name="T64" fmla="*/ 1 w 58"/>
                <a:gd name="T65" fmla="*/ 33 h 41"/>
                <a:gd name="T66" fmla="*/ 2 w 58"/>
                <a:gd name="T67"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 h="41">
                  <a:moveTo>
                    <a:pt x="2" y="34"/>
                  </a:moveTo>
                  <a:cubicBezTo>
                    <a:pt x="2" y="34"/>
                    <a:pt x="1" y="35"/>
                    <a:pt x="2" y="36"/>
                  </a:cubicBezTo>
                  <a:cubicBezTo>
                    <a:pt x="2" y="37"/>
                    <a:pt x="5" y="37"/>
                    <a:pt x="6" y="37"/>
                  </a:cubicBezTo>
                  <a:cubicBezTo>
                    <a:pt x="8" y="37"/>
                    <a:pt x="10" y="37"/>
                    <a:pt x="10" y="38"/>
                  </a:cubicBezTo>
                  <a:cubicBezTo>
                    <a:pt x="10" y="39"/>
                    <a:pt x="9" y="40"/>
                    <a:pt x="10" y="40"/>
                  </a:cubicBezTo>
                  <a:cubicBezTo>
                    <a:pt x="11" y="41"/>
                    <a:pt x="13" y="41"/>
                    <a:pt x="14" y="40"/>
                  </a:cubicBezTo>
                  <a:cubicBezTo>
                    <a:pt x="15" y="39"/>
                    <a:pt x="16" y="38"/>
                    <a:pt x="15" y="36"/>
                  </a:cubicBezTo>
                  <a:cubicBezTo>
                    <a:pt x="15" y="35"/>
                    <a:pt x="15" y="33"/>
                    <a:pt x="14" y="32"/>
                  </a:cubicBezTo>
                  <a:cubicBezTo>
                    <a:pt x="13" y="31"/>
                    <a:pt x="13" y="30"/>
                    <a:pt x="14" y="29"/>
                  </a:cubicBezTo>
                  <a:cubicBezTo>
                    <a:pt x="15" y="27"/>
                    <a:pt x="17" y="26"/>
                    <a:pt x="19" y="24"/>
                  </a:cubicBezTo>
                  <a:cubicBezTo>
                    <a:pt x="19" y="23"/>
                    <a:pt x="20" y="22"/>
                    <a:pt x="20" y="21"/>
                  </a:cubicBezTo>
                  <a:cubicBezTo>
                    <a:pt x="21" y="19"/>
                    <a:pt x="22" y="18"/>
                    <a:pt x="23" y="17"/>
                  </a:cubicBezTo>
                  <a:cubicBezTo>
                    <a:pt x="25" y="15"/>
                    <a:pt x="28" y="14"/>
                    <a:pt x="30" y="12"/>
                  </a:cubicBezTo>
                  <a:cubicBezTo>
                    <a:pt x="32" y="12"/>
                    <a:pt x="33" y="11"/>
                    <a:pt x="35" y="10"/>
                  </a:cubicBezTo>
                  <a:cubicBezTo>
                    <a:pt x="36" y="10"/>
                    <a:pt x="38" y="10"/>
                    <a:pt x="40" y="10"/>
                  </a:cubicBezTo>
                  <a:cubicBezTo>
                    <a:pt x="44" y="10"/>
                    <a:pt x="48" y="8"/>
                    <a:pt x="53" y="6"/>
                  </a:cubicBezTo>
                  <a:cubicBezTo>
                    <a:pt x="54" y="6"/>
                    <a:pt x="56" y="6"/>
                    <a:pt x="57" y="5"/>
                  </a:cubicBezTo>
                  <a:cubicBezTo>
                    <a:pt x="58" y="3"/>
                    <a:pt x="56" y="2"/>
                    <a:pt x="54" y="1"/>
                  </a:cubicBezTo>
                  <a:cubicBezTo>
                    <a:pt x="51" y="0"/>
                    <a:pt x="49" y="3"/>
                    <a:pt x="46" y="4"/>
                  </a:cubicBezTo>
                  <a:cubicBezTo>
                    <a:pt x="45" y="5"/>
                    <a:pt x="45" y="5"/>
                    <a:pt x="44" y="5"/>
                  </a:cubicBezTo>
                  <a:cubicBezTo>
                    <a:pt x="40" y="5"/>
                    <a:pt x="37" y="5"/>
                    <a:pt x="34" y="5"/>
                  </a:cubicBezTo>
                  <a:cubicBezTo>
                    <a:pt x="31" y="6"/>
                    <a:pt x="28" y="7"/>
                    <a:pt x="25" y="8"/>
                  </a:cubicBezTo>
                  <a:cubicBezTo>
                    <a:pt x="23" y="9"/>
                    <a:pt x="22" y="10"/>
                    <a:pt x="21" y="12"/>
                  </a:cubicBezTo>
                  <a:cubicBezTo>
                    <a:pt x="19" y="14"/>
                    <a:pt x="17" y="15"/>
                    <a:pt x="14" y="17"/>
                  </a:cubicBezTo>
                  <a:cubicBezTo>
                    <a:pt x="12" y="18"/>
                    <a:pt x="11" y="19"/>
                    <a:pt x="10" y="20"/>
                  </a:cubicBezTo>
                  <a:cubicBezTo>
                    <a:pt x="9" y="21"/>
                    <a:pt x="9" y="22"/>
                    <a:pt x="9" y="23"/>
                  </a:cubicBezTo>
                  <a:cubicBezTo>
                    <a:pt x="9" y="23"/>
                    <a:pt x="9" y="25"/>
                    <a:pt x="8" y="25"/>
                  </a:cubicBezTo>
                  <a:cubicBezTo>
                    <a:pt x="8" y="24"/>
                    <a:pt x="8" y="24"/>
                    <a:pt x="8" y="24"/>
                  </a:cubicBezTo>
                  <a:cubicBezTo>
                    <a:pt x="8" y="24"/>
                    <a:pt x="7" y="24"/>
                    <a:pt x="6" y="25"/>
                  </a:cubicBezTo>
                  <a:cubicBezTo>
                    <a:pt x="5" y="25"/>
                    <a:pt x="4" y="26"/>
                    <a:pt x="3" y="27"/>
                  </a:cubicBezTo>
                  <a:cubicBezTo>
                    <a:pt x="3" y="28"/>
                    <a:pt x="3" y="28"/>
                    <a:pt x="3" y="29"/>
                  </a:cubicBezTo>
                  <a:cubicBezTo>
                    <a:pt x="2" y="30"/>
                    <a:pt x="2" y="30"/>
                    <a:pt x="1" y="31"/>
                  </a:cubicBezTo>
                  <a:cubicBezTo>
                    <a:pt x="1" y="31"/>
                    <a:pt x="0" y="32"/>
                    <a:pt x="1" y="33"/>
                  </a:cubicBezTo>
                  <a:cubicBezTo>
                    <a:pt x="1" y="33"/>
                    <a:pt x="2" y="33"/>
                    <a:pt x="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36"/>
            <p:cNvSpPr/>
            <p:nvPr/>
          </p:nvSpPr>
          <p:spPr bwMode="auto">
            <a:xfrm>
              <a:off x="6201569" y="-1328737"/>
              <a:ext cx="58738" cy="68263"/>
            </a:xfrm>
            <a:custGeom>
              <a:avLst/>
              <a:gdLst>
                <a:gd name="T0" fmla="*/ 2 w 14"/>
                <a:gd name="T1" fmla="*/ 12 h 16"/>
                <a:gd name="T2" fmla="*/ 1 w 14"/>
                <a:gd name="T3" fmla="*/ 15 h 16"/>
                <a:gd name="T4" fmla="*/ 10 w 14"/>
                <a:gd name="T5" fmla="*/ 13 h 16"/>
                <a:gd name="T6" fmla="*/ 13 w 14"/>
                <a:gd name="T7" fmla="*/ 10 h 16"/>
                <a:gd name="T8" fmla="*/ 14 w 14"/>
                <a:gd name="T9" fmla="*/ 8 h 16"/>
                <a:gd name="T10" fmla="*/ 14 w 14"/>
                <a:gd name="T11" fmla="*/ 6 h 16"/>
                <a:gd name="T12" fmla="*/ 13 w 14"/>
                <a:gd name="T13" fmla="*/ 5 h 16"/>
                <a:gd name="T14" fmla="*/ 14 w 14"/>
                <a:gd name="T15" fmla="*/ 4 h 16"/>
                <a:gd name="T16" fmla="*/ 13 w 14"/>
                <a:gd name="T17" fmla="*/ 2 h 16"/>
                <a:gd name="T18" fmla="*/ 11 w 14"/>
                <a:gd name="T19" fmla="*/ 0 h 16"/>
                <a:gd name="T20" fmla="*/ 12 w 14"/>
                <a:gd name="T21" fmla="*/ 0 h 16"/>
                <a:gd name="T22" fmla="*/ 7 w 14"/>
                <a:gd name="T23" fmla="*/ 1 h 16"/>
                <a:gd name="T24" fmla="*/ 5 w 14"/>
                <a:gd name="T25" fmla="*/ 3 h 16"/>
                <a:gd name="T26" fmla="*/ 4 w 14"/>
                <a:gd name="T27" fmla="*/ 4 h 16"/>
                <a:gd name="T28" fmla="*/ 1 w 14"/>
                <a:gd name="T29" fmla="*/ 4 h 16"/>
                <a:gd name="T30" fmla="*/ 0 w 14"/>
                <a:gd name="T31" fmla="*/ 8 h 16"/>
                <a:gd name="T32" fmla="*/ 0 w 14"/>
                <a:gd name="T33" fmla="*/ 10 h 16"/>
                <a:gd name="T34" fmla="*/ 2 w 14"/>
                <a:gd name="T35"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16">
                  <a:moveTo>
                    <a:pt x="2" y="12"/>
                  </a:moveTo>
                  <a:cubicBezTo>
                    <a:pt x="3" y="13"/>
                    <a:pt x="1" y="14"/>
                    <a:pt x="1" y="15"/>
                  </a:cubicBezTo>
                  <a:cubicBezTo>
                    <a:pt x="5" y="16"/>
                    <a:pt x="8" y="15"/>
                    <a:pt x="10" y="13"/>
                  </a:cubicBezTo>
                  <a:cubicBezTo>
                    <a:pt x="11" y="12"/>
                    <a:pt x="12" y="11"/>
                    <a:pt x="13" y="10"/>
                  </a:cubicBezTo>
                  <a:cubicBezTo>
                    <a:pt x="13" y="10"/>
                    <a:pt x="14" y="9"/>
                    <a:pt x="14" y="8"/>
                  </a:cubicBezTo>
                  <a:cubicBezTo>
                    <a:pt x="14" y="7"/>
                    <a:pt x="14" y="7"/>
                    <a:pt x="14" y="6"/>
                  </a:cubicBezTo>
                  <a:cubicBezTo>
                    <a:pt x="13" y="6"/>
                    <a:pt x="13" y="6"/>
                    <a:pt x="13" y="5"/>
                  </a:cubicBezTo>
                  <a:cubicBezTo>
                    <a:pt x="13" y="5"/>
                    <a:pt x="14" y="4"/>
                    <a:pt x="14" y="4"/>
                  </a:cubicBezTo>
                  <a:cubicBezTo>
                    <a:pt x="14" y="3"/>
                    <a:pt x="14" y="2"/>
                    <a:pt x="13" y="2"/>
                  </a:cubicBezTo>
                  <a:cubicBezTo>
                    <a:pt x="13" y="1"/>
                    <a:pt x="12" y="0"/>
                    <a:pt x="11" y="0"/>
                  </a:cubicBezTo>
                  <a:cubicBezTo>
                    <a:pt x="12" y="0"/>
                    <a:pt x="12" y="0"/>
                    <a:pt x="12" y="0"/>
                  </a:cubicBezTo>
                  <a:cubicBezTo>
                    <a:pt x="10" y="0"/>
                    <a:pt x="8" y="1"/>
                    <a:pt x="7" y="1"/>
                  </a:cubicBezTo>
                  <a:cubicBezTo>
                    <a:pt x="5" y="1"/>
                    <a:pt x="6" y="2"/>
                    <a:pt x="5" y="3"/>
                  </a:cubicBezTo>
                  <a:cubicBezTo>
                    <a:pt x="5" y="4"/>
                    <a:pt x="5" y="4"/>
                    <a:pt x="4" y="4"/>
                  </a:cubicBezTo>
                  <a:cubicBezTo>
                    <a:pt x="2" y="4"/>
                    <a:pt x="2" y="3"/>
                    <a:pt x="1" y="4"/>
                  </a:cubicBezTo>
                  <a:cubicBezTo>
                    <a:pt x="0" y="5"/>
                    <a:pt x="0" y="6"/>
                    <a:pt x="0" y="8"/>
                  </a:cubicBezTo>
                  <a:cubicBezTo>
                    <a:pt x="1" y="8"/>
                    <a:pt x="0" y="9"/>
                    <a:pt x="0" y="10"/>
                  </a:cubicBezTo>
                  <a:cubicBezTo>
                    <a:pt x="0" y="11"/>
                    <a:pt x="1" y="11"/>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37"/>
            <p:cNvSpPr/>
            <p:nvPr/>
          </p:nvSpPr>
          <p:spPr bwMode="auto">
            <a:xfrm>
              <a:off x="6260307" y="-1392237"/>
              <a:ext cx="106363" cy="160338"/>
            </a:xfrm>
            <a:custGeom>
              <a:avLst/>
              <a:gdLst>
                <a:gd name="T0" fmla="*/ 5 w 25"/>
                <a:gd name="T1" fmla="*/ 14 h 38"/>
                <a:gd name="T2" fmla="*/ 6 w 25"/>
                <a:gd name="T3" fmla="*/ 17 h 38"/>
                <a:gd name="T4" fmla="*/ 9 w 25"/>
                <a:gd name="T5" fmla="*/ 20 h 38"/>
                <a:gd name="T6" fmla="*/ 9 w 25"/>
                <a:gd name="T7" fmla="*/ 23 h 38"/>
                <a:gd name="T8" fmla="*/ 8 w 25"/>
                <a:gd name="T9" fmla="*/ 26 h 38"/>
                <a:gd name="T10" fmla="*/ 6 w 25"/>
                <a:gd name="T11" fmla="*/ 29 h 38"/>
                <a:gd name="T12" fmla="*/ 6 w 25"/>
                <a:gd name="T13" fmla="*/ 32 h 38"/>
                <a:gd name="T14" fmla="*/ 3 w 25"/>
                <a:gd name="T15" fmla="*/ 35 h 38"/>
                <a:gd name="T16" fmla="*/ 11 w 25"/>
                <a:gd name="T17" fmla="*/ 36 h 38"/>
                <a:gd name="T18" fmla="*/ 15 w 25"/>
                <a:gd name="T19" fmla="*/ 34 h 38"/>
                <a:gd name="T20" fmla="*/ 17 w 25"/>
                <a:gd name="T21" fmla="*/ 33 h 38"/>
                <a:gd name="T22" fmla="*/ 22 w 25"/>
                <a:gd name="T23" fmla="*/ 31 h 38"/>
                <a:gd name="T24" fmla="*/ 25 w 25"/>
                <a:gd name="T25" fmla="*/ 29 h 38"/>
                <a:gd name="T26" fmla="*/ 23 w 25"/>
                <a:gd name="T27" fmla="*/ 25 h 38"/>
                <a:gd name="T28" fmla="*/ 19 w 25"/>
                <a:gd name="T29" fmla="*/ 22 h 38"/>
                <a:gd name="T30" fmla="*/ 19 w 25"/>
                <a:gd name="T31" fmla="*/ 20 h 38"/>
                <a:gd name="T32" fmla="*/ 16 w 25"/>
                <a:gd name="T33" fmla="*/ 17 h 38"/>
                <a:gd name="T34" fmla="*/ 11 w 25"/>
                <a:gd name="T35" fmla="*/ 10 h 38"/>
                <a:gd name="T36" fmla="*/ 14 w 25"/>
                <a:gd name="T37" fmla="*/ 6 h 38"/>
                <a:gd name="T38" fmla="*/ 10 w 25"/>
                <a:gd name="T39" fmla="*/ 4 h 38"/>
                <a:gd name="T40" fmla="*/ 7 w 25"/>
                <a:gd name="T41" fmla="*/ 4 h 38"/>
                <a:gd name="T42" fmla="*/ 10 w 25"/>
                <a:gd name="T43" fmla="*/ 2 h 38"/>
                <a:gd name="T44" fmla="*/ 8 w 25"/>
                <a:gd name="T45" fmla="*/ 0 h 38"/>
                <a:gd name="T46" fmla="*/ 8 w 25"/>
                <a:gd name="T47" fmla="*/ 0 h 38"/>
                <a:gd name="T48" fmla="*/ 4 w 25"/>
                <a:gd name="T49" fmla="*/ 2 h 38"/>
                <a:gd name="T50" fmla="*/ 4 w 25"/>
                <a:gd name="T51" fmla="*/ 4 h 38"/>
                <a:gd name="T52" fmla="*/ 1 w 25"/>
                <a:gd name="T53" fmla="*/ 7 h 38"/>
                <a:gd name="T54" fmla="*/ 4 w 25"/>
                <a:gd name="T55" fmla="*/ 13 h 38"/>
                <a:gd name="T56" fmla="*/ 5 w 25"/>
                <a:gd name="T57"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38">
                  <a:moveTo>
                    <a:pt x="5" y="14"/>
                  </a:moveTo>
                  <a:cubicBezTo>
                    <a:pt x="6" y="15"/>
                    <a:pt x="6" y="15"/>
                    <a:pt x="6" y="17"/>
                  </a:cubicBezTo>
                  <a:cubicBezTo>
                    <a:pt x="7" y="18"/>
                    <a:pt x="8" y="19"/>
                    <a:pt x="9" y="20"/>
                  </a:cubicBezTo>
                  <a:cubicBezTo>
                    <a:pt x="9" y="21"/>
                    <a:pt x="9" y="22"/>
                    <a:pt x="9" y="23"/>
                  </a:cubicBezTo>
                  <a:cubicBezTo>
                    <a:pt x="9" y="25"/>
                    <a:pt x="8" y="25"/>
                    <a:pt x="8" y="26"/>
                  </a:cubicBezTo>
                  <a:cubicBezTo>
                    <a:pt x="7" y="27"/>
                    <a:pt x="6" y="28"/>
                    <a:pt x="6" y="29"/>
                  </a:cubicBezTo>
                  <a:cubicBezTo>
                    <a:pt x="6" y="30"/>
                    <a:pt x="6" y="31"/>
                    <a:pt x="6" y="32"/>
                  </a:cubicBezTo>
                  <a:cubicBezTo>
                    <a:pt x="5" y="33"/>
                    <a:pt x="4" y="33"/>
                    <a:pt x="3" y="35"/>
                  </a:cubicBezTo>
                  <a:cubicBezTo>
                    <a:pt x="2" y="38"/>
                    <a:pt x="9" y="36"/>
                    <a:pt x="11" y="36"/>
                  </a:cubicBezTo>
                  <a:cubicBezTo>
                    <a:pt x="12" y="35"/>
                    <a:pt x="13" y="34"/>
                    <a:pt x="15" y="34"/>
                  </a:cubicBezTo>
                  <a:cubicBezTo>
                    <a:pt x="16" y="34"/>
                    <a:pt x="16" y="34"/>
                    <a:pt x="17" y="33"/>
                  </a:cubicBezTo>
                  <a:cubicBezTo>
                    <a:pt x="19" y="33"/>
                    <a:pt x="21" y="32"/>
                    <a:pt x="22" y="31"/>
                  </a:cubicBezTo>
                  <a:cubicBezTo>
                    <a:pt x="23" y="30"/>
                    <a:pt x="24" y="30"/>
                    <a:pt x="25" y="29"/>
                  </a:cubicBezTo>
                  <a:cubicBezTo>
                    <a:pt x="25" y="27"/>
                    <a:pt x="24" y="26"/>
                    <a:pt x="23" y="25"/>
                  </a:cubicBezTo>
                  <a:cubicBezTo>
                    <a:pt x="21" y="24"/>
                    <a:pt x="19" y="25"/>
                    <a:pt x="19" y="22"/>
                  </a:cubicBezTo>
                  <a:cubicBezTo>
                    <a:pt x="19" y="22"/>
                    <a:pt x="19" y="21"/>
                    <a:pt x="19" y="20"/>
                  </a:cubicBezTo>
                  <a:cubicBezTo>
                    <a:pt x="19" y="19"/>
                    <a:pt x="17" y="18"/>
                    <a:pt x="16" y="17"/>
                  </a:cubicBezTo>
                  <a:cubicBezTo>
                    <a:pt x="13" y="16"/>
                    <a:pt x="10" y="13"/>
                    <a:pt x="11" y="10"/>
                  </a:cubicBezTo>
                  <a:cubicBezTo>
                    <a:pt x="12" y="9"/>
                    <a:pt x="14" y="8"/>
                    <a:pt x="14" y="6"/>
                  </a:cubicBezTo>
                  <a:cubicBezTo>
                    <a:pt x="14" y="5"/>
                    <a:pt x="11" y="4"/>
                    <a:pt x="10" y="4"/>
                  </a:cubicBezTo>
                  <a:cubicBezTo>
                    <a:pt x="9" y="4"/>
                    <a:pt x="7" y="4"/>
                    <a:pt x="7" y="4"/>
                  </a:cubicBezTo>
                  <a:cubicBezTo>
                    <a:pt x="6" y="2"/>
                    <a:pt x="9" y="2"/>
                    <a:pt x="10" y="2"/>
                  </a:cubicBezTo>
                  <a:cubicBezTo>
                    <a:pt x="11" y="1"/>
                    <a:pt x="9" y="0"/>
                    <a:pt x="8" y="0"/>
                  </a:cubicBezTo>
                  <a:cubicBezTo>
                    <a:pt x="8" y="0"/>
                    <a:pt x="8" y="0"/>
                    <a:pt x="8" y="0"/>
                  </a:cubicBezTo>
                  <a:cubicBezTo>
                    <a:pt x="6" y="0"/>
                    <a:pt x="4" y="1"/>
                    <a:pt x="4" y="2"/>
                  </a:cubicBezTo>
                  <a:cubicBezTo>
                    <a:pt x="4" y="3"/>
                    <a:pt x="4" y="4"/>
                    <a:pt x="4" y="4"/>
                  </a:cubicBezTo>
                  <a:cubicBezTo>
                    <a:pt x="3" y="5"/>
                    <a:pt x="2" y="6"/>
                    <a:pt x="1" y="7"/>
                  </a:cubicBezTo>
                  <a:cubicBezTo>
                    <a:pt x="0" y="9"/>
                    <a:pt x="2" y="12"/>
                    <a:pt x="4" y="13"/>
                  </a:cubicBezTo>
                  <a:cubicBezTo>
                    <a:pt x="4" y="14"/>
                    <a:pt x="5" y="14"/>
                    <a:pt x="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Rectangle 38"/>
            <p:cNvSpPr>
              <a:spLocks noChangeArrowheads="1"/>
            </p:cNvSpPr>
            <p:nvPr/>
          </p:nvSpPr>
          <p:spPr bwMode="auto">
            <a:xfrm>
              <a:off x="6473032" y="-1104899"/>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5" name="Freeform 39"/>
            <p:cNvSpPr/>
            <p:nvPr/>
          </p:nvSpPr>
          <p:spPr bwMode="auto">
            <a:xfrm>
              <a:off x="6460332" y="-1104899"/>
              <a:ext cx="33338" cy="55563"/>
            </a:xfrm>
            <a:custGeom>
              <a:avLst/>
              <a:gdLst>
                <a:gd name="T0" fmla="*/ 1 w 8"/>
                <a:gd name="T1" fmla="*/ 6 h 13"/>
                <a:gd name="T2" fmla="*/ 1 w 8"/>
                <a:gd name="T3" fmla="*/ 8 h 13"/>
                <a:gd name="T4" fmla="*/ 2 w 8"/>
                <a:gd name="T5" fmla="*/ 12 h 13"/>
                <a:gd name="T6" fmla="*/ 5 w 8"/>
                <a:gd name="T7" fmla="*/ 13 h 13"/>
                <a:gd name="T8" fmla="*/ 7 w 8"/>
                <a:gd name="T9" fmla="*/ 8 h 13"/>
                <a:gd name="T10" fmla="*/ 6 w 8"/>
                <a:gd name="T11" fmla="*/ 6 h 13"/>
                <a:gd name="T12" fmla="*/ 6 w 8"/>
                <a:gd name="T13" fmla="*/ 3 h 13"/>
                <a:gd name="T14" fmla="*/ 5 w 8"/>
                <a:gd name="T15" fmla="*/ 0 h 13"/>
                <a:gd name="T16" fmla="*/ 3 w 8"/>
                <a:gd name="T17" fmla="*/ 0 h 13"/>
                <a:gd name="T18" fmla="*/ 3 w 8"/>
                <a:gd name="T19" fmla="*/ 0 h 13"/>
                <a:gd name="T20" fmla="*/ 2 w 8"/>
                <a:gd name="T21" fmla="*/ 3 h 13"/>
                <a:gd name="T22" fmla="*/ 2 w 8"/>
                <a:gd name="T23" fmla="*/ 4 h 13"/>
                <a:gd name="T24" fmla="*/ 1 w 8"/>
                <a:gd name="T2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3">
                  <a:moveTo>
                    <a:pt x="1" y="6"/>
                  </a:moveTo>
                  <a:cubicBezTo>
                    <a:pt x="0" y="7"/>
                    <a:pt x="1" y="7"/>
                    <a:pt x="1" y="8"/>
                  </a:cubicBezTo>
                  <a:cubicBezTo>
                    <a:pt x="2" y="9"/>
                    <a:pt x="1" y="11"/>
                    <a:pt x="2" y="12"/>
                  </a:cubicBezTo>
                  <a:cubicBezTo>
                    <a:pt x="2" y="13"/>
                    <a:pt x="4" y="13"/>
                    <a:pt x="5" y="13"/>
                  </a:cubicBezTo>
                  <a:cubicBezTo>
                    <a:pt x="7" y="12"/>
                    <a:pt x="8" y="10"/>
                    <a:pt x="7" y="8"/>
                  </a:cubicBezTo>
                  <a:cubicBezTo>
                    <a:pt x="6" y="7"/>
                    <a:pt x="6" y="7"/>
                    <a:pt x="6" y="6"/>
                  </a:cubicBezTo>
                  <a:cubicBezTo>
                    <a:pt x="6" y="5"/>
                    <a:pt x="6" y="4"/>
                    <a:pt x="6" y="3"/>
                  </a:cubicBezTo>
                  <a:cubicBezTo>
                    <a:pt x="6" y="2"/>
                    <a:pt x="6" y="1"/>
                    <a:pt x="5" y="0"/>
                  </a:cubicBezTo>
                  <a:cubicBezTo>
                    <a:pt x="4" y="0"/>
                    <a:pt x="3" y="0"/>
                    <a:pt x="3" y="0"/>
                  </a:cubicBezTo>
                  <a:cubicBezTo>
                    <a:pt x="3" y="0"/>
                    <a:pt x="3" y="0"/>
                    <a:pt x="3" y="0"/>
                  </a:cubicBezTo>
                  <a:cubicBezTo>
                    <a:pt x="2" y="0"/>
                    <a:pt x="2" y="2"/>
                    <a:pt x="2" y="3"/>
                  </a:cubicBezTo>
                  <a:cubicBezTo>
                    <a:pt x="2" y="4"/>
                    <a:pt x="2" y="4"/>
                    <a:pt x="2" y="4"/>
                  </a:cubicBezTo>
                  <a:cubicBezTo>
                    <a:pt x="2" y="4"/>
                    <a:pt x="1" y="5"/>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40"/>
            <p:cNvSpPr/>
            <p:nvPr/>
          </p:nvSpPr>
          <p:spPr bwMode="auto">
            <a:xfrm>
              <a:off x="6519069" y="-1036637"/>
              <a:ext cx="42863" cy="25400"/>
            </a:xfrm>
            <a:custGeom>
              <a:avLst/>
              <a:gdLst>
                <a:gd name="T0" fmla="*/ 5 w 10"/>
                <a:gd name="T1" fmla="*/ 4 h 6"/>
                <a:gd name="T2" fmla="*/ 6 w 10"/>
                <a:gd name="T3" fmla="*/ 5 h 6"/>
                <a:gd name="T4" fmla="*/ 8 w 10"/>
                <a:gd name="T5" fmla="*/ 6 h 6"/>
                <a:gd name="T6" fmla="*/ 10 w 10"/>
                <a:gd name="T7" fmla="*/ 4 h 6"/>
                <a:gd name="T8" fmla="*/ 8 w 10"/>
                <a:gd name="T9" fmla="*/ 1 h 6"/>
                <a:gd name="T10" fmla="*/ 7 w 10"/>
                <a:gd name="T11" fmla="*/ 0 h 6"/>
                <a:gd name="T12" fmla="*/ 6 w 10"/>
                <a:gd name="T13" fmla="*/ 0 h 6"/>
                <a:gd name="T14" fmla="*/ 6 w 10"/>
                <a:gd name="T15" fmla="*/ 0 h 6"/>
                <a:gd name="T16" fmla="*/ 1 w 10"/>
                <a:gd name="T17" fmla="*/ 1 h 6"/>
                <a:gd name="T18" fmla="*/ 2 w 10"/>
                <a:gd name="T19" fmla="*/ 4 h 6"/>
                <a:gd name="T20" fmla="*/ 5 w 10"/>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6">
                  <a:moveTo>
                    <a:pt x="5" y="4"/>
                  </a:moveTo>
                  <a:cubicBezTo>
                    <a:pt x="6" y="4"/>
                    <a:pt x="6" y="5"/>
                    <a:pt x="6" y="5"/>
                  </a:cubicBezTo>
                  <a:cubicBezTo>
                    <a:pt x="6" y="6"/>
                    <a:pt x="7" y="6"/>
                    <a:pt x="8" y="6"/>
                  </a:cubicBezTo>
                  <a:cubicBezTo>
                    <a:pt x="9" y="6"/>
                    <a:pt x="10" y="5"/>
                    <a:pt x="10" y="4"/>
                  </a:cubicBezTo>
                  <a:cubicBezTo>
                    <a:pt x="10" y="3"/>
                    <a:pt x="9" y="2"/>
                    <a:pt x="8" y="1"/>
                  </a:cubicBezTo>
                  <a:cubicBezTo>
                    <a:pt x="8" y="0"/>
                    <a:pt x="8" y="0"/>
                    <a:pt x="7" y="0"/>
                  </a:cubicBezTo>
                  <a:cubicBezTo>
                    <a:pt x="6" y="0"/>
                    <a:pt x="6" y="0"/>
                    <a:pt x="6" y="0"/>
                  </a:cubicBezTo>
                  <a:cubicBezTo>
                    <a:pt x="6" y="0"/>
                    <a:pt x="6" y="0"/>
                    <a:pt x="6" y="0"/>
                  </a:cubicBezTo>
                  <a:cubicBezTo>
                    <a:pt x="5" y="0"/>
                    <a:pt x="2" y="0"/>
                    <a:pt x="1" y="1"/>
                  </a:cubicBezTo>
                  <a:cubicBezTo>
                    <a:pt x="0" y="3"/>
                    <a:pt x="1" y="3"/>
                    <a:pt x="2" y="4"/>
                  </a:cubicBezTo>
                  <a:cubicBezTo>
                    <a:pt x="3" y="4"/>
                    <a:pt x="4" y="3"/>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41"/>
            <p:cNvSpPr/>
            <p:nvPr/>
          </p:nvSpPr>
          <p:spPr bwMode="auto">
            <a:xfrm>
              <a:off x="5055394" y="-184626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42"/>
            <p:cNvSpPr/>
            <p:nvPr/>
          </p:nvSpPr>
          <p:spPr bwMode="auto">
            <a:xfrm>
              <a:off x="5055394" y="-1846262"/>
              <a:ext cx="4763" cy="0"/>
            </a:xfrm>
            <a:custGeom>
              <a:avLst/>
              <a:gdLst>
                <a:gd name="T0" fmla="*/ 0 w 3"/>
                <a:gd name="T1" fmla="*/ 3 w 3"/>
                <a:gd name="T2" fmla="*/ 0 w 3"/>
              </a:gdLst>
              <a:ahLst/>
              <a:cxnLst>
                <a:cxn ang="0">
                  <a:pos x="T0" y="0"/>
                </a:cxn>
                <a:cxn ang="0">
                  <a:pos x="T1" y="0"/>
                </a:cxn>
                <a:cxn ang="0">
                  <a:pos x="T2" y="0"/>
                </a:cxn>
              </a:cxnLst>
              <a:rect l="0" t="0" r="r" b="b"/>
              <a:pathLst>
                <a:path w="3">
                  <a:moveTo>
                    <a:pt x="0" y="0"/>
                  </a:moveTo>
                  <a:lnTo>
                    <a:pt x="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43"/>
            <p:cNvSpPr/>
            <p:nvPr/>
          </p:nvSpPr>
          <p:spPr bwMode="auto">
            <a:xfrm>
              <a:off x="4983957" y="-1770062"/>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Rectangle 44"/>
            <p:cNvSpPr>
              <a:spLocks noChangeArrowheads="1"/>
            </p:cNvSpPr>
            <p:nvPr/>
          </p:nvSpPr>
          <p:spPr bwMode="auto">
            <a:xfrm>
              <a:off x="4890294" y="-1830387"/>
              <a:ext cx="158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1" name="Freeform 45"/>
            <p:cNvSpPr/>
            <p:nvPr/>
          </p:nvSpPr>
          <p:spPr bwMode="auto">
            <a:xfrm>
              <a:off x="4983957" y="-1770062"/>
              <a:ext cx="0" cy="3175"/>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Rectangle 46"/>
            <p:cNvSpPr>
              <a:spLocks noChangeArrowheads="1"/>
            </p:cNvSpPr>
            <p:nvPr/>
          </p:nvSpPr>
          <p:spPr bwMode="auto">
            <a:xfrm>
              <a:off x="4890294" y="-1825624"/>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3" name="Freeform 47"/>
            <p:cNvSpPr/>
            <p:nvPr/>
          </p:nvSpPr>
          <p:spPr bwMode="auto">
            <a:xfrm>
              <a:off x="5425282" y="-2097087"/>
              <a:ext cx="588963" cy="611188"/>
            </a:xfrm>
            <a:custGeom>
              <a:avLst/>
              <a:gdLst>
                <a:gd name="T0" fmla="*/ 135 w 139"/>
                <a:gd name="T1" fmla="*/ 73 h 144"/>
                <a:gd name="T2" fmla="*/ 131 w 139"/>
                <a:gd name="T3" fmla="*/ 65 h 144"/>
                <a:gd name="T4" fmla="*/ 128 w 139"/>
                <a:gd name="T5" fmla="*/ 63 h 144"/>
                <a:gd name="T6" fmla="*/ 125 w 139"/>
                <a:gd name="T7" fmla="*/ 56 h 144"/>
                <a:gd name="T8" fmla="*/ 125 w 139"/>
                <a:gd name="T9" fmla="*/ 45 h 144"/>
                <a:gd name="T10" fmla="*/ 121 w 139"/>
                <a:gd name="T11" fmla="*/ 36 h 144"/>
                <a:gd name="T12" fmla="*/ 116 w 139"/>
                <a:gd name="T13" fmla="*/ 33 h 144"/>
                <a:gd name="T14" fmla="*/ 113 w 139"/>
                <a:gd name="T15" fmla="*/ 25 h 144"/>
                <a:gd name="T16" fmla="*/ 104 w 139"/>
                <a:gd name="T17" fmla="*/ 20 h 144"/>
                <a:gd name="T18" fmla="*/ 98 w 139"/>
                <a:gd name="T19" fmla="*/ 10 h 144"/>
                <a:gd name="T20" fmla="*/ 95 w 139"/>
                <a:gd name="T21" fmla="*/ 2 h 144"/>
                <a:gd name="T22" fmla="*/ 89 w 139"/>
                <a:gd name="T23" fmla="*/ 5 h 144"/>
                <a:gd name="T24" fmla="*/ 81 w 139"/>
                <a:gd name="T25" fmla="*/ 1 h 144"/>
                <a:gd name="T26" fmla="*/ 65 w 139"/>
                <a:gd name="T27" fmla="*/ 0 h 144"/>
                <a:gd name="T28" fmla="*/ 60 w 139"/>
                <a:gd name="T29" fmla="*/ 4 h 144"/>
                <a:gd name="T30" fmla="*/ 54 w 139"/>
                <a:gd name="T31" fmla="*/ 10 h 144"/>
                <a:gd name="T32" fmla="*/ 42 w 139"/>
                <a:gd name="T33" fmla="*/ 13 h 144"/>
                <a:gd name="T34" fmla="*/ 28 w 139"/>
                <a:gd name="T35" fmla="*/ 17 h 144"/>
                <a:gd name="T36" fmla="*/ 20 w 139"/>
                <a:gd name="T37" fmla="*/ 20 h 144"/>
                <a:gd name="T38" fmla="*/ 22 w 139"/>
                <a:gd name="T39" fmla="*/ 26 h 144"/>
                <a:gd name="T40" fmla="*/ 8 w 139"/>
                <a:gd name="T41" fmla="*/ 30 h 144"/>
                <a:gd name="T42" fmla="*/ 3 w 139"/>
                <a:gd name="T43" fmla="*/ 32 h 144"/>
                <a:gd name="T44" fmla="*/ 3 w 139"/>
                <a:gd name="T45" fmla="*/ 41 h 144"/>
                <a:gd name="T46" fmla="*/ 21 w 139"/>
                <a:gd name="T47" fmla="*/ 49 h 144"/>
                <a:gd name="T48" fmla="*/ 27 w 139"/>
                <a:gd name="T49" fmla="*/ 55 h 144"/>
                <a:gd name="T50" fmla="*/ 33 w 139"/>
                <a:gd name="T51" fmla="*/ 70 h 144"/>
                <a:gd name="T52" fmla="*/ 33 w 139"/>
                <a:gd name="T53" fmla="*/ 76 h 144"/>
                <a:gd name="T54" fmla="*/ 40 w 139"/>
                <a:gd name="T55" fmla="*/ 76 h 144"/>
                <a:gd name="T56" fmla="*/ 45 w 139"/>
                <a:gd name="T57" fmla="*/ 86 h 144"/>
                <a:gd name="T58" fmla="*/ 45 w 139"/>
                <a:gd name="T59" fmla="*/ 94 h 144"/>
                <a:gd name="T60" fmla="*/ 39 w 139"/>
                <a:gd name="T61" fmla="*/ 101 h 144"/>
                <a:gd name="T62" fmla="*/ 40 w 139"/>
                <a:gd name="T63" fmla="*/ 108 h 144"/>
                <a:gd name="T64" fmla="*/ 46 w 139"/>
                <a:gd name="T65" fmla="*/ 117 h 144"/>
                <a:gd name="T66" fmla="*/ 51 w 139"/>
                <a:gd name="T67" fmla="*/ 116 h 144"/>
                <a:gd name="T68" fmla="*/ 51 w 139"/>
                <a:gd name="T69" fmla="*/ 126 h 144"/>
                <a:gd name="T70" fmla="*/ 69 w 139"/>
                <a:gd name="T71" fmla="*/ 135 h 144"/>
                <a:gd name="T72" fmla="*/ 82 w 139"/>
                <a:gd name="T73" fmla="*/ 143 h 144"/>
                <a:gd name="T74" fmla="*/ 88 w 139"/>
                <a:gd name="T75" fmla="*/ 124 h 144"/>
                <a:gd name="T76" fmla="*/ 90 w 139"/>
                <a:gd name="T77" fmla="*/ 110 h 144"/>
                <a:gd name="T78" fmla="*/ 101 w 139"/>
                <a:gd name="T79" fmla="*/ 100 h 144"/>
                <a:gd name="T80" fmla="*/ 115 w 139"/>
                <a:gd name="T81" fmla="*/ 88 h 144"/>
                <a:gd name="T82" fmla="*/ 132 w 139"/>
                <a:gd name="T83" fmla="*/ 7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9" h="144">
                  <a:moveTo>
                    <a:pt x="132" y="75"/>
                  </a:moveTo>
                  <a:cubicBezTo>
                    <a:pt x="133" y="74"/>
                    <a:pt x="134" y="74"/>
                    <a:pt x="135" y="73"/>
                  </a:cubicBezTo>
                  <a:cubicBezTo>
                    <a:pt x="137" y="71"/>
                    <a:pt x="137" y="69"/>
                    <a:pt x="138" y="67"/>
                  </a:cubicBezTo>
                  <a:cubicBezTo>
                    <a:pt x="139" y="63"/>
                    <a:pt x="134" y="64"/>
                    <a:pt x="131" y="65"/>
                  </a:cubicBezTo>
                  <a:cubicBezTo>
                    <a:pt x="131" y="66"/>
                    <a:pt x="129" y="67"/>
                    <a:pt x="128" y="66"/>
                  </a:cubicBezTo>
                  <a:cubicBezTo>
                    <a:pt x="128" y="66"/>
                    <a:pt x="128" y="63"/>
                    <a:pt x="128" y="63"/>
                  </a:cubicBezTo>
                  <a:cubicBezTo>
                    <a:pt x="130" y="61"/>
                    <a:pt x="135" y="64"/>
                    <a:pt x="135" y="60"/>
                  </a:cubicBezTo>
                  <a:cubicBezTo>
                    <a:pt x="135" y="56"/>
                    <a:pt x="127" y="56"/>
                    <a:pt x="125" y="56"/>
                  </a:cubicBezTo>
                  <a:cubicBezTo>
                    <a:pt x="124" y="53"/>
                    <a:pt x="116" y="51"/>
                    <a:pt x="123" y="49"/>
                  </a:cubicBezTo>
                  <a:cubicBezTo>
                    <a:pt x="124" y="48"/>
                    <a:pt x="126" y="47"/>
                    <a:pt x="125" y="45"/>
                  </a:cubicBezTo>
                  <a:cubicBezTo>
                    <a:pt x="125" y="44"/>
                    <a:pt x="124" y="44"/>
                    <a:pt x="123" y="43"/>
                  </a:cubicBezTo>
                  <a:cubicBezTo>
                    <a:pt x="122" y="40"/>
                    <a:pt x="126" y="38"/>
                    <a:pt x="121" y="36"/>
                  </a:cubicBezTo>
                  <a:cubicBezTo>
                    <a:pt x="120" y="36"/>
                    <a:pt x="119" y="35"/>
                    <a:pt x="118" y="35"/>
                  </a:cubicBezTo>
                  <a:cubicBezTo>
                    <a:pt x="117" y="34"/>
                    <a:pt x="116" y="33"/>
                    <a:pt x="116" y="33"/>
                  </a:cubicBezTo>
                  <a:cubicBezTo>
                    <a:pt x="114" y="32"/>
                    <a:pt x="111" y="32"/>
                    <a:pt x="110" y="31"/>
                  </a:cubicBezTo>
                  <a:cubicBezTo>
                    <a:pt x="108" y="27"/>
                    <a:pt x="113" y="27"/>
                    <a:pt x="113" y="25"/>
                  </a:cubicBezTo>
                  <a:cubicBezTo>
                    <a:pt x="111" y="24"/>
                    <a:pt x="109" y="25"/>
                    <a:pt x="107" y="24"/>
                  </a:cubicBezTo>
                  <a:cubicBezTo>
                    <a:pt x="105" y="23"/>
                    <a:pt x="105" y="21"/>
                    <a:pt x="104" y="20"/>
                  </a:cubicBezTo>
                  <a:cubicBezTo>
                    <a:pt x="102" y="18"/>
                    <a:pt x="100" y="18"/>
                    <a:pt x="99" y="16"/>
                  </a:cubicBezTo>
                  <a:cubicBezTo>
                    <a:pt x="98" y="14"/>
                    <a:pt x="99" y="12"/>
                    <a:pt x="98" y="10"/>
                  </a:cubicBezTo>
                  <a:cubicBezTo>
                    <a:pt x="98" y="8"/>
                    <a:pt x="96" y="9"/>
                    <a:pt x="95" y="7"/>
                  </a:cubicBezTo>
                  <a:cubicBezTo>
                    <a:pt x="94" y="5"/>
                    <a:pt x="96" y="3"/>
                    <a:pt x="95" y="2"/>
                  </a:cubicBezTo>
                  <a:cubicBezTo>
                    <a:pt x="95" y="0"/>
                    <a:pt x="93" y="0"/>
                    <a:pt x="91" y="1"/>
                  </a:cubicBezTo>
                  <a:cubicBezTo>
                    <a:pt x="89" y="1"/>
                    <a:pt x="90" y="3"/>
                    <a:pt x="89" y="5"/>
                  </a:cubicBezTo>
                  <a:cubicBezTo>
                    <a:pt x="88" y="6"/>
                    <a:pt x="85" y="6"/>
                    <a:pt x="83" y="6"/>
                  </a:cubicBezTo>
                  <a:cubicBezTo>
                    <a:pt x="80" y="5"/>
                    <a:pt x="82" y="3"/>
                    <a:pt x="81" y="1"/>
                  </a:cubicBezTo>
                  <a:cubicBezTo>
                    <a:pt x="79" y="0"/>
                    <a:pt x="72" y="1"/>
                    <a:pt x="70" y="1"/>
                  </a:cubicBezTo>
                  <a:cubicBezTo>
                    <a:pt x="68" y="1"/>
                    <a:pt x="67" y="0"/>
                    <a:pt x="65" y="0"/>
                  </a:cubicBezTo>
                  <a:cubicBezTo>
                    <a:pt x="63" y="0"/>
                    <a:pt x="62" y="1"/>
                    <a:pt x="60" y="3"/>
                  </a:cubicBezTo>
                  <a:cubicBezTo>
                    <a:pt x="60" y="3"/>
                    <a:pt x="60" y="4"/>
                    <a:pt x="60" y="4"/>
                  </a:cubicBezTo>
                  <a:cubicBezTo>
                    <a:pt x="59" y="5"/>
                    <a:pt x="57" y="5"/>
                    <a:pt x="56" y="5"/>
                  </a:cubicBezTo>
                  <a:cubicBezTo>
                    <a:pt x="54" y="6"/>
                    <a:pt x="55" y="8"/>
                    <a:pt x="54" y="10"/>
                  </a:cubicBezTo>
                  <a:cubicBezTo>
                    <a:pt x="52" y="11"/>
                    <a:pt x="50" y="10"/>
                    <a:pt x="48" y="11"/>
                  </a:cubicBezTo>
                  <a:cubicBezTo>
                    <a:pt x="45" y="12"/>
                    <a:pt x="46" y="15"/>
                    <a:pt x="42" y="13"/>
                  </a:cubicBezTo>
                  <a:cubicBezTo>
                    <a:pt x="41" y="12"/>
                    <a:pt x="40" y="11"/>
                    <a:pt x="39" y="10"/>
                  </a:cubicBezTo>
                  <a:cubicBezTo>
                    <a:pt x="35" y="12"/>
                    <a:pt x="32" y="15"/>
                    <a:pt x="28" y="17"/>
                  </a:cubicBezTo>
                  <a:cubicBezTo>
                    <a:pt x="27" y="18"/>
                    <a:pt x="27" y="18"/>
                    <a:pt x="26" y="19"/>
                  </a:cubicBezTo>
                  <a:cubicBezTo>
                    <a:pt x="23" y="19"/>
                    <a:pt x="22" y="18"/>
                    <a:pt x="20" y="20"/>
                  </a:cubicBezTo>
                  <a:cubicBezTo>
                    <a:pt x="20" y="21"/>
                    <a:pt x="18" y="22"/>
                    <a:pt x="18" y="24"/>
                  </a:cubicBezTo>
                  <a:cubicBezTo>
                    <a:pt x="19" y="25"/>
                    <a:pt x="23" y="24"/>
                    <a:pt x="22" y="26"/>
                  </a:cubicBezTo>
                  <a:cubicBezTo>
                    <a:pt x="21" y="28"/>
                    <a:pt x="17" y="29"/>
                    <a:pt x="15" y="30"/>
                  </a:cubicBezTo>
                  <a:cubicBezTo>
                    <a:pt x="13" y="30"/>
                    <a:pt x="11" y="29"/>
                    <a:pt x="8" y="30"/>
                  </a:cubicBezTo>
                  <a:cubicBezTo>
                    <a:pt x="7" y="30"/>
                    <a:pt x="7" y="31"/>
                    <a:pt x="6" y="31"/>
                  </a:cubicBezTo>
                  <a:cubicBezTo>
                    <a:pt x="5" y="31"/>
                    <a:pt x="3" y="31"/>
                    <a:pt x="3" y="32"/>
                  </a:cubicBezTo>
                  <a:cubicBezTo>
                    <a:pt x="0" y="34"/>
                    <a:pt x="4" y="36"/>
                    <a:pt x="5" y="38"/>
                  </a:cubicBezTo>
                  <a:cubicBezTo>
                    <a:pt x="6" y="41"/>
                    <a:pt x="4" y="39"/>
                    <a:pt x="3" y="41"/>
                  </a:cubicBezTo>
                  <a:cubicBezTo>
                    <a:pt x="1" y="45"/>
                    <a:pt x="6" y="47"/>
                    <a:pt x="9" y="48"/>
                  </a:cubicBezTo>
                  <a:cubicBezTo>
                    <a:pt x="12" y="48"/>
                    <a:pt x="18" y="46"/>
                    <a:pt x="21" y="49"/>
                  </a:cubicBezTo>
                  <a:cubicBezTo>
                    <a:pt x="21" y="50"/>
                    <a:pt x="21" y="51"/>
                    <a:pt x="22" y="52"/>
                  </a:cubicBezTo>
                  <a:cubicBezTo>
                    <a:pt x="23" y="53"/>
                    <a:pt x="26" y="54"/>
                    <a:pt x="27" y="55"/>
                  </a:cubicBezTo>
                  <a:cubicBezTo>
                    <a:pt x="29" y="57"/>
                    <a:pt x="31" y="60"/>
                    <a:pt x="32" y="62"/>
                  </a:cubicBezTo>
                  <a:cubicBezTo>
                    <a:pt x="33" y="64"/>
                    <a:pt x="34" y="68"/>
                    <a:pt x="33" y="70"/>
                  </a:cubicBezTo>
                  <a:cubicBezTo>
                    <a:pt x="32" y="71"/>
                    <a:pt x="31" y="71"/>
                    <a:pt x="31" y="74"/>
                  </a:cubicBezTo>
                  <a:cubicBezTo>
                    <a:pt x="31" y="75"/>
                    <a:pt x="32" y="76"/>
                    <a:pt x="33" y="76"/>
                  </a:cubicBezTo>
                  <a:cubicBezTo>
                    <a:pt x="34" y="76"/>
                    <a:pt x="35" y="75"/>
                    <a:pt x="36" y="75"/>
                  </a:cubicBezTo>
                  <a:cubicBezTo>
                    <a:pt x="38" y="74"/>
                    <a:pt x="39" y="75"/>
                    <a:pt x="40" y="76"/>
                  </a:cubicBezTo>
                  <a:cubicBezTo>
                    <a:pt x="42" y="77"/>
                    <a:pt x="47" y="81"/>
                    <a:pt x="47" y="83"/>
                  </a:cubicBezTo>
                  <a:cubicBezTo>
                    <a:pt x="47" y="84"/>
                    <a:pt x="45" y="85"/>
                    <a:pt x="45" y="86"/>
                  </a:cubicBezTo>
                  <a:cubicBezTo>
                    <a:pt x="44" y="87"/>
                    <a:pt x="44" y="89"/>
                    <a:pt x="45" y="90"/>
                  </a:cubicBezTo>
                  <a:cubicBezTo>
                    <a:pt x="45" y="91"/>
                    <a:pt x="46" y="92"/>
                    <a:pt x="45" y="94"/>
                  </a:cubicBezTo>
                  <a:cubicBezTo>
                    <a:pt x="44" y="94"/>
                    <a:pt x="41" y="94"/>
                    <a:pt x="40" y="95"/>
                  </a:cubicBezTo>
                  <a:cubicBezTo>
                    <a:pt x="38" y="97"/>
                    <a:pt x="39" y="98"/>
                    <a:pt x="39" y="101"/>
                  </a:cubicBezTo>
                  <a:cubicBezTo>
                    <a:pt x="40" y="102"/>
                    <a:pt x="38" y="104"/>
                    <a:pt x="39" y="105"/>
                  </a:cubicBezTo>
                  <a:cubicBezTo>
                    <a:pt x="39" y="106"/>
                    <a:pt x="40" y="108"/>
                    <a:pt x="40" y="108"/>
                  </a:cubicBezTo>
                  <a:cubicBezTo>
                    <a:pt x="41" y="111"/>
                    <a:pt x="42" y="114"/>
                    <a:pt x="44" y="115"/>
                  </a:cubicBezTo>
                  <a:cubicBezTo>
                    <a:pt x="45" y="116"/>
                    <a:pt x="45" y="116"/>
                    <a:pt x="46" y="117"/>
                  </a:cubicBezTo>
                  <a:cubicBezTo>
                    <a:pt x="46" y="118"/>
                    <a:pt x="45" y="119"/>
                    <a:pt x="46" y="119"/>
                  </a:cubicBezTo>
                  <a:cubicBezTo>
                    <a:pt x="47" y="118"/>
                    <a:pt x="49" y="114"/>
                    <a:pt x="51" y="116"/>
                  </a:cubicBezTo>
                  <a:cubicBezTo>
                    <a:pt x="53" y="118"/>
                    <a:pt x="46" y="120"/>
                    <a:pt x="46" y="122"/>
                  </a:cubicBezTo>
                  <a:cubicBezTo>
                    <a:pt x="46" y="124"/>
                    <a:pt x="49" y="125"/>
                    <a:pt x="51" y="126"/>
                  </a:cubicBezTo>
                  <a:cubicBezTo>
                    <a:pt x="54" y="127"/>
                    <a:pt x="54" y="130"/>
                    <a:pt x="57" y="132"/>
                  </a:cubicBezTo>
                  <a:cubicBezTo>
                    <a:pt x="61" y="133"/>
                    <a:pt x="65" y="135"/>
                    <a:pt x="69" y="135"/>
                  </a:cubicBezTo>
                  <a:cubicBezTo>
                    <a:pt x="73" y="136"/>
                    <a:pt x="74" y="137"/>
                    <a:pt x="76" y="139"/>
                  </a:cubicBezTo>
                  <a:cubicBezTo>
                    <a:pt x="77" y="141"/>
                    <a:pt x="79" y="144"/>
                    <a:pt x="82" y="143"/>
                  </a:cubicBezTo>
                  <a:cubicBezTo>
                    <a:pt x="85" y="142"/>
                    <a:pt x="86" y="134"/>
                    <a:pt x="87" y="131"/>
                  </a:cubicBezTo>
                  <a:cubicBezTo>
                    <a:pt x="87" y="128"/>
                    <a:pt x="86" y="127"/>
                    <a:pt x="88" y="124"/>
                  </a:cubicBezTo>
                  <a:cubicBezTo>
                    <a:pt x="89" y="122"/>
                    <a:pt x="92" y="120"/>
                    <a:pt x="92" y="117"/>
                  </a:cubicBezTo>
                  <a:cubicBezTo>
                    <a:pt x="91" y="115"/>
                    <a:pt x="89" y="113"/>
                    <a:pt x="90" y="110"/>
                  </a:cubicBezTo>
                  <a:cubicBezTo>
                    <a:pt x="91" y="108"/>
                    <a:pt x="95" y="106"/>
                    <a:pt x="97" y="104"/>
                  </a:cubicBezTo>
                  <a:cubicBezTo>
                    <a:pt x="98" y="103"/>
                    <a:pt x="99" y="100"/>
                    <a:pt x="101" y="100"/>
                  </a:cubicBezTo>
                  <a:cubicBezTo>
                    <a:pt x="105" y="99"/>
                    <a:pt x="106" y="100"/>
                    <a:pt x="109" y="97"/>
                  </a:cubicBezTo>
                  <a:cubicBezTo>
                    <a:pt x="112" y="94"/>
                    <a:pt x="114" y="92"/>
                    <a:pt x="115" y="88"/>
                  </a:cubicBezTo>
                  <a:cubicBezTo>
                    <a:pt x="116" y="85"/>
                    <a:pt x="120" y="84"/>
                    <a:pt x="123" y="83"/>
                  </a:cubicBezTo>
                  <a:cubicBezTo>
                    <a:pt x="127" y="81"/>
                    <a:pt x="129" y="77"/>
                    <a:pt x="132"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48"/>
            <p:cNvSpPr/>
            <p:nvPr/>
          </p:nvSpPr>
          <p:spPr bwMode="auto">
            <a:xfrm>
              <a:off x="5925344" y="-1690687"/>
              <a:ext cx="161925" cy="68263"/>
            </a:xfrm>
            <a:custGeom>
              <a:avLst/>
              <a:gdLst>
                <a:gd name="T0" fmla="*/ 34 w 38"/>
                <a:gd name="T1" fmla="*/ 10 h 16"/>
                <a:gd name="T2" fmla="*/ 37 w 38"/>
                <a:gd name="T3" fmla="*/ 7 h 16"/>
                <a:gd name="T4" fmla="*/ 33 w 38"/>
                <a:gd name="T5" fmla="*/ 2 h 16"/>
                <a:gd name="T6" fmla="*/ 27 w 38"/>
                <a:gd name="T7" fmla="*/ 2 h 16"/>
                <a:gd name="T8" fmla="*/ 22 w 38"/>
                <a:gd name="T9" fmla="*/ 5 h 16"/>
                <a:gd name="T10" fmla="*/ 19 w 38"/>
                <a:gd name="T11" fmla="*/ 5 h 16"/>
                <a:gd name="T12" fmla="*/ 17 w 38"/>
                <a:gd name="T13" fmla="*/ 3 h 16"/>
                <a:gd name="T14" fmla="*/ 15 w 38"/>
                <a:gd name="T15" fmla="*/ 6 h 16"/>
                <a:gd name="T16" fmla="*/ 7 w 38"/>
                <a:gd name="T17" fmla="*/ 1 h 16"/>
                <a:gd name="T18" fmla="*/ 2 w 38"/>
                <a:gd name="T19" fmla="*/ 4 h 16"/>
                <a:gd name="T20" fmla="*/ 3 w 38"/>
                <a:gd name="T21" fmla="*/ 7 h 16"/>
                <a:gd name="T22" fmla="*/ 5 w 38"/>
                <a:gd name="T23" fmla="*/ 8 h 16"/>
                <a:gd name="T24" fmla="*/ 7 w 38"/>
                <a:gd name="T25" fmla="*/ 10 h 16"/>
                <a:gd name="T26" fmla="*/ 7 w 38"/>
                <a:gd name="T27" fmla="*/ 12 h 16"/>
                <a:gd name="T28" fmla="*/ 9 w 38"/>
                <a:gd name="T29" fmla="*/ 12 h 16"/>
                <a:gd name="T30" fmla="*/ 9 w 38"/>
                <a:gd name="T31" fmla="*/ 14 h 16"/>
                <a:gd name="T32" fmla="*/ 14 w 38"/>
                <a:gd name="T33" fmla="*/ 15 h 16"/>
                <a:gd name="T34" fmla="*/ 20 w 38"/>
                <a:gd name="T35" fmla="*/ 16 h 16"/>
                <a:gd name="T36" fmla="*/ 27 w 38"/>
                <a:gd name="T37" fmla="*/ 14 h 16"/>
                <a:gd name="T38" fmla="*/ 34 w 38"/>
                <a:gd name="T39"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16">
                  <a:moveTo>
                    <a:pt x="34" y="10"/>
                  </a:moveTo>
                  <a:cubicBezTo>
                    <a:pt x="36" y="10"/>
                    <a:pt x="37" y="10"/>
                    <a:pt x="37" y="7"/>
                  </a:cubicBezTo>
                  <a:cubicBezTo>
                    <a:pt x="38" y="4"/>
                    <a:pt x="35" y="3"/>
                    <a:pt x="33" y="2"/>
                  </a:cubicBezTo>
                  <a:cubicBezTo>
                    <a:pt x="31" y="1"/>
                    <a:pt x="29" y="1"/>
                    <a:pt x="27" y="2"/>
                  </a:cubicBezTo>
                  <a:cubicBezTo>
                    <a:pt x="25" y="2"/>
                    <a:pt x="24" y="4"/>
                    <a:pt x="22" y="5"/>
                  </a:cubicBezTo>
                  <a:cubicBezTo>
                    <a:pt x="21" y="5"/>
                    <a:pt x="19" y="5"/>
                    <a:pt x="19" y="5"/>
                  </a:cubicBezTo>
                  <a:cubicBezTo>
                    <a:pt x="18" y="4"/>
                    <a:pt x="17" y="4"/>
                    <a:pt x="17" y="3"/>
                  </a:cubicBezTo>
                  <a:cubicBezTo>
                    <a:pt x="16" y="4"/>
                    <a:pt x="15" y="5"/>
                    <a:pt x="15" y="6"/>
                  </a:cubicBezTo>
                  <a:cubicBezTo>
                    <a:pt x="10" y="6"/>
                    <a:pt x="13" y="0"/>
                    <a:pt x="7" y="1"/>
                  </a:cubicBezTo>
                  <a:cubicBezTo>
                    <a:pt x="6" y="1"/>
                    <a:pt x="3" y="2"/>
                    <a:pt x="2" y="4"/>
                  </a:cubicBezTo>
                  <a:cubicBezTo>
                    <a:pt x="0" y="5"/>
                    <a:pt x="1" y="6"/>
                    <a:pt x="3" y="7"/>
                  </a:cubicBezTo>
                  <a:cubicBezTo>
                    <a:pt x="4" y="8"/>
                    <a:pt x="5" y="8"/>
                    <a:pt x="5" y="8"/>
                  </a:cubicBezTo>
                  <a:cubicBezTo>
                    <a:pt x="7" y="10"/>
                    <a:pt x="6" y="9"/>
                    <a:pt x="7" y="10"/>
                  </a:cubicBezTo>
                  <a:cubicBezTo>
                    <a:pt x="7" y="11"/>
                    <a:pt x="7" y="11"/>
                    <a:pt x="7" y="12"/>
                  </a:cubicBezTo>
                  <a:cubicBezTo>
                    <a:pt x="9" y="12"/>
                    <a:pt x="9" y="12"/>
                    <a:pt x="9" y="12"/>
                  </a:cubicBezTo>
                  <a:cubicBezTo>
                    <a:pt x="9" y="14"/>
                    <a:pt x="9" y="14"/>
                    <a:pt x="9" y="14"/>
                  </a:cubicBezTo>
                  <a:cubicBezTo>
                    <a:pt x="10" y="15"/>
                    <a:pt x="12" y="15"/>
                    <a:pt x="14" y="15"/>
                  </a:cubicBezTo>
                  <a:cubicBezTo>
                    <a:pt x="17" y="15"/>
                    <a:pt x="18" y="16"/>
                    <a:pt x="20" y="16"/>
                  </a:cubicBezTo>
                  <a:cubicBezTo>
                    <a:pt x="23" y="15"/>
                    <a:pt x="25" y="15"/>
                    <a:pt x="27" y="14"/>
                  </a:cubicBezTo>
                  <a:cubicBezTo>
                    <a:pt x="29" y="13"/>
                    <a:pt x="32" y="11"/>
                    <a:pt x="3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49"/>
            <p:cNvSpPr/>
            <p:nvPr/>
          </p:nvSpPr>
          <p:spPr bwMode="auto">
            <a:xfrm>
              <a:off x="5103019" y="-2051049"/>
              <a:ext cx="406400" cy="220663"/>
            </a:xfrm>
            <a:custGeom>
              <a:avLst/>
              <a:gdLst>
                <a:gd name="T0" fmla="*/ 5 w 96"/>
                <a:gd name="T1" fmla="*/ 18 h 52"/>
                <a:gd name="T2" fmla="*/ 15 w 96"/>
                <a:gd name="T3" fmla="*/ 16 h 52"/>
                <a:gd name="T4" fmla="*/ 25 w 96"/>
                <a:gd name="T5" fmla="*/ 18 h 52"/>
                <a:gd name="T6" fmla="*/ 35 w 96"/>
                <a:gd name="T7" fmla="*/ 18 h 52"/>
                <a:gd name="T8" fmla="*/ 31 w 96"/>
                <a:gd name="T9" fmla="*/ 22 h 52"/>
                <a:gd name="T10" fmla="*/ 27 w 96"/>
                <a:gd name="T11" fmla="*/ 24 h 52"/>
                <a:gd name="T12" fmla="*/ 17 w 96"/>
                <a:gd name="T13" fmla="*/ 25 h 52"/>
                <a:gd name="T14" fmla="*/ 20 w 96"/>
                <a:gd name="T15" fmla="*/ 33 h 52"/>
                <a:gd name="T16" fmla="*/ 22 w 96"/>
                <a:gd name="T17" fmla="*/ 39 h 52"/>
                <a:gd name="T18" fmla="*/ 12 w 96"/>
                <a:gd name="T19" fmla="*/ 42 h 52"/>
                <a:gd name="T20" fmla="*/ 16 w 96"/>
                <a:gd name="T21" fmla="*/ 50 h 52"/>
                <a:gd name="T22" fmla="*/ 27 w 96"/>
                <a:gd name="T23" fmla="*/ 48 h 52"/>
                <a:gd name="T24" fmla="*/ 36 w 96"/>
                <a:gd name="T25" fmla="*/ 49 h 52"/>
                <a:gd name="T26" fmla="*/ 43 w 96"/>
                <a:gd name="T27" fmla="*/ 46 h 52"/>
                <a:gd name="T28" fmla="*/ 39 w 96"/>
                <a:gd name="T29" fmla="*/ 42 h 52"/>
                <a:gd name="T30" fmla="*/ 52 w 96"/>
                <a:gd name="T31" fmla="*/ 31 h 52"/>
                <a:gd name="T32" fmla="*/ 55 w 96"/>
                <a:gd name="T33" fmla="*/ 26 h 52"/>
                <a:gd name="T34" fmla="*/ 59 w 96"/>
                <a:gd name="T35" fmla="*/ 23 h 52"/>
                <a:gd name="T36" fmla="*/ 79 w 96"/>
                <a:gd name="T37" fmla="*/ 17 h 52"/>
                <a:gd name="T38" fmla="*/ 80 w 96"/>
                <a:gd name="T39" fmla="*/ 13 h 52"/>
                <a:gd name="T40" fmla="*/ 96 w 96"/>
                <a:gd name="T41" fmla="*/ 6 h 52"/>
                <a:gd name="T42" fmla="*/ 86 w 96"/>
                <a:gd name="T43" fmla="*/ 3 h 52"/>
                <a:gd name="T44" fmla="*/ 81 w 96"/>
                <a:gd name="T45" fmla="*/ 2 h 52"/>
                <a:gd name="T46" fmla="*/ 71 w 96"/>
                <a:gd name="T47" fmla="*/ 2 h 52"/>
                <a:gd name="T48" fmla="*/ 64 w 96"/>
                <a:gd name="T49" fmla="*/ 2 h 52"/>
                <a:gd name="T50" fmla="*/ 56 w 96"/>
                <a:gd name="T51" fmla="*/ 3 h 52"/>
                <a:gd name="T52" fmla="*/ 49 w 96"/>
                <a:gd name="T53" fmla="*/ 5 h 52"/>
                <a:gd name="T54" fmla="*/ 37 w 96"/>
                <a:gd name="T55" fmla="*/ 4 h 52"/>
                <a:gd name="T56" fmla="*/ 34 w 96"/>
                <a:gd name="T57" fmla="*/ 10 h 52"/>
                <a:gd name="T58" fmla="*/ 12 w 96"/>
                <a:gd name="T59" fmla="*/ 9 h 52"/>
                <a:gd name="T60" fmla="*/ 2 w 96"/>
                <a:gd name="T61" fmla="*/ 10 h 52"/>
                <a:gd name="T62" fmla="*/ 3 w 96"/>
                <a:gd name="T63"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52">
                  <a:moveTo>
                    <a:pt x="3" y="14"/>
                  </a:moveTo>
                  <a:cubicBezTo>
                    <a:pt x="4" y="16"/>
                    <a:pt x="3" y="18"/>
                    <a:pt x="5" y="18"/>
                  </a:cubicBezTo>
                  <a:cubicBezTo>
                    <a:pt x="7" y="18"/>
                    <a:pt x="9" y="16"/>
                    <a:pt x="11" y="16"/>
                  </a:cubicBezTo>
                  <a:cubicBezTo>
                    <a:pt x="12" y="15"/>
                    <a:pt x="14" y="15"/>
                    <a:pt x="15" y="16"/>
                  </a:cubicBezTo>
                  <a:cubicBezTo>
                    <a:pt x="17" y="17"/>
                    <a:pt x="16" y="19"/>
                    <a:pt x="19" y="19"/>
                  </a:cubicBezTo>
                  <a:cubicBezTo>
                    <a:pt x="21" y="19"/>
                    <a:pt x="23" y="18"/>
                    <a:pt x="25" y="18"/>
                  </a:cubicBezTo>
                  <a:cubicBezTo>
                    <a:pt x="26" y="18"/>
                    <a:pt x="28" y="17"/>
                    <a:pt x="29" y="18"/>
                  </a:cubicBezTo>
                  <a:cubicBezTo>
                    <a:pt x="31" y="18"/>
                    <a:pt x="33" y="19"/>
                    <a:pt x="35" y="18"/>
                  </a:cubicBezTo>
                  <a:cubicBezTo>
                    <a:pt x="36" y="18"/>
                    <a:pt x="36" y="17"/>
                    <a:pt x="37" y="17"/>
                  </a:cubicBezTo>
                  <a:cubicBezTo>
                    <a:pt x="40" y="21"/>
                    <a:pt x="33" y="19"/>
                    <a:pt x="31" y="22"/>
                  </a:cubicBezTo>
                  <a:cubicBezTo>
                    <a:pt x="31" y="24"/>
                    <a:pt x="32" y="24"/>
                    <a:pt x="32" y="25"/>
                  </a:cubicBezTo>
                  <a:cubicBezTo>
                    <a:pt x="31" y="29"/>
                    <a:pt x="28" y="26"/>
                    <a:pt x="27" y="24"/>
                  </a:cubicBezTo>
                  <a:cubicBezTo>
                    <a:pt x="26" y="22"/>
                    <a:pt x="25" y="23"/>
                    <a:pt x="22" y="23"/>
                  </a:cubicBezTo>
                  <a:cubicBezTo>
                    <a:pt x="20" y="24"/>
                    <a:pt x="18" y="23"/>
                    <a:pt x="17" y="25"/>
                  </a:cubicBezTo>
                  <a:cubicBezTo>
                    <a:pt x="16" y="29"/>
                    <a:pt x="26" y="31"/>
                    <a:pt x="28" y="33"/>
                  </a:cubicBezTo>
                  <a:cubicBezTo>
                    <a:pt x="25" y="35"/>
                    <a:pt x="23" y="33"/>
                    <a:pt x="20" y="33"/>
                  </a:cubicBezTo>
                  <a:cubicBezTo>
                    <a:pt x="19" y="32"/>
                    <a:pt x="15" y="33"/>
                    <a:pt x="15" y="35"/>
                  </a:cubicBezTo>
                  <a:cubicBezTo>
                    <a:pt x="14" y="38"/>
                    <a:pt x="20" y="38"/>
                    <a:pt x="22" y="39"/>
                  </a:cubicBezTo>
                  <a:cubicBezTo>
                    <a:pt x="23" y="40"/>
                    <a:pt x="22" y="42"/>
                    <a:pt x="22" y="43"/>
                  </a:cubicBezTo>
                  <a:cubicBezTo>
                    <a:pt x="19" y="45"/>
                    <a:pt x="15" y="38"/>
                    <a:pt x="12" y="42"/>
                  </a:cubicBezTo>
                  <a:cubicBezTo>
                    <a:pt x="11" y="43"/>
                    <a:pt x="9" y="46"/>
                    <a:pt x="9" y="47"/>
                  </a:cubicBezTo>
                  <a:cubicBezTo>
                    <a:pt x="8" y="51"/>
                    <a:pt x="13" y="50"/>
                    <a:pt x="16" y="50"/>
                  </a:cubicBezTo>
                  <a:cubicBezTo>
                    <a:pt x="18" y="50"/>
                    <a:pt x="20" y="50"/>
                    <a:pt x="22" y="49"/>
                  </a:cubicBezTo>
                  <a:cubicBezTo>
                    <a:pt x="24" y="49"/>
                    <a:pt x="25" y="48"/>
                    <a:pt x="27" y="48"/>
                  </a:cubicBezTo>
                  <a:cubicBezTo>
                    <a:pt x="29" y="49"/>
                    <a:pt x="31" y="52"/>
                    <a:pt x="34" y="51"/>
                  </a:cubicBezTo>
                  <a:cubicBezTo>
                    <a:pt x="35" y="51"/>
                    <a:pt x="35" y="50"/>
                    <a:pt x="36" y="49"/>
                  </a:cubicBezTo>
                  <a:cubicBezTo>
                    <a:pt x="37" y="49"/>
                    <a:pt x="38" y="49"/>
                    <a:pt x="39" y="49"/>
                  </a:cubicBezTo>
                  <a:cubicBezTo>
                    <a:pt x="40" y="49"/>
                    <a:pt x="43" y="48"/>
                    <a:pt x="43" y="46"/>
                  </a:cubicBezTo>
                  <a:cubicBezTo>
                    <a:pt x="40" y="45"/>
                    <a:pt x="37" y="45"/>
                    <a:pt x="35" y="45"/>
                  </a:cubicBezTo>
                  <a:cubicBezTo>
                    <a:pt x="33" y="42"/>
                    <a:pt x="38" y="42"/>
                    <a:pt x="39" y="42"/>
                  </a:cubicBezTo>
                  <a:cubicBezTo>
                    <a:pt x="42" y="41"/>
                    <a:pt x="42" y="39"/>
                    <a:pt x="45" y="37"/>
                  </a:cubicBezTo>
                  <a:cubicBezTo>
                    <a:pt x="46" y="36"/>
                    <a:pt x="55" y="35"/>
                    <a:pt x="52" y="31"/>
                  </a:cubicBezTo>
                  <a:cubicBezTo>
                    <a:pt x="51" y="30"/>
                    <a:pt x="47" y="30"/>
                    <a:pt x="47" y="29"/>
                  </a:cubicBezTo>
                  <a:cubicBezTo>
                    <a:pt x="47" y="27"/>
                    <a:pt x="54" y="26"/>
                    <a:pt x="55" y="26"/>
                  </a:cubicBezTo>
                  <a:cubicBezTo>
                    <a:pt x="56" y="26"/>
                    <a:pt x="57" y="26"/>
                    <a:pt x="58" y="26"/>
                  </a:cubicBezTo>
                  <a:cubicBezTo>
                    <a:pt x="59" y="25"/>
                    <a:pt x="58" y="23"/>
                    <a:pt x="59" y="23"/>
                  </a:cubicBezTo>
                  <a:cubicBezTo>
                    <a:pt x="60" y="21"/>
                    <a:pt x="63" y="23"/>
                    <a:pt x="65" y="23"/>
                  </a:cubicBezTo>
                  <a:cubicBezTo>
                    <a:pt x="70" y="22"/>
                    <a:pt x="74" y="18"/>
                    <a:pt x="79" y="17"/>
                  </a:cubicBezTo>
                  <a:cubicBezTo>
                    <a:pt x="80" y="17"/>
                    <a:pt x="84" y="16"/>
                    <a:pt x="84" y="15"/>
                  </a:cubicBezTo>
                  <a:cubicBezTo>
                    <a:pt x="85" y="12"/>
                    <a:pt x="81" y="14"/>
                    <a:pt x="80" y="13"/>
                  </a:cubicBezTo>
                  <a:cubicBezTo>
                    <a:pt x="78" y="10"/>
                    <a:pt x="86" y="9"/>
                    <a:pt x="88" y="9"/>
                  </a:cubicBezTo>
                  <a:cubicBezTo>
                    <a:pt x="90" y="9"/>
                    <a:pt x="96" y="10"/>
                    <a:pt x="96" y="6"/>
                  </a:cubicBezTo>
                  <a:cubicBezTo>
                    <a:pt x="95" y="4"/>
                    <a:pt x="92" y="4"/>
                    <a:pt x="90" y="4"/>
                  </a:cubicBezTo>
                  <a:cubicBezTo>
                    <a:pt x="89" y="4"/>
                    <a:pt x="88" y="3"/>
                    <a:pt x="86" y="3"/>
                  </a:cubicBezTo>
                  <a:cubicBezTo>
                    <a:pt x="87" y="3"/>
                    <a:pt x="87" y="3"/>
                    <a:pt x="87" y="3"/>
                  </a:cubicBezTo>
                  <a:cubicBezTo>
                    <a:pt x="85" y="3"/>
                    <a:pt x="83" y="2"/>
                    <a:pt x="81" y="2"/>
                  </a:cubicBezTo>
                  <a:cubicBezTo>
                    <a:pt x="78" y="2"/>
                    <a:pt x="76" y="3"/>
                    <a:pt x="74" y="3"/>
                  </a:cubicBezTo>
                  <a:cubicBezTo>
                    <a:pt x="73" y="3"/>
                    <a:pt x="72" y="3"/>
                    <a:pt x="71" y="2"/>
                  </a:cubicBezTo>
                  <a:cubicBezTo>
                    <a:pt x="70" y="2"/>
                    <a:pt x="70" y="1"/>
                    <a:pt x="70" y="1"/>
                  </a:cubicBezTo>
                  <a:cubicBezTo>
                    <a:pt x="67" y="0"/>
                    <a:pt x="65" y="0"/>
                    <a:pt x="64" y="2"/>
                  </a:cubicBezTo>
                  <a:cubicBezTo>
                    <a:pt x="62" y="2"/>
                    <a:pt x="60" y="1"/>
                    <a:pt x="59" y="2"/>
                  </a:cubicBezTo>
                  <a:cubicBezTo>
                    <a:pt x="58" y="2"/>
                    <a:pt x="57" y="3"/>
                    <a:pt x="56" y="3"/>
                  </a:cubicBezTo>
                  <a:cubicBezTo>
                    <a:pt x="54" y="4"/>
                    <a:pt x="51" y="0"/>
                    <a:pt x="49" y="1"/>
                  </a:cubicBezTo>
                  <a:cubicBezTo>
                    <a:pt x="47" y="2"/>
                    <a:pt x="48" y="4"/>
                    <a:pt x="49" y="5"/>
                  </a:cubicBezTo>
                  <a:cubicBezTo>
                    <a:pt x="46" y="5"/>
                    <a:pt x="46" y="5"/>
                    <a:pt x="44" y="4"/>
                  </a:cubicBezTo>
                  <a:cubicBezTo>
                    <a:pt x="42" y="3"/>
                    <a:pt x="39" y="4"/>
                    <a:pt x="37" y="4"/>
                  </a:cubicBezTo>
                  <a:cubicBezTo>
                    <a:pt x="36" y="4"/>
                    <a:pt x="34" y="4"/>
                    <a:pt x="33" y="5"/>
                  </a:cubicBezTo>
                  <a:cubicBezTo>
                    <a:pt x="31" y="7"/>
                    <a:pt x="34" y="8"/>
                    <a:pt x="34" y="10"/>
                  </a:cubicBezTo>
                  <a:cubicBezTo>
                    <a:pt x="33" y="14"/>
                    <a:pt x="27" y="8"/>
                    <a:pt x="25" y="8"/>
                  </a:cubicBezTo>
                  <a:cubicBezTo>
                    <a:pt x="21" y="6"/>
                    <a:pt x="16" y="10"/>
                    <a:pt x="12" y="9"/>
                  </a:cubicBezTo>
                  <a:cubicBezTo>
                    <a:pt x="10" y="9"/>
                    <a:pt x="9" y="9"/>
                    <a:pt x="7" y="10"/>
                  </a:cubicBezTo>
                  <a:cubicBezTo>
                    <a:pt x="6" y="10"/>
                    <a:pt x="4" y="9"/>
                    <a:pt x="2" y="10"/>
                  </a:cubicBezTo>
                  <a:cubicBezTo>
                    <a:pt x="1" y="10"/>
                    <a:pt x="1" y="11"/>
                    <a:pt x="1" y="12"/>
                  </a:cubicBezTo>
                  <a:cubicBezTo>
                    <a:pt x="0" y="14"/>
                    <a:pt x="2" y="13"/>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50"/>
            <p:cNvSpPr/>
            <p:nvPr/>
          </p:nvSpPr>
          <p:spPr bwMode="auto">
            <a:xfrm>
              <a:off x="5014119" y="-1990724"/>
              <a:ext cx="152400" cy="114300"/>
            </a:xfrm>
            <a:custGeom>
              <a:avLst/>
              <a:gdLst>
                <a:gd name="T0" fmla="*/ 5 w 36"/>
                <a:gd name="T1" fmla="*/ 14 h 27"/>
                <a:gd name="T2" fmla="*/ 12 w 36"/>
                <a:gd name="T3" fmla="*/ 14 h 27"/>
                <a:gd name="T4" fmla="*/ 11 w 36"/>
                <a:gd name="T5" fmla="*/ 16 h 27"/>
                <a:gd name="T6" fmla="*/ 10 w 36"/>
                <a:gd name="T7" fmla="*/ 20 h 27"/>
                <a:gd name="T8" fmla="*/ 13 w 36"/>
                <a:gd name="T9" fmla="*/ 20 h 27"/>
                <a:gd name="T10" fmla="*/ 15 w 36"/>
                <a:gd name="T11" fmla="*/ 23 h 27"/>
                <a:gd name="T12" fmla="*/ 28 w 36"/>
                <a:gd name="T13" fmla="*/ 20 h 27"/>
                <a:gd name="T14" fmla="*/ 31 w 36"/>
                <a:gd name="T15" fmla="*/ 18 h 27"/>
                <a:gd name="T16" fmla="*/ 33 w 36"/>
                <a:gd name="T17" fmla="*/ 18 h 27"/>
                <a:gd name="T18" fmla="*/ 35 w 36"/>
                <a:gd name="T19" fmla="*/ 14 h 27"/>
                <a:gd name="T20" fmla="*/ 33 w 36"/>
                <a:gd name="T21" fmla="*/ 12 h 27"/>
                <a:gd name="T22" fmla="*/ 33 w 36"/>
                <a:gd name="T23" fmla="*/ 11 h 27"/>
                <a:gd name="T24" fmla="*/ 27 w 36"/>
                <a:gd name="T25" fmla="*/ 9 h 27"/>
                <a:gd name="T26" fmla="*/ 20 w 36"/>
                <a:gd name="T27" fmla="*/ 5 h 27"/>
                <a:gd name="T28" fmla="*/ 17 w 36"/>
                <a:gd name="T29" fmla="*/ 2 h 27"/>
                <a:gd name="T30" fmla="*/ 14 w 36"/>
                <a:gd name="T31" fmla="*/ 1 h 27"/>
                <a:gd name="T32" fmla="*/ 15 w 36"/>
                <a:gd name="T33" fmla="*/ 0 h 27"/>
                <a:gd name="T34" fmla="*/ 12 w 36"/>
                <a:gd name="T35" fmla="*/ 2 h 27"/>
                <a:gd name="T36" fmla="*/ 7 w 36"/>
                <a:gd name="T37" fmla="*/ 6 h 27"/>
                <a:gd name="T38" fmla="*/ 5 w 36"/>
                <a:gd name="T3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27">
                  <a:moveTo>
                    <a:pt x="5" y="14"/>
                  </a:moveTo>
                  <a:cubicBezTo>
                    <a:pt x="7" y="15"/>
                    <a:pt x="10" y="13"/>
                    <a:pt x="12" y="14"/>
                  </a:cubicBezTo>
                  <a:cubicBezTo>
                    <a:pt x="15" y="15"/>
                    <a:pt x="12" y="15"/>
                    <a:pt x="11" y="16"/>
                  </a:cubicBezTo>
                  <a:cubicBezTo>
                    <a:pt x="11" y="17"/>
                    <a:pt x="9" y="18"/>
                    <a:pt x="10" y="20"/>
                  </a:cubicBezTo>
                  <a:cubicBezTo>
                    <a:pt x="11" y="20"/>
                    <a:pt x="12" y="20"/>
                    <a:pt x="13" y="20"/>
                  </a:cubicBezTo>
                  <a:cubicBezTo>
                    <a:pt x="15" y="21"/>
                    <a:pt x="14" y="22"/>
                    <a:pt x="15" y="23"/>
                  </a:cubicBezTo>
                  <a:cubicBezTo>
                    <a:pt x="19" y="27"/>
                    <a:pt x="25" y="22"/>
                    <a:pt x="28" y="20"/>
                  </a:cubicBezTo>
                  <a:cubicBezTo>
                    <a:pt x="29" y="19"/>
                    <a:pt x="30" y="18"/>
                    <a:pt x="31" y="18"/>
                  </a:cubicBezTo>
                  <a:cubicBezTo>
                    <a:pt x="32" y="17"/>
                    <a:pt x="33" y="18"/>
                    <a:pt x="33" y="18"/>
                  </a:cubicBezTo>
                  <a:cubicBezTo>
                    <a:pt x="35" y="17"/>
                    <a:pt x="36" y="15"/>
                    <a:pt x="35" y="14"/>
                  </a:cubicBezTo>
                  <a:cubicBezTo>
                    <a:pt x="34" y="13"/>
                    <a:pt x="33" y="13"/>
                    <a:pt x="33" y="12"/>
                  </a:cubicBezTo>
                  <a:cubicBezTo>
                    <a:pt x="32" y="12"/>
                    <a:pt x="33" y="11"/>
                    <a:pt x="33" y="11"/>
                  </a:cubicBezTo>
                  <a:cubicBezTo>
                    <a:pt x="31" y="8"/>
                    <a:pt x="29" y="10"/>
                    <a:pt x="27" y="9"/>
                  </a:cubicBezTo>
                  <a:cubicBezTo>
                    <a:pt x="25" y="9"/>
                    <a:pt x="21" y="7"/>
                    <a:pt x="20" y="5"/>
                  </a:cubicBezTo>
                  <a:cubicBezTo>
                    <a:pt x="19" y="4"/>
                    <a:pt x="19" y="3"/>
                    <a:pt x="17" y="2"/>
                  </a:cubicBezTo>
                  <a:cubicBezTo>
                    <a:pt x="17" y="1"/>
                    <a:pt x="15" y="1"/>
                    <a:pt x="14" y="1"/>
                  </a:cubicBezTo>
                  <a:cubicBezTo>
                    <a:pt x="15" y="0"/>
                    <a:pt x="15" y="0"/>
                    <a:pt x="15" y="0"/>
                  </a:cubicBezTo>
                  <a:cubicBezTo>
                    <a:pt x="13" y="1"/>
                    <a:pt x="13" y="2"/>
                    <a:pt x="12" y="2"/>
                  </a:cubicBezTo>
                  <a:cubicBezTo>
                    <a:pt x="9" y="4"/>
                    <a:pt x="9" y="3"/>
                    <a:pt x="7" y="6"/>
                  </a:cubicBezTo>
                  <a:cubicBezTo>
                    <a:pt x="6" y="8"/>
                    <a:pt x="0" y="12"/>
                    <a:pt x="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51"/>
            <p:cNvSpPr/>
            <p:nvPr/>
          </p:nvSpPr>
          <p:spPr bwMode="auto">
            <a:xfrm>
              <a:off x="4991894" y="-1911349"/>
              <a:ext cx="47625" cy="38100"/>
            </a:xfrm>
            <a:custGeom>
              <a:avLst/>
              <a:gdLst>
                <a:gd name="T0" fmla="*/ 3 w 11"/>
                <a:gd name="T1" fmla="*/ 5 h 9"/>
                <a:gd name="T2" fmla="*/ 4 w 11"/>
                <a:gd name="T3" fmla="*/ 8 h 9"/>
                <a:gd name="T4" fmla="*/ 11 w 11"/>
                <a:gd name="T5" fmla="*/ 6 h 9"/>
                <a:gd name="T6" fmla="*/ 9 w 11"/>
                <a:gd name="T7" fmla="*/ 2 h 9"/>
                <a:gd name="T8" fmla="*/ 10 w 11"/>
                <a:gd name="T9" fmla="*/ 2 h 9"/>
                <a:gd name="T10" fmla="*/ 10 w 11"/>
                <a:gd name="T11" fmla="*/ 2 h 9"/>
                <a:gd name="T12" fmla="*/ 7 w 11"/>
                <a:gd name="T13" fmla="*/ 2 h 9"/>
                <a:gd name="T14" fmla="*/ 4 w 11"/>
                <a:gd name="T15" fmla="*/ 1 h 9"/>
                <a:gd name="T16" fmla="*/ 1 w 11"/>
                <a:gd name="T17" fmla="*/ 3 h 9"/>
                <a:gd name="T18" fmla="*/ 3 w 11"/>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9">
                  <a:moveTo>
                    <a:pt x="3" y="5"/>
                  </a:moveTo>
                  <a:cubicBezTo>
                    <a:pt x="4" y="6"/>
                    <a:pt x="3" y="7"/>
                    <a:pt x="4" y="8"/>
                  </a:cubicBezTo>
                  <a:cubicBezTo>
                    <a:pt x="7" y="9"/>
                    <a:pt x="9" y="6"/>
                    <a:pt x="11" y="6"/>
                  </a:cubicBezTo>
                  <a:cubicBezTo>
                    <a:pt x="11" y="4"/>
                    <a:pt x="11" y="4"/>
                    <a:pt x="9" y="2"/>
                  </a:cubicBezTo>
                  <a:cubicBezTo>
                    <a:pt x="10" y="2"/>
                    <a:pt x="10" y="2"/>
                    <a:pt x="10" y="2"/>
                  </a:cubicBezTo>
                  <a:cubicBezTo>
                    <a:pt x="10" y="2"/>
                    <a:pt x="10" y="2"/>
                    <a:pt x="10" y="2"/>
                  </a:cubicBezTo>
                  <a:cubicBezTo>
                    <a:pt x="9" y="1"/>
                    <a:pt x="8" y="2"/>
                    <a:pt x="7" y="2"/>
                  </a:cubicBezTo>
                  <a:cubicBezTo>
                    <a:pt x="5" y="1"/>
                    <a:pt x="5" y="1"/>
                    <a:pt x="4" y="1"/>
                  </a:cubicBezTo>
                  <a:cubicBezTo>
                    <a:pt x="2" y="0"/>
                    <a:pt x="0" y="1"/>
                    <a:pt x="1" y="3"/>
                  </a:cubicBezTo>
                  <a:cubicBezTo>
                    <a:pt x="1" y="5"/>
                    <a:pt x="2" y="4"/>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52"/>
            <p:cNvSpPr/>
            <p:nvPr/>
          </p:nvSpPr>
          <p:spPr bwMode="auto">
            <a:xfrm>
              <a:off x="4895057" y="-1931987"/>
              <a:ext cx="88900" cy="50800"/>
            </a:xfrm>
            <a:custGeom>
              <a:avLst/>
              <a:gdLst>
                <a:gd name="T0" fmla="*/ 6 w 21"/>
                <a:gd name="T1" fmla="*/ 7 h 12"/>
                <a:gd name="T2" fmla="*/ 2 w 21"/>
                <a:gd name="T3" fmla="*/ 9 h 12"/>
                <a:gd name="T4" fmla="*/ 9 w 21"/>
                <a:gd name="T5" fmla="*/ 10 h 12"/>
                <a:gd name="T6" fmla="*/ 12 w 21"/>
                <a:gd name="T7" fmla="*/ 9 h 12"/>
                <a:gd name="T8" fmla="*/ 13 w 21"/>
                <a:gd name="T9" fmla="*/ 11 h 12"/>
                <a:gd name="T10" fmla="*/ 17 w 21"/>
                <a:gd name="T11" fmla="*/ 12 h 12"/>
                <a:gd name="T12" fmla="*/ 19 w 21"/>
                <a:gd name="T13" fmla="*/ 7 h 12"/>
                <a:gd name="T14" fmla="*/ 13 w 21"/>
                <a:gd name="T15" fmla="*/ 5 h 12"/>
                <a:gd name="T16" fmla="*/ 14 w 21"/>
                <a:gd name="T17" fmla="*/ 5 h 12"/>
                <a:gd name="T18" fmla="*/ 11 w 21"/>
                <a:gd name="T19" fmla="*/ 4 h 12"/>
                <a:gd name="T20" fmla="*/ 9 w 21"/>
                <a:gd name="T21" fmla="*/ 3 h 12"/>
                <a:gd name="T22" fmla="*/ 4 w 21"/>
                <a:gd name="T23" fmla="*/ 0 h 12"/>
                <a:gd name="T24" fmla="*/ 1 w 21"/>
                <a:gd name="T25" fmla="*/ 4 h 12"/>
                <a:gd name="T26" fmla="*/ 6 w 2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2">
                  <a:moveTo>
                    <a:pt x="6" y="7"/>
                  </a:moveTo>
                  <a:cubicBezTo>
                    <a:pt x="5" y="7"/>
                    <a:pt x="1" y="7"/>
                    <a:pt x="2" y="9"/>
                  </a:cubicBezTo>
                  <a:cubicBezTo>
                    <a:pt x="2" y="10"/>
                    <a:pt x="8" y="10"/>
                    <a:pt x="9" y="10"/>
                  </a:cubicBezTo>
                  <a:cubicBezTo>
                    <a:pt x="10" y="10"/>
                    <a:pt x="11" y="9"/>
                    <a:pt x="12" y="9"/>
                  </a:cubicBezTo>
                  <a:cubicBezTo>
                    <a:pt x="12" y="10"/>
                    <a:pt x="12" y="10"/>
                    <a:pt x="13" y="11"/>
                  </a:cubicBezTo>
                  <a:cubicBezTo>
                    <a:pt x="14" y="11"/>
                    <a:pt x="16" y="12"/>
                    <a:pt x="17" y="12"/>
                  </a:cubicBezTo>
                  <a:cubicBezTo>
                    <a:pt x="20" y="12"/>
                    <a:pt x="21" y="9"/>
                    <a:pt x="19" y="7"/>
                  </a:cubicBezTo>
                  <a:cubicBezTo>
                    <a:pt x="18" y="7"/>
                    <a:pt x="15" y="6"/>
                    <a:pt x="13" y="5"/>
                  </a:cubicBezTo>
                  <a:cubicBezTo>
                    <a:pt x="14" y="5"/>
                    <a:pt x="14" y="5"/>
                    <a:pt x="14" y="5"/>
                  </a:cubicBezTo>
                  <a:cubicBezTo>
                    <a:pt x="14" y="5"/>
                    <a:pt x="12" y="4"/>
                    <a:pt x="11" y="4"/>
                  </a:cubicBezTo>
                  <a:cubicBezTo>
                    <a:pt x="10" y="4"/>
                    <a:pt x="10" y="4"/>
                    <a:pt x="9" y="3"/>
                  </a:cubicBezTo>
                  <a:cubicBezTo>
                    <a:pt x="7" y="2"/>
                    <a:pt x="6" y="0"/>
                    <a:pt x="4" y="0"/>
                  </a:cubicBezTo>
                  <a:cubicBezTo>
                    <a:pt x="2" y="0"/>
                    <a:pt x="0" y="2"/>
                    <a:pt x="1" y="4"/>
                  </a:cubicBezTo>
                  <a:cubicBezTo>
                    <a:pt x="2" y="5"/>
                    <a:pt x="6" y="4"/>
                    <a:pt x="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Rectangle 53"/>
            <p:cNvSpPr>
              <a:spLocks noChangeArrowheads="1"/>
            </p:cNvSpPr>
            <p:nvPr/>
          </p:nvSpPr>
          <p:spPr bwMode="auto">
            <a:xfrm>
              <a:off x="5055394" y="-1846262"/>
              <a:ext cx="4763"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Freeform 54"/>
            <p:cNvSpPr/>
            <p:nvPr/>
          </p:nvSpPr>
          <p:spPr bwMode="auto">
            <a:xfrm>
              <a:off x="5017294" y="-1860549"/>
              <a:ext cx="42863" cy="30163"/>
            </a:xfrm>
            <a:custGeom>
              <a:avLst/>
              <a:gdLst>
                <a:gd name="T0" fmla="*/ 8 w 10"/>
                <a:gd name="T1" fmla="*/ 2 h 7"/>
                <a:gd name="T2" fmla="*/ 3 w 10"/>
                <a:gd name="T3" fmla="*/ 1 h 7"/>
                <a:gd name="T4" fmla="*/ 1 w 10"/>
                <a:gd name="T5" fmla="*/ 2 h 7"/>
                <a:gd name="T6" fmla="*/ 4 w 10"/>
                <a:gd name="T7" fmla="*/ 5 h 7"/>
                <a:gd name="T8" fmla="*/ 8 w 10"/>
                <a:gd name="T9" fmla="*/ 6 h 7"/>
                <a:gd name="T10" fmla="*/ 9 w 10"/>
                <a:gd name="T11" fmla="*/ 3 h 7"/>
                <a:gd name="T12" fmla="*/ 9 w 10"/>
                <a:gd name="T13" fmla="*/ 4 h 7"/>
                <a:gd name="T14" fmla="*/ 9 w 10"/>
                <a:gd name="T15" fmla="*/ 3 h 7"/>
                <a:gd name="T16" fmla="*/ 10 w 10"/>
                <a:gd name="T17" fmla="*/ 3 h 7"/>
                <a:gd name="T18" fmla="*/ 8 w 10"/>
                <a:gd name="T1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
                  <a:moveTo>
                    <a:pt x="8" y="2"/>
                  </a:moveTo>
                  <a:cubicBezTo>
                    <a:pt x="6" y="1"/>
                    <a:pt x="4" y="3"/>
                    <a:pt x="3" y="1"/>
                  </a:cubicBezTo>
                  <a:cubicBezTo>
                    <a:pt x="2" y="0"/>
                    <a:pt x="1" y="1"/>
                    <a:pt x="1" y="2"/>
                  </a:cubicBezTo>
                  <a:cubicBezTo>
                    <a:pt x="0" y="4"/>
                    <a:pt x="3" y="5"/>
                    <a:pt x="4" y="5"/>
                  </a:cubicBezTo>
                  <a:cubicBezTo>
                    <a:pt x="6" y="6"/>
                    <a:pt x="7" y="7"/>
                    <a:pt x="8" y="6"/>
                  </a:cubicBezTo>
                  <a:cubicBezTo>
                    <a:pt x="9" y="5"/>
                    <a:pt x="9" y="4"/>
                    <a:pt x="9" y="3"/>
                  </a:cubicBezTo>
                  <a:cubicBezTo>
                    <a:pt x="9" y="4"/>
                    <a:pt x="9" y="4"/>
                    <a:pt x="9" y="4"/>
                  </a:cubicBezTo>
                  <a:cubicBezTo>
                    <a:pt x="9" y="3"/>
                    <a:pt x="9" y="3"/>
                    <a:pt x="9" y="3"/>
                  </a:cubicBezTo>
                  <a:cubicBezTo>
                    <a:pt x="10" y="3"/>
                    <a:pt x="10" y="3"/>
                    <a:pt x="10" y="3"/>
                  </a:cubicBezTo>
                  <a:cubicBezTo>
                    <a:pt x="10" y="2"/>
                    <a:pt x="9"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55"/>
            <p:cNvSpPr/>
            <p:nvPr/>
          </p:nvSpPr>
          <p:spPr bwMode="auto">
            <a:xfrm>
              <a:off x="4936332" y="-1851024"/>
              <a:ext cx="68263" cy="55563"/>
            </a:xfrm>
            <a:custGeom>
              <a:avLst/>
              <a:gdLst>
                <a:gd name="T0" fmla="*/ 8 w 16"/>
                <a:gd name="T1" fmla="*/ 4 h 13"/>
                <a:gd name="T2" fmla="*/ 4 w 16"/>
                <a:gd name="T3" fmla="*/ 3 h 13"/>
                <a:gd name="T4" fmla="*/ 1 w 16"/>
                <a:gd name="T5" fmla="*/ 7 h 13"/>
                <a:gd name="T6" fmla="*/ 4 w 16"/>
                <a:gd name="T7" fmla="*/ 7 h 13"/>
                <a:gd name="T8" fmla="*/ 6 w 16"/>
                <a:gd name="T9" fmla="*/ 9 h 13"/>
                <a:gd name="T10" fmla="*/ 7 w 16"/>
                <a:gd name="T11" fmla="*/ 11 h 13"/>
                <a:gd name="T12" fmla="*/ 9 w 16"/>
                <a:gd name="T13" fmla="*/ 12 h 13"/>
                <a:gd name="T14" fmla="*/ 15 w 16"/>
                <a:gd name="T15" fmla="*/ 9 h 13"/>
                <a:gd name="T16" fmla="*/ 16 w 16"/>
                <a:gd name="T17" fmla="*/ 4 h 13"/>
                <a:gd name="T18" fmla="*/ 11 w 16"/>
                <a:gd name="T19" fmla="*/ 1 h 13"/>
                <a:gd name="T20" fmla="*/ 8 w 16"/>
                <a:gd name="T21"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3">
                  <a:moveTo>
                    <a:pt x="8" y="4"/>
                  </a:moveTo>
                  <a:cubicBezTo>
                    <a:pt x="6" y="5"/>
                    <a:pt x="6" y="3"/>
                    <a:pt x="4" y="3"/>
                  </a:cubicBezTo>
                  <a:cubicBezTo>
                    <a:pt x="3" y="3"/>
                    <a:pt x="0" y="5"/>
                    <a:pt x="1" y="7"/>
                  </a:cubicBezTo>
                  <a:cubicBezTo>
                    <a:pt x="1" y="8"/>
                    <a:pt x="3" y="7"/>
                    <a:pt x="4" y="7"/>
                  </a:cubicBezTo>
                  <a:cubicBezTo>
                    <a:pt x="5" y="8"/>
                    <a:pt x="5" y="8"/>
                    <a:pt x="6" y="9"/>
                  </a:cubicBezTo>
                  <a:cubicBezTo>
                    <a:pt x="6" y="10"/>
                    <a:pt x="6" y="11"/>
                    <a:pt x="7" y="11"/>
                  </a:cubicBezTo>
                  <a:cubicBezTo>
                    <a:pt x="8" y="12"/>
                    <a:pt x="9" y="12"/>
                    <a:pt x="9" y="12"/>
                  </a:cubicBezTo>
                  <a:cubicBezTo>
                    <a:pt x="13" y="13"/>
                    <a:pt x="15" y="12"/>
                    <a:pt x="15" y="9"/>
                  </a:cubicBezTo>
                  <a:cubicBezTo>
                    <a:pt x="15" y="8"/>
                    <a:pt x="16" y="5"/>
                    <a:pt x="16" y="4"/>
                  </a:cubicBezTo>
                  <a:cubicBezTo>
                    <a:pt x="13" y="4"/>
                    <a:pt x="15" y="0"/>
                    <a:pt x="11" y="1"/>
                  </a:cubicBezTo>
                  <a:cubicBezTo>
                    <a:pt x="9" y="1"/>
                    <a:pt x="10" y="3"/>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56"/>
            <p:cNvSpPr/>
            <p:nvPr/>
          </p:nvSpPr>
          <p:spPr bwMode="auto">
            <a:xfrm>
              <a:off x="5068094" y="-1851024"/>
              <a:ext cx="192088" cy="68263"/>
            </a:xfrm>
            <a:custGeom>
              <a:avLst/>
              <a:gdLst>
                <a:gd name="T0" fmla="*/ 16 w 45"/>
                <a:gd name="T1" fmla="*/ 13 h 16"/>
                <a:gd name="T2" fmla="*/ 23 w 45"/>
                <a:gd name="T3" fmla="*/ 15 h 16"/>
                <a:gd name="T4" fmla="*/ 30 w 45"/>
                <a:gd name="T5" fmla="*/ 15 h 16"/>
                <a:gd name="T6" fmla="*/ 35 w 45"/>
                <a:gd name="T7" fmla="*/ 15 h 16"/>
                <a:gd name="T8" fmla="*/ 39 w 45"/>
                <a:gd name="T9" fmla="*/ 14 h 16"/>
                <a:gd name="T10" fmla="*/ 45 w 45"/>
                <a:gd name="T11" fmla="*/ 10 h 16"/>
                <a:gd name="T12" fmla="*/ 33 w 45"/>
                <a:gd name="T13" fmla="*/ 7 h 16"/>
                <a:gd name="T14" fmla="*/ 26 w 45"/>
                <a:gd name="T15" fmla="*/ 9 h 16"/>
                <a:gd name="T16" fmla="*/ 21 w 45"/>
                <a:gd name="T17" fmla="*/ 8 h 16"/>
                <a:gd name="T18" fmla="*/ 17 w 45"/>
                <a:gd name="T19" fmla="*/ 8 h 16"/>
                <a:gd name="T20" fmla="*/ 13 w 45"/>
                <a:gd name="T21" fmla="*/ 8 h 16"/>
                <a:gd name="T22" fmla="*/ 12 w 45"/>
                <a:gd name="T23" fmla="*/ 6 h 16"/>
                <a:gd name="T24" fmla="*/ 10 w 45"/>
                <a:gd name="T25" fmla="*/ 6 h 16"/>
                <a:gd name="T26" fmla="*/ 8 w 45"/>
                <a:gd name="T27" fmla="*/ 5 h 16"/>
                <a:gd name="T28" fmla="*/ 10 w 45"/>
                <a:gd name="T29" fmla="*/ 2 h 16"/>
                <a:gd name="T30" fmla="*/ 1 w 45"/>
                <a:gd name="T31" fmla="*/ 2 h 16"/>
                <a:gd name="T32" fmla="*/ 4 w 45"/>
                <a:gd name="T33" fmla="*/ 6 h 16"/>
                <a:gd name="T34" fmla="*/ 4 w 45"/>
                <a:gd name="T35" fmla="*/ 11 h 16"/>
                <a:gd name="T36" fmla="*/ 7 w 45"/>
                <a:gd name="T37" fmla="*/ 13 h 16"/>
                <a:gd name="T38" fmla="*/ 8 w 45"/>
                <a:gd name="T39" fmla="*/ 15 h 16"/>
                <a:gd name="T40" fmla="*/ 16 w 45"/>
                <a:gd name="T41"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16">
                  <a:moveTo>
                    <a:pt x="16" y="13"/>
                  </a:moveTo>
                  <a:cubicBezTo>
                    <a:pt x="18" y="13"/>
                    <a:pt x="20" y="14"/>
                    <a:pt x="23" y="15"/>
                  </a:cubicBezTo>
                  <a:cubicBezTo>
                    <a:pt x="25" y="15"/>
                    <a:pt x="28" y="15"/>
                    <a:pt x="30" y="15"/>
                  </a:cubicBezTo>
                  <a:cubicBezTo>
                    <a:pt x="32" y="15"/>
                    <a:pt x="33" y="15"/>
                    <a:pt x="35" y="15"/>
                  </a:cubicBezTo>
                  <a:cubicBezTo>
                    <a:pt x="37" y="14"/>
                    <a:pt x="38" y="14"/>
                    <a:pt x="39" y="14"/>
                  </a:cubicBezTo>
                  <a:cubicBezTo>
                    <a:pt x="42" y="14"/>
                    <a:pt x="45" y="15"/>
                    <a:pt x="45" y="10"/>
                  </a:cubicBezTo>
                  <a:cubicBezTo>
                    <a:pt x="41" y="9"/>
                    <a:pt x="38" y="7"/>
                    <a:pt x="33" y="7"/>
                  </a:cubicBezTo>
                  <a:cubicBezTo>
                    <a:pt x="31" y="7"/>
                    <a:pt x="29" y="8"/>
                    <a:pt x="26" y="9"/>
                  </a:cubicBezTo>
                  <a:cubicBezTo>
                    <a:pt x="24" y="9"/>
                    <a:pt x="23" y="9"/>
                    <a:pt x="21" y="8"/>
                  </a:cubicBezTo>
                  <a:cubicBezTo>
                    <a:pt x="20" y="8"/>
                    <a:pt x="19" y="8"/>
                    <a:pt x="17" y="8"/>
                  </a:cubicBezTo>
                  <a:cubicBezTo>
                    <a:pt x="16" y="9"/>
                    <a:pt x="15" y="9"/>
                    <a:pt x="13" y="8"/>
                  </a:cubicBezTo>
                  <a:cubicBezTo>
                    <a:pt x="13" y="7"/>
                    <a:pt x="13" y="7"/>
                    <a:pt x="12" y="6"/>
                  </a:cubicBezTo>
                  <a:cubicBezTo>
                    <a:pt x="11" y="6"/>
                    <a:pt x="11" y="6"/>
                    <a:pt x="10" y="6"/>
                  </a:cubicBezTo>
                  <a:cubicBezTo>
                    <a:pt x="9" y="6"/>
                    <a:pt x="8" y="6"/>
                    <a:pt x="8" y="5"/>
                  </a:cubicBezTo>
                  <a:cubicBezTo>
                    <a:pt x="8" y="4"/>
                    <a:pt x="10" y="3"/>
                    <a:pt x="10" y="2"/>
                  </a:cubicBezTo>
                  <a:cubicBezTo>
                    <a:pt x="8" y="1"/>
                    <a:pt x="3" y="0"/>
                    <a:pt x="1" y="2"/>
                  </a:cubicBezTo>
                  <a:cubicBezTo>
                    <a:pt x="0" y="5"/>
                    <a:pt x="4" y="5"/>
                    <a:pt x="4" y="6"/>
                  </a:cubicBezTo>
                  <a:cubicBezTo>
                    <a:pt x="5" y="7"/>
                    <a:pt x="4" y="10"/>
                    <a:pt x="4" y="11"/>
                  </a:cubicBezTo>
                  <a:cubicBezTo>
                    <a:pt x="5" y="11"/>
                    <a:pt x="6" y="11"/>
                    <a:pt x="7" y="13"/>
                  </a:cubicBezTo>
                  <a:cubicBezTo>
                    <a:pt x="8" y="14"/>
                    <a:pt x="7" y="14"/>
                    <a:pt x="8" y="15"/>
                  </a:cubicBezTo>
                  <a:cubicBezTo>
                    <a:pt x="10" y="16"/>
                    <a:pt x="14" y="14"/>
                    <a:pt x="16"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57"/>
            <p:cNvSpPr/>
            <p:nvPr/>
          </p:nvSpPr>
          <p:spPr bwMode="auto">
            <a:xfrm>
              <a:off x="5106194" y="-1825624"/>
              <a:ext cx="4763" cy="0"/>
            </a:xfrm>
            <a:custGeom>
              <a:avLst/>
              <a:gdLst>
                <a:gd name="T0" fmla="*/ 3 w 3"/>
                <a:gd name="T1" fmla="*/ 0 w 3"/>
                <a:gd name="T2" fmla="*/ 3 w 3"/>
              </a:gdLst>
              <a:ahLst/>
              <a:cxnLst>
                <a:cxn ang="0">
                  <a:pos x="T0" y="0"/>
                </a:cxn>
                <a:cxn ang="0">
                  <a:pos x="T1" y="0"/>
                </a:cxn>
                <a:cxn ang="0">
                  <a:pos x="T2" y="0"/>
                </a:cxn>
              </a:cxnLst>
              <a:rect l="0" t="0" r="r" b="b"/>
              <a:pathLst>
                <a:path w="3">
                  <a:moveTo>
                    <a:pt x="3" y="0"/>
                  </a:move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Rectangle 58"/>
            <p:cNvSpPr>
              <a:spLocks noChangeArrowheads="1"/>
            </p:cNvSpPr>
            <p:nvPr/>
          </p:nvSpPr>
          <p:spPr bwMode="auto">
            <a:xfrm>
              <a:off x="5110957" y="-1825624"/>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5" name="Freeform 59"/>
            <p:cNvSpPr/>
            <p:nvPr/>
          </p:nvSpPr>
          <p:spPr bwMode="auto">
            <a:xfrm>
              <a:off x="4933157" y="-1774824"/>
              <a:ext cx="93663" cy="76200"/>
            </a:xfrm>
            <a:custGeom>
              <a:avLst/>
              <a:gdLst>
                <a:gd name="T0" fmla="*/ 12 w 22"/>
                <a:gd name="T1" fmla="*/ 17 h 18"/>
                <a:gd name="T2" fmla="*/ 17 w 22"/>
                <a:gd name="T3" fmla="*/ 18 h 18"/>
                <a:gd name="T4" fmla="*/ 19 w 22"/>
                <a:gd name="T5" fmla="*/ 12 h 18"/>
                <a:gd name="T6" fmla="*/ 17 w 22"/>
                <a:gd name="T7" fmla="*/ 7 h 18"/>
                <a:gd name="T8" fmla="*/ 15 w 22"/>
                <a:gd name="T9" fmla="*/ 5 h 18"/>
                <a:gd name="T10" fmla="*/ 17 w 22"/>
                <a:gd name="T11" fmla="*/ 4 h 18"/>
                <a:gd name="T12" fmla="*/ 13 w 22"/>
                <a:gd name="T13" fmla="*/ 1 h 18"/>
                <a:gd name="T14" fmla="*/ 13 w 22"/>
                <a:gd name="T15" fmla="*/ 1 h 18"/>
                <a:gd name="T16" fmla="*/ 12 w 22"/>
                <a:gd name="T17" fmla="*/ 1 h 18"/>
                <a:gd name="T18" fmla="*/ 12 w 22"/>
                <a:gd name="T19" fmla="*/ 2 h 18"/>
                <a:gd name="T20" fmla="*/ 12 w 22"/>
                <a:gd name="T21" fmla="*/ 1 h 18"/>
                <a:gd name="T22" fmla="*/ 7 w 22"/>
                <a:gd name="T23" fmla="*/ 3 h 18"/>
                <a:gd name="T24" fmla="*/ 6 w 22"/>
                <a:gd name="T25" fmla="*/ 8 h 18"/>
                <a:gd name="T26" fmla="*/ 2 w 22"/>
                <a:gd name="T27" fmla="*/ 6 h 18"/>
                <a:gd name="T28" fmla="*/ 11 w 22"/>
                <a:gd name="T29" fmla="*/ 13 h 18"/>
                <a:gd name="T30" fmla="*/ 12 w 22"/>
                <a:gd name="T31"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8">
                  <a:moveTo>
                    <a:pt x="12" y="17"/>
                  </a:moveTo>
                  <a:cubicBezTo>
                    <a:pt x="13" y="18"/>
                    <a:pt x="15" y="18"/>
                    <a:pt x="17" y="18"/>
                  </a:cubicBezTo>
                  <a:cubicBezTo>
                    <a:pt x="19" y="17"/>
                    <a:pt x="22" y="12"/>
                    <a:pt x="19" y="12"/>
                  </a:cubicBezTo>
                  <a:cubicBezTo>
                    <a:pt x="18" y="9"/>
                    <a:pt x="20" y="8"/>
                    <a:pt x="17" y="7"/>
                  </a:cubicBezTo>
                  <a:cubicBezTo>
                    <a:pt x="16" y="7"/>
                    <a:pt x="15" y="7"/>
                    <a:pt x="15" y="5"/>
                  </a:cubicBezTo>
                  <a:cubicBezTo>
                    <a:pt x="15" y="4"/>
                    <a:pt x="16" y="5"/>
                    <a:pt x="17" y="4"/>
                  </a:cubicBezTo>
                  <a:cubicBezTo>
                    <a:pt x="21" y="2"/>
                    <a:pt x="15" y="0"/>
                    <a:pt x="13" y="1"/>
                  </a:cubicBezTo>
                  <a:cubicBezTo>
                    <a:pt x="13" y="1"/>
                    <a:pt x="13" y="1"/>
                    <a:pt x="13" y="1"/>
                  </a:cubicBezTo>
                  <a:cubicBezTo>
                    <a:pt x="12" y="1"/>
                    <a:pt x="12" y="1"/>
                    <a:pt x="12" y="1"/>
                  </a:cubicBezTo>
                  <a:cubicBezTo>
                    <a:pt x="12" y="2"/>
                    <a:pt x="12" y="2"/>
                    <a:pt x="12" y="2"/>
                  </a:cubicBezTo>
                  <a:cubicBezTo>
                    <a:pt x="12" y="1"/>
                    <a:pt x="12" y="1"/>
                    <a:pt x="12" y="1"/>
                  </a:cubicBezTo>
                  <a:cubicBezTo>
                    <a:pt x="10" y="2"/>
                    <a:pt x="7" y="0"/>
                    <a:pt x="7" y="3"/>
                  </a:cubicBezTo>
                  <a:cubicBezTo>
                    <a:pt x="7" y="5"/>
                    <a:pt x="9" y="6"/>
                    <a:pt x="6" y="8"/>
                  </a:cubicBezTo>
                  <a:cubicBezTo>
                    <a:pt x="5" y="7"/>
                    <a:pt x="3" y="3"/>
                    <a:pt x="2" y="6"/>
                  </a:cubicBezTo>
                  <a:cubicBezTo>
                    <a:pt x="0" y="11"/>
                    <a:pt x="9" y="10"/>
                    <a:pt x="11" y="13"/>
                  </a:cubicBezTo>
                  <a:cubicBezTo>
                    <a:pt x="12" y="15"/>
                    <a:pt x="10" y="15"/>
                    <a:pt x="12"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60"/>
            <p:cNvSpPr/>
            <p:nvPr/>
          </p:nvSpPr>
          <p:spPr bwMode="auto">
            <a:xfrm>
              <a:off x="4983957" y="-1770062"/>
              <a:ext cx="3175" cy="0"/>
            </a:xfrm>
            <a:custGeom>
              <a:avLst/>
              <a:gdLst>
                <a:gd name="T0" fmla="*/ 2 w 2"/>
                <a:gd name="T1" fmla="*/ 0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61"/>
            <p:cNvSpPr/>
            <p:nvPr/>
          </p:nvSpPr>
          <p:spPr bwMode="auto">
            <a:xfrm>
              <a:off x="5034757" y="-1782762"/>
              <a:ext cx="76200" cy="63500"/>
            </a:xfrm>
            <a:custGeom>
              <a:avLst/>
              <a:gdLst>
                <a:gd name="T0" fmla="*/ 9 w 18"/>
                <a:gd name="T1" fmla="*/ 10 h 15"/>
                <a:gd name="T2" fmla="*/ 14 w 18"/>
                <a:gd name="T3" fmla="*/ 9 h 15"/>
                <a:gd name="T4" fmla="*/ 15 w 18"/>
                <a:gd name="T5" fmla="*/ 7 h 15"/>
                <a:gd name="T6" fmla="*/ 16 w 18"/>
                <a:gd name="T7" fmla="*/ 4 h 15"/>
                <a:gd name="T8" fmla="*/ 10 w 18"/>
                <a:gd name="T9" fmla="*/ 2 h 15"/>
                <a:gd name="T10" fmla="*/ 5 w 18"/>
                <a:gd name="T11" fmla="*/ 2 h 15"/>
                <a:gd name="T12" fmla="*/ 7 w 18"/>
                <a:gd name="T13" fmla="*/ 1 h 15"/>
                <a:gd name="T14" fmla="*/ 1 w 18"/>
                <a:gd name="T15" fmla="*/ 3 h 15"/>
                <a:gd name="T16" fmla="*/ 0 w 18"/>
                <a:gd name="T17" fmla="*/ 8 h 15"/>
                <a:gd name="T18" fmla="*/ 1 w 18"/>
                <a:gd name="T19" fmla="*/ 11 h 15"/>
                <a:gd name="T20" fmla="*/ 2 w 18"/>
                <a:gd name="T21" fmla="*/ 12 h 15"/>
                <a:gd name="T22" fmla="*/ 3 w 18"/>
                <a:gd name="T23" fmla="*/ 13 h 15"/>
                <a:gd name="T24" fmla="*/ 5 w 18"/>
                <a:gd name="T25" fmla="*/ 14 h 15"/>
                <a:gd name="T26" fmla="*/ 6 w 18"/>
                <a:gd name="T27" fmla="*/ 11 h 15"/>
                <a:gd name="T28" fmla="*/ 9 w 18"/>
                <a:gd name="T2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5">
                  <a:moveTo>
                    <a:pt x="9" y="10"/>
                  </a:moveTo>
                  <a:cubicBezTo>
                    <a:pt x="11" y="10"/>
                    <a:pt x="13" y="11"/>
                    <a:pt x="14" y="9"/>
                  </a:cubicBezTo>
                  <a:cubicBezTo>
                    <a:pt x="14" y="8"/>
                    <a:pt x="14" y="7"/>
                    <a:pt x="15" y="7"/>
                  </a:cubicBezTo>
                  <a:cubicBezTo>
                    <a:pt x="15" y="6"/>
                    <a:pt x="16" y="6"/>
                    <a:pt x="16" y="4"/>
                  </a:cubicBezTo>
                  <a:cubicBezTo>
                    <a:pt x="18" y="0"/>
                    <a:pt x="12" y="2"/>
                    <a:pt x="10" y="2"/>
                  </a:cubicBezTo>
                  <a:cubicBezTo>
                    <a:pt x="8" y="2"/>
                    <a:pt x="7" y="2"/>
                    <a:pt x="5" y="2"/>
                  </a:cubicBezTo>
                  <a:cubicBezTo>
                    <a:pt x="7" y="1"/>
                    <a:pt x="7" y="1"/>
                    <a:pt x="7" y="1"/>
                  </a:cubicBezTo>
                  <a:cubicBezTo>
                    <a:pt x="5" y="2"/>
                    <a:pt x="3" y="1"/>
                    <a:pt x="1" y="3"/>
                  </a:cubicBezTo>
                  <a:cubicBezTo>
                    <a:pt x="0" y="5"/>
                    <a:pt x="0" y="6"/>
                    <a:pt x="0" y="8"/>
                  </a:cubicBezTo>
                  <a:cubicBezTo>
                    <a:pt x="1" y="9"/>
                    <a:pt x="1" y="9"/>
                    <a:pt x="1" y="11"/>
                  </a:cubicBezTo>
                  <a:cubicBezTo>
                    <a:pt x="2" y="12"/>
                    <a:pt x="2" y="12"/>
                    <a:pt x="2" y="12"/>
                  </a:cubicBezTo>
                  <a:cubicBezTo>
                    <a:pt x="3" y="12"/>
                    <a:pt x="2" y="13"/>
                    <a:pt x="3" y="13"/>
                  </a:cubicBezTo>
                  <a:cubicBezTo>
                    <a:pt x="3" y="14"/>
                    <a:pt x="4" y="15"/>
                    <a:pt x="5" y="14"/>
                  </a:cubicBezTo>
                  <a:cubicBezTo>
                    <a:pt x="7" y="13"/>
                    <a:pt x="6" y="12"/>
                    <a:pt x="6" y="11"/>
                  </a:cubicBezTo>
                  <a:cubicBezTo>
                    <a:pt x="7" y="10"/>
                    <a:pt x="8" y="10"/>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62"/>
            <p:cNvSpPr/>
            <p:nvPr/>
          </p:nvSpPr>
          <p:spPr bwMode="auto">
            <a:xfrm>
              <a:off x="5118894" y="-1770062"/>
              <a:ext cx="395288" cy="287338"/>
            </a:xfrm>
            <a:custGeom>
              <a:avLst/>
              <a:gdLst>
                <a:gd name="T0" fmla="*/ 72 w 93"/>
                <a:gd name="T1" fmla="*/ 24 h 68"/>
                <a:gd name="T2" fmla="*/ 67 w 93"/>
                <a:gd name="T3" fmla="*/ 21 h 68"/>
                <a:gd name="T4" fmla="*/ 64 w 93"/>
                <a:gd name="T5" fmla="*/ 18 h 68"/>
                <a:gd name="T6" fmla="*/ 60 w 93"/>
                <a:gd name="T7" fmla="*/ 17 h 68"/>
                <a:gd name="T8" fmla="*/ 50 w 93"/>
                <a:gd name="T9" fmla="*/ 14 h 68"/>
                <a:gd name="T10" fmla="*/ 46 w 93"/>
                <a:gd name="T11" fmla="*/ 9 h 68"/>
                <a:gd name="T12" fmla="*/ 37 w 93"/>
                <a:gd name="T13" fmla="*/ 13 h 68"/>
                <a:gd name="T14" fmla="*/ 32 w 93"/>
                <a:gd name="T15" fmla="*/ 6 h 68"/>
                <a:gd name="T16" fmla="*/ 21 w 93"/>
                <a:gd name="T17" fmla="*/ 2 h 68"/>
                <a:gd name="T18" fmla="*/ 17 w 93"/>
                <a:gd name="T19" fmla="*/ 6 h 68"/>
                <a:gd name="T20" fmla="*/ 16 w 93"/>
                <a:gd name="T21" fmla="*/ 18 h 68"/>
                <a:gd name="T22" fmla="*/ 11 w 93"/>
                <a:gd name="T23" fmla="*/ 10 h 68"/>
                <a:gd name="T24" fmla="*/ 10 w 93"/>
                <a:gd name="T25" fmla="*/ 7 h 68"/>
                <a:gd name="T26" fmla="*/ 12 w 93"/>
                <a:gd name="T27" fmla="*/ 0 h 68"/>
                <a:gd name="T28" fmla="*/ 2 w 93"/>
                <a:gd name="T29" fmla="*/ 6 h 68"/>
                <a:gd name="T30" fmla="*/ 0 w 93"/>
                <a:gd name="T31" fmla="*/ 12 h 68"/>
                <a:gd name="T32" fmla="*/ 8 w 93"/>
                <a:gd name="T33" fmla="*/ 19 h 68"/>
                <a:gd name="T34" fmla="*/ 12 w 93"/>
                <a:gd name="T35" fmla="*/ 22 h 68"/>
                <a:gd name="T36" fmla="*/ 20 w 93"/>
                <a:gd name="T37" fmla="*/ 24 h 68"/>
                <a:gd name="T38" fmla="*/ 27 w 93"/>
                <a:gd name="T39" fmla="*/ 23 h 68"/>
                <a:gd name="T40" fmla="*/ 34 w 93"/>
                <a:gd name="T41" fmla="*/ 20 h 68"/>
                <a:gd name="T42" fmla="*/ 40 w 93"/>
                <a:gd name="T43" fmla="*/ 23 h 68"/>
                <a:gd name="T44" fmla="*/ 45 w 93"/>
                <a:gd name="T45" fmla="*/ 27 h 68"/>
                <a:gd name="T46" fmla="*/ 51 w 93"/>
                <a:gd name="T47" fmla="*/ 30 h 68"/>
                <a:gd name="T48" fmla="*/ 54 w 93"/>
                <a:gd name="T49" fmla="*/ 34 h 68"/>
                <a:gd name="T50" fmla="*/ 58 w 93"/>
                <a:gd name="T51" fmla="*/ 38 h 68"/>
                <a:gd name="T52" fmla="*/ 53 w 93"/>
                <a:gd name="T53" fmla="*/ 45 h 68"/>
                <a:gd name="T54" fmla="*/ 48 w 93"/>
                <a:gd name="T55" fmla="*/ 48 h 68"/>
                <a:gd name="T56" fmla="*/ 40 w 93"/>
                <a:gd name="T57" fmla="*/ 51 h 68"/>
                <a:gd name="T58" fmla="*/ 53 w 93"/>
                <a:gd name="T59" fmla="*/ 53 h 68"/>
                <a:gd name="T60" fmla="*/ 59 w 93"/>
                <a:gd name="T61" fmla="*/ 58 h 68"/>
                <a:gd name="T62" fmla="*/ 64 w 93"/>
                <a:gd name="T63" fmla="*/ 60 h 68"/>
                <a:gd name="T64" fmla="*/ 73 w 93"/>
                <a:gd name="T65" fmla="*/ 65 h 68"/>
                <a:gd name="T66" fmla="*/ 79 w 93"/>
                <a:gd name="T67" fmla="*/ 67 h 68"/>
                <a:gd name="T68" fmla="*/ 71 w 93"/>
                <a:gd name="T69" fmla="*/ 58 h 68"/>
                <a:gd name="T70" fmla="*/ 77 w 93"/>
                <a:gd name="T71" fmla="*/ 58 h 68"/>
                <a:gd name="T72" fmla="*/ 82 w 93"/>
                <a:gd name="T73" fmla="*/ 61 h 68"/>
                <a:gd name="T74" fmla="*/ 80 w 93"/>
                <a:gd name="T75" fmla="*/ 54 h 68"/>
                <a:gd name="T76" fmla="*/ 73 w 93"/>
                <a:gd name="T77" fmla="*/ 47 h 68"/>
                <a:gd name="T78" fmla="*/ 81 w 93"/>
                <a:gd name="T79" fmla="*/ 47 h 68"/>
                <a:gd name="T80" fmla="*/ 87 w 93"/>
                <a:gd name="T81" fmla="*/ 49 h 68"/>
                <a:gd name="T82" fmla="*/ 93 w 93"/>
                <a:gd name="T83" fmla="*/ 43 h 68"/>
                <a:gd name="T84" fmla="*/ 89 w 93"/>
                <a:gd name="T85" fmla="*/ 39 h 68"/>
                <a:gd name="T86" fmla="*/ 85 w 93"/>
                <a:gd name="T87" fmla="*/ 36 h 68"/>
                <a:gd name="T88" fmla="*/ 79 w 93"/>
                <a:gd name="T89" fmla="*/ 36 h 68"/>
                <a:gd name="T90" fmla="*/ 73 w 93"/>
                <a:gd name="T91"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68">
                  <a:moveTo>
                    <a:pt x="75" y="29"/>
                  </a:moveTo>
                  <a:cubicBezTo>
                    <a:pt x="77" y="27"/>
                    <a:pt x="75" y="24"/>
                    <a:pt x="72" y="24"/>
                  </a:cubicBezTo>
                  <a:cubicBezTo>
                    <a:pt x="72" y="22"/>
                    <a:pt x="71" y="21"/>
                    <a:pt x="70" y="21"/>
                  </a:cubicBezTo>
                  <a:cubicBezTo>
                    <a:pt x="69" y="20"/>
                    <a:pt x="67" y="21"/>
                    <a:pt x="67" y="21"/>
                  </a:cubicBezTo>
                  <a:cubicBezTo>
                    <a:pt x="66" y="20"/>
                    <a:pt x="66" y="19"/>
                    <a:pt x="65" y="19"/>
                  </a:cubicBezTo>
                  <a:cubicBezTo>
                    <a:pt x="65" y="18"/>
                    <a:pt x="64" y="18"/>
                    <a:pt x="64" y="18"/>
                  </a:cubicBezTo>
                  <a:cubicBezTo>
                    <a:pt x="63" y="18"/>
                    <a:pt x="63" y="17"/>
                    <a:pt x="62" y="17"/>
                  </a:cubicBezTo>
                  <a:cubicBezTo>
                    <a:pt x="61" y="16"/>
                    <a:pt x="61" y="17"/>
                    <a:pt x="60" y="17"/>
                  </a:cubicBezTo>
                  <a:cubicBezTo>
                    <a:pt x="58" y="16"/>
                    <a:pt x="58" y="15"/>
                    <a:pt x="55" y="15"/>
                  </a:cubicBezTo>
                  <a:cubicBezTo>
                    <a:pt x="54" y="15"/>
                    <a:pt x="51" y="15"/>
                    <a:pt x="50" y="14"/>
                  </a:cubicBezTo>
                  <a:cubicBezTo>
                    <a:pt x="50" y="13"/>
                    <a:pt x="51" y="12"/>
                    <a:pt x="50" y="11"/>
                  </a:cubicBezTo>
                  <a:cubicBezTo>
                    <a:pt x="49" y="10"/>
                    <a:pt x="47" y="9"/>
                    <a:pt x="46" y="9"/>
                  </a:cubicBezTo>
                  <a:cubicBezTo>
                    <a:pt x="44" y="9"/>
                    <a:pt x="42" y="8"/>
                    <a:pt x="40" y="8"/>
                  </a:cubicBezTo>
                  <a:cubicBezTo>
                    <a:pt x="40" y="8"/>
                    <a:pt x="38" y="12"/>
                    <a:pt x="37" y="13"/>
                  </a:cubicBezTo>
                  <a:cubicBezTo>
                    <a:pt x="35" y="13"/>
                    <a:pt x="36" y="9"/>
                    <a:pt x="33" y="11"/>
                  </a:cubicBezTo>
                  <a:cubicBezTo>
                    <a:pt x="31" y="10"/>
                    <a:pt x="33" y="8"/>
                    <a:pt x="32" y="6"/>
                  </a:cubicBezTo>
                  <a:cubicBezTo>
                    <a:pt x="31" y="6"/>
                    <a:pt x="31" y="3"/>
                    <a:pt x="29" y="2"/>
                  </a:cubicBezTo>
                  <a:cubicBezTo>
                    <a:pt x="27" y="1"/>
                    <a:pt x="23" y="0"/>
                    <a:pt x="21" y="2"/>
                  </a:cubicBezTo>
                  <a:cubicBezTo>
                    <a:pt x="20" y="2"/>
                    <a:pt x="18" y="3"/>
                    <a:pt x="18" y="4"/>
                  </a:cubicBezTo>
                  <a:cubicBezTo>
                    <a:pt x="17" y="5"/>
                    <a:pt x="17" y="5"/>
                    <a:pt x="17" y="6"/>
                  </a:cubicBezTo>
                  <a:cubicBezTo>
                    <a:pt x="17" y="7"/>
                    <a:pt x="16" y="7"/>
                    <a:pt x="15" y="8"/>
                  </a:cubicBezTo>
                  <a:cubicBezTo>
                    <a:pt x="13" y="11"/>
                    <a:pt x="17" y="15"/>
                    <a:pt x="16" y="18"/>
                  </a:cubicBezTo>
                  <a:cubicBezTo>
                    <a:pt x="14" y="20"/>
                    <a:pt x="12" y="15"/>
                    <a:pt x="12" y="13"/>
                  </a:cubicBezTo>
                  <a:cubicBezTo>
                    <a:pt x="11" y="12"/>
                    <a:pt x="11" y="11"/>
                    <a:pt x="11" y="10"/>
                  </a:cubicBezTo>
                  <a:cubicBezTo>
                    <a:pt x="10" y="10"/>
                    <a:pt x="10" y="10"/>
                    <a:pt x="10" y="10"/>
                  </a:cubicBezTo>
                  <a:cubicBezTo>
                    <a:pt x="10" y="9"/>
                    <a:pt x="9" y="8"/>
                    <a:pt x="10" y="7"/>
                  </a:cubicBezTo>
                  <a:cubicBezTo>
                    <a:pt x="11" y="5"/>
                    <a:pt x="13" y="5"/>
                    <a:pt x="13" y="3"/>
                  </a:cubicBezTo>
                  <a:cubicBezTo>
                    <a:pt x="14" y="2"/>
                    <a:pt x="14" y="0"/>
                    <a:pt x="12" y="0"/>
                  </a:cubicBezTo>
                  <a:cubicBezTo>
                    <a:pt x="12" y="0"/>
                    <a:pt x="12" y="0"/>
                    <a:pt x="12" y="0"/>
                  </a:cubicBezTo>
                  <a:cubicBezTo>
                    <a:pt x="8" y="0"/>
                    <a:pt x="4" y="2"/>
                    <a:pt x="2" y="6"/>
                  </a:cubicBezTo>
                  <a:cubicBezTo>
                    <a:pt x="1" y="7"/>
                    <a:pt x="2" y="8"/>
                    <a:pt x="1" y="9"/>
                  </a:cubicBezTo>
                  <a:cubicBezTo>
                    <a:pt x="1" y="10"/>
                    <a:pt x="0" y="11"/>
                    <a:pt x="0" y="12"/>
                  </a:cubicBezTo>
                  <a:cubicBezTo>
                    <a:pt x="1" y="14"/>
                    <a:pt x="2" y="15"/>
                    <a:pt x="2" y="17"/>
                  </a:cubicBezTo>
                  <a:cubicBezTo>
                    <a:pt x="4" y="17"/>
                    <a:pt x="8" y="16"/>
                    <a:pt x="8" y="19"/>
                  </a:cubicBezTo>
                  <a:cubicBezTo>
                    <a:pt x="7" y="19"/>
                    <a:pt x="6" y="20"/>
                    <a:pt x="7" y="21"/>
                  </a:cubicBezTo>
                  <a:cubicBezTo>
                    <a:pt x="7" y="22"/>
                    <a:pt x="11" y="22"/>
                    <a:pt x="12" y="22"/>
                  </a:cubicBezTo>
                  <a:cubicBezTo>
                    <a:pt x="14" y="22"/>
                    <a:pt x="16" y="22"/>
                    <a:pt x="18" y="22"/>
                  </a:cubicBezTo>
                  <a:cubicBezTo>
                    <a:pt x="19" y="23"/>
                    <a:pt x="19" y="24"/>
                    <a:pt x="20" y="24"/>
                  </a:cubicBezTo>
                  <a:cubicBezTo>
                    <a:pt x="21" y="24"/>
                    <a:pt x="22" y="24"/>
                    <a:pt x="23" y="24"/>
                  </a:cubicBezTo>
                  <a:cubicBezTo>
                    <a:pt x="25" y="24"/>
                    <a:pt x="26" y="23"/>
                    <a:pt x="27" y="23"/>
                  </a:cubicBezTo>
                  <a:cubicBezTo>
                    <a:pt x="29" y="23"/>
                    <a:pt x="30" y="23"/>
                    <a:pt x="32" y="24"/>
                  </a:cubicBezTo>
                  <a:cubicBezTo>
                    <a:pt x="37" y="25"/>
                    <a:pt x="32" y="21"/>
                    <a:pt x="34" y="20"/>
                  </a:cubicBezTo>
                  <a:cubicBezTo>
                    <a:pt x="35" y="19"/>
                    <a:pt x="39" y="21"/>
                    <a:pt x="39" y="21"/>
                  </a:cubicBezTo>
                  <a:cubicBezTo>
                    <a:pt x="40" y="21"/>
                    <a:pt x="39" y="23"/>
                    <a:pt x="40" y="23"/>
                  </a:cubicBezTo>
                  <a:cubicBezTo>
                    <a:pt x="40" y="24"/>
                    <a:pt x="42" y="23"/>
                    <a:pt x="42" y="23"/>
                  </a:cubicBezTo>
                  <a:cubicBezTo>
                    <a:pt x="44" y="24"/>
                    <a:pt x="43" y="26"/>
                    <a:pt x="45" y="27"/>
                  </a:cubicBezTo>
                  <a:cubicBezTo>
                    <a:pt x="46" y="28"/>
                    <a:pt x="47" y="28"/>
                    <a:pt x="49" y="28"/>
                  </a:cubicBezTo>
                  <a:cubicBezTo>
                    <a:pt x="50" y="29"/>
                    <a:pt x="50" y="29"/>
                    <a:pt x="51" y="30"/>
                  </a:cubicBezTo>
                  <a:cubicBezTo>
                    <a:pt x="52" y="32"/>
                    <a:pt x="52" y="31"/>
                    <a:pt x="53" y="32"/>
                  </a:cubicBezTo>
                  <a:cubicBezTo>
                    <a:pt x="54" y="33"/>
                    <a:pt x="54" y="33"/>
                    <a:pt x="54" y="34"/>
                  </a:cubicBezTo>
                  <a:cubicBezTo>
                    <a:pt x="55" y="34"/>
                    <a:pt x="55" y="35"/>
                    <a:pt x="56" y="35"/>
                  </a:cubicBezTo>
                  <a:cubicBezTo>
                    <a:pt x="57" y="36"/>
                    <a:pt x="58" y="36"/>
                    <a:pt x="58" y="38"/>
                  </a:cubicBezTo>
                  <a:cubicBezTo>
                    <a:pt x="58" y="39"/>
                    <a:pt x="58" y="39"/>
                    <a:pt x="58" y="40"/>
                  </a:cubicBezTo>
                  <a:cubicBezTo>
                    <a:pt x="56" y="40"/>
                    <a:pt x="51" y="42"/>
                    <a:pt x="53" y="45"/>
                  </a:cubicBezTo>
                  <a:cubicBezTo>
                    <a:pt x="53" y="46"/>
                    <a:pt x="56" y="47"/>
                    <a:pt x="54" y="48"/>
                  </a:cubicBezTo>
                  <a:cubicBezTo>
                    <a:pt x="53" y="49"/>
                    <a:pt x="50" y="48"/>
                    <a:pt x="48" y="48"/>
                  </a:cubicBezTo>
                  <a:cubicBezTo>
                    <a:pt x="46" y="48"/>
                    <a:pt x="45" y="49"/>
                    <a:pt x="43" y="50"/>
                  </a:cubicBezTo>
                  <a:cubicBezTo>
                    <a:pt x="41" y="50"/>
                    <a:pt x="40" y="48"/>
                    <a:pt x="40" y="51"/>
                  </a:cubicBezTo>
                  <a:cubicBezTo>
                    <a:pt x="39" y="53"/>
                    <a:pt x="39" y="54"/>
                    <a:pt x="41" y="55"/>
                  </a:cubicBezTo>
                  <a:cubicBezTo>
                    <a:pt x="44" y="58"/>
                    <a:pt x="49" y="53"/>
                    <a:pt x="53" y="53"/>
                  </a:cubicBezTo>
                  <a:cubicBezTo>
                    <a:pt x="53" y="54"/>
                    <a:pt x="56" y="55"/>
                    <a:pt x="57" y="56"/>
                  </a:cubicBezTo>
                  <a:cubicBezTo>
                    <a:pt x="58" y="57"/>
                    <a:pt x="58" y="58"/>
                    <a:pt x="59" y="58"/>
                  </a:cubicBezTo>
                  <a:cubicBezTo>
                    <a:pt x="60" y="59"/>
                    <a:pt x="61" y="58"/>
                    <a:pt x="62" y="59"/>
                  </a:cubicBezTo>
                  <a:cubicBezTo>
                    <a:pt x="63" y="59"/>
                    <a:pt x="63" y="59"/>
                    <a:pt x="64" y="60"/>
                  </a:cubicBezTo>
                  <a:cubicBezTo>
                    <a:pt x="66" y="60"/>
                    <a:pt x="69" y="59"/>
                    <a:pt x="70" y="60"/>
                  </a:cubicBezTo>
                  <a:cubicBezTo>
                    <a:pt x="72" y="61"/>
                    <a:pt x="70" y="64"/>
                    <a:pt x="73" y="65"/>
                  </a:cubicBezTo>
                  <a:cubicBezTo>
                    <a:pt x="73" y="66"/>
                    <a:pt x="75" y="66"/>
                    <a:pt x="76" y="67"/>
                  </a:cubicBezTo>
                  <a:cubicBezTo>
                    <a:pt x="77" y="67"/>
                    <a:pt x="78" y="68"/>
                    <a:pt x="79" y="67"/>
                  </a:cubicBezTo>
                  <a:cubicBezTo>
                    <a:pt x="83" y="64"/>
                    <a:pt x="76" y="63"/>
                    <a:pt x="75" y="62"/>
                  </a:cubicBezTo>
                  <a:cubicBezTo>
                    <a:pt x="73" y="60"/>
                    <a:pt x="74" y="59"/>
                    <a:pt x="71" y="58"/>
                  </a:cubicBezTo>
                  <a:cubicBezTo>
                    <a:pt x="71" y="58"/>
                    <a:pt x="71" y="58"/>
                    <a:pt x="71" y="58"/>
                  </a:cubicBezTo>
                  <a:cubicBezTo>
                    <a:pt x="73" y="58"/>
                    <a:pt x="75" y="57"/>
                    <a:pt x="77" y="58"/>
                  </a:cubicBezTo>
                  <a:cubicBezTo>
                    <a:pt x="78" y="59"/>
                    <a:pt x="78" y="60"/>
                    <a:pt x="79" y="60"/>
                  </a:cubicBezTo>
                  <a:cubicBezTo>
                    <a:pt x="80" y="61"/>
                    <a:pt x="82" y="61"/>
                    <a:pt x="82" y="61"/>
                  </a:cubicBezTo>
                  <a:cubicBezTo>
                    <a:pt x="85" y="61"/>
                    <a:pt x="86" y="59"/>
                    <a:pt x="84" y="56"/>
                  </a:cubicBezTo>
                  <a:cubicBezTo>
                    <a:pt x="83" y="55"/>
                    <a:pt x="81" y="55"/>
                    <a:pt x="80" y="54"/>
                  </a:cubicBezTo>
                  <a:cubicBezTo>
                    <a:pt x="78" y="53"/>
                    <a:pt x="79" y="52"/>
                    <a:pt x="78" y="51"/>
                  </a:cubicBezTo>
                  <a:cubicBezTo>
                    <a:pt x="77" y="49"/>
                    <a:pt x="74" y="49"/>
                    <a:pt x="73" y="47"/>
                  </a:cubicBezTo>
                  <a:cubicBezTo>
                    <a:pt x="72" y="43"/>
                    <a:pt x="75" y="43"/>
                    <a:pt x="78" y="44"/>
                  </a:cubicBezTo>
                  <a:cubicBezTo>
                    <a:pt x="79" y="45"/>
                    <a:pt x="80" y="46"/>
                    <a:pt x="81" y="47"/>
                  </a:cubicBezTo>
                  <a:cubicBezTo>
                    <a:pt x="82" y="47"/>
                    <a:pt x="83" y="47"/>
                    <a:pt x="84" y="47"/>
                  </a:cubicBezTo>
                  <a:cubicBezTo>
                    <a:pt x="85" y="48"/>
                    <a:pt x="85" y="49"/>
                    <a:pt x="87" y="49"/>
                  </a:cubicBezTo>
                  <a:cubicBezTo>
                    <a:pt x="87" y="50"/>
                    <a:pt x="87" y="50"/>
                    <a:pt x="87" y="50"/>
                  </a:cubicBezTo>
                  <a:cubicBezTo>
                    <a:pt x="90" y="51"/>
                    <a:pt x="93" y="46"/>
                    <a:pt x="93" y="43"/>
                  </a:cubicBezTo>
                  <a:cubicBezTo>
                    <a:pt x="93" y="41"/>
                    <a:pt x="92" y="42"/>
                    <a:pt x="90" y="41"/>
                  </a:cubicBezTo>
                  <a:cubicBezTo>
                    <a:pt x="90" y="40"/>
                    <a:pt x="90" y="39"/>
                    <a:pt x="89" y="39"/>
                  </a:cubicBezTo>
                  <a:cubicBezTo>
                    <a:pt x="89" y="38"/>
                    <a:pt x="88" y="38"/>
                    <a:pt x="87" y="38"/>
                  </a:cubicBezTo>
                  <a:cubicBezTo>
                    <a:pt x="87" y="37"/>
                    <a:pt x="86" y="37"/>
                    <a:pt x="85" y="36"/>
                  </a:cubicBezTo>
                  <a:cubicBezTo>
                    <a:pt x="84" y="35"/>
                    <a:pt x="83" y="35"/>
                    <a:pt x="82" y="35"/>
                  </a:cubicBezTo>
                  <a:cubicBezTo>
                    <a:pt x="81" y="36"/>
                    <a:pt x="80" y="36"/>
                    <a:pt x="79" y="36"/>
                  </a:cubicBezTo>
                  <a:cubicBezTo>
                    <a:pt x="78" y="35"/>
                    <a:pt x="78" y="34"/>
                    <a:pt x="77" y="33"/>
                  </a:cubicBezTo>
                  <a:cubicBezTo>
                    <a:pt x="76" y="33"/>
                    <a:pt x="75" y="33"/>
                    <a:pt x="73" y="32"/>
                  </a:cubicBezTo>
                  <a:cubicBezTo>
                    <a:pt x="71" y="30"/>
                    <a:pt x="73" y="30"/>
                    <a:pt x="75"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63"/>
            <p:cNvSpPr/>
            <p:nvPr/>
          </p:nvSpPr>
          <p:spPr bwMode="auto">
            <a:xfrm>
              <a:off x="5301457" y="-1630362"/>
              <a:ext cx="34925" cy="30163"/>
            </a:xfrm>
            <a:custGeom>
              <a:avLst/>
              <a:gdLst>
                <a:gd name="T0" fmla="*/ 0 w 8"/>
                <a:gd name="T1" fmla="*/ 4 h 7"/>
                <a:gd name="T2" fmla="*/ 4 w 8"/>
                <a:gd name="T3" fmla="*/ 6 h 7"/>
                <a:gd name="T4" fmla="*/ 3 w 8"/>
                <a:gd name="T5" fmla="*/ 0 h 7"/>
                <a:gd name="T6" fmla="*/ 3 w 8"/>
                <a:gd name="T7" fmla="*/ 0 h 7"/>
                <a:gd name="T8" fmla="*/ 0 w 8"/>
                <a:gd name="T9" fmla="*/ 4 h 7"/>
              </a:gdLst>
              <a:ahLst/>
              <a:cxnLst>
                <a:cxn ang="0">
                  <a:pos x="T0" y="T1"/>
                </a:cxn>
                <a:cxn ang="0">
                  <a:pos x="T2" y="T3"/>
                </a:cxn>
                <a:cxn ang="0">
                  <a:pos x="T4" y="T5"/>
                </a:cxn>
                <a:cxn ang="0">
                  <a:pos x="T6" y="T7"/>
                </a:cxn>
                <a:cxn ang="0">
                  <a:pos x="T8" y="T9"/>
                </a:cxn>
              </a:cxnLst>
              <a:rect l="0" t="0" r="r" b="b"/>
              <a:pathLst>
                <a:path w="8" h="7">
                  <a:moveTo>
                    <a:pt x="0" y="4"/>
                  </a:moveTo>
                  <a:cubicBezTo>
                    <a:pt x="0" y="5"/>
                    <a:pt x="2" y="7"/>
                    <a:pt x="4" y="6"/>
                  </a:cubicBezTo>
                  <a:cubicBezTo>
                    <a:pt x="8" y="5"/>
                    <a:pt x="5" y="1"/>
                    <a:pt x="3"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64"/>
            <p:cNvSpPr/>
            <p:nvPr/>
          </p:nvSpPr>
          <p:spPr bwMode="auto">
            <a:xfrm>
              <a:off x="5156994" y="-1571624"/>
              <a:ext cx="93663" cy="55563"/>
            </a:xfrm>
            <a:custGeom>
              <a:avLst/>
              <a:gdLst>
                <a:gd name="T0" fmla="*/ 0 w 22"/>
                <a:gd name="T1" fmla="*/ 11 h 13"/>
                <a:gd name="T2" fmla="*/ 5 w 22"/>
                <a:gd name="T3" fmla="*/ 12 h 13"/>
                <a:gd name="T4" fmla="*/ 8 w 22"/>
                <a:gd name="T5" fmla="*/ 13 h 13"/>
                <a:gd name="T6" fmla="*/ 15 w 22"/>
                <a:gd name="T7" fmla="*/ 9 h 13"/>
                <a:gd name="T8" fmla="*/ 18 w 22"/>
                <a:gd name="T9" fmla="*/ 12 h 13"/>
                <a:gd name="T10" fmla="*/ 20 w 22"/>
                <a:gd name="T11" fmla="*/ 12 h 13"/>
                <a:gd name="T12" fmla="*/ 22 w 22"/>
                <a:gd name="T13" fmla="*/ 9 h 13"/>
                <a:gd name="T14" fmla="*/ 16 w 22"/>
                <a:gd name="T15" fmla="*/ 6 h 13"/>
                <a:gd name="T16" fmla="*/ 13 w 22"/>
                <a:gd name="T17" fmla="*/ 2 h 13"/>
                <a:gd name="T18" fmla="*/ 7 w 22"/>
                <a:gd name="T19" fmla="*/ 2 h 13"/>
                <a:gd name="T20" fmla="*/ 7 w 22"/>
                <a:gd name="T21" fmla="*/ 1 h 13"/>
                <a:gd name="T22" fmla="*/ 4 w 22"/>
                <a:gd name="T23" fmla="*/ 0 h 13"/>
                <a:gd name="T24" fmla="*/ 3 w 22"/>
                <a:gd name="T25" fmla="*/ 5 h 13"/>
                <a:gd name="T26" fmla="*/ 1 w 22"/>
                <a:gd name="T27" fmla="*/ 7 h 13"/>
                <a:gd name="T28" fmla="*/ 1 w 22"/>
                <a:gd name="T29" fmla="*/ 9 h 13"/>
                <a:gd name="T30" fmla="*/ 0 w 22"/>
                <a:gd name="T3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3">
                  <a:moveTo>
                    <a:pt x="0" y="11"/>
                  </a:moveTo>
                  <a:cubicBezTo>
                    <a:pt x="1" y="12"/>
                    <a:pt x="4" y="12"/>
                    <a:pt x="5" y="12"/>
                  </a:cubicBezTo>
                  <a:cubicBezTo>
                    <a:pt x="6" y="12"/>
                    <a:pt x="7" y="13"/>
                    <a:pt x="8" y="13"/>
                  </a:cubicBezTo>
                  <a:cubicBezTo>
                    <a:pt x="11" y="12"/>
                    <a:pt x="12" y="8"/>
                    <a:pt x="15" y="9"/>
                  </a:cubicBezTo>
                  <a:cubicBezTo>
                    <a:pt x="16" y="10"/>
                    <a:pt x="16" y="11"/>
                    <a:pt x="18" y="12"/>
                  </a:cubicBezTo>
                  <a:cubicBezTo>
                    <a:pt x="20" y="12"/>
                    <a:pt x="20" y="12"/>
                    <a:pt x="20" y="12"/>
                  </a:cubicBezTo>
                  <a:cubicBezTo>
                    <a:pt x="21" y="11"/>
                    <a:pt x="22" y="11"/>
                    <a:pt x="22" y="9"/>
                  </a:cubicBezTo>
                  <a:cubicBezTo>
                    <a:pt x="21" y="7"/>
                    <a:pt x="18" y="8"/>
                    <a:pt x="16" y="6"/>
                  </a:cubicBezTo>
                  <a:cubicBezTo>
                    <a:pt x="15" y="5"/>
                    <a:pt x="14" y="3"/>
                    <a:pt x="13" y="2"/>
                  </a:cubicBezTo>
                  <a:cubicBezTo>
                    <a:pt x="11" y="2"/>
                    <a:pt x="9" y="3"/>
                    <a:pt x="7" y="2"/>
                  </a:cubicBezTo>
                  <a:cubicBezTo>
                    <a:pt x="7" y="1"/>
                    <a:pt x="7" y="1"/>
                    <a:pt x="7" y="1"/>
                  </a:cubicBezTo>
                  <a:cubicBezTo>
                    <a:pt x="8" y="0"/>
                    <a:pt x="5" y="0"/>
                    <a:pt x="4" y="0"/>
                  </a:cubicBezTo>
                  <a:cubicBezTo>
                    <a:pt x="4" y="2"/>
                    <a:pt x="4" y="4"/>
                    <a:pt x="3" y="5"/>
                  </a:cubicBezTo>
                  <a:cubicBezTo>
                    <a:pt x="3" y="6"/>
                    <a:pt x="2" y="6"/>
                    <a:pt x="1" y="7"/>
                  </a:cubicBezTo>
                  <a:cubicBezTo>
                    <a:pt x="1" y="8"/>
                    <a:pt x="1" y="8"/>
                    <a:pt x="1" y="9"/>
                  </a:cubicBezTo>
                  <a:cubicBezTo>
                    <a:pt x="1" y="10"/>
                    <a:pt x="0" y="10"/>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65"/>
            <p:cNvSpPr/>
            <p:nvPr/>
          </p:nvSpPr>
          <p:spPr bwMode="auto">
            <a:xfrm>
              <a:off x="4720432" y="-1863724"/>
              <a:ext cx="174625" cy="80963"/>
            </a:xfrm>
            <a:custGeom>
              <a:avLst/>
              <a:gdLst>
                <a:gd name="T0" fmla="*/ 1 w 41"/>
                <a:gd name="T1" fmla="*/ 11 h 19"/>
                <a:gd name="T2" fmla="*/ 2 w 41"/>
                <a:gd name="T3" fmla="*/ 11 h 19"/>
                <a:gd name="T4" fmla="*/ 5 w 41"/>
                <a:gd name="T5" fmla="*/ 14 h 19"/>
                <a:gd name="T6" fmla="*/ 11 w 41"/>
                <a:gd name="T7" fmla="*/ 13 h 19"/>
                <a:gd name="T8" fmla="*/ 19 w 41"/>
                <a:gd name="T9" fmla="*/ 12 h 19"/>
                <a:gd name="T10" fmla="*/ 18 w 41"/>
                <a:gd name="T11" fmla="*/ 14 h 19"/>
                <a:gd name="T12" fmla="*/ 13 w 41"/>
                <a:gd name="T13" fmla="*/ 15 h 19"/>
                <a:gd name="T14" fmla="*/ 19 w 41"/>
                <a:gd name="T15" fmla="*/ 19 h 19"/>
                <a:gd name="T16" fmla="*/ 23 w 41"/>
                <a:gd name="T17" fmla="*/ 17 h 19"/>
                <a:gd name="T18" fmla="*/ 27 w 41"/>
                <a:gd name="T19" fmla="*/ 15 h 19"/>
                <a:gd name="T20" fmla="*/ 31 w 41"/>
                <a:gd name="T21" fmla="*/ 14 h 19"/>
                <a:gd name="T22" fmla="*/ 36 w 41"/>
                <a:gd name="T23" fmla="*/ 14 h 19"/>
                <a:gd name="T24" fmla="*/ 40 w 41"/>
                <a:gd name="T25" fmla="*/ 9 h 19"/>
                <a:gd name="T26" fmla="*/ 40 w 41"/>
                <a:gd name="T27" fmla="*/ 9 h 19"/>
                <a:gd name="T28" fmla="*/ 40 w 41"/>
                <a:gd name="T29" fmla="*/ 9 h 19"/>
                <a:gd name="T30" fmla="*/ 40 w 41"/>
                <a:gd name="T31" fmla="*/ 8 h 19"/>
                <a:gd name="T32" fmla="*/ 40 w 41"/>
                <a:gd name="T33" fmla="*/ 8 h 19"/>
                <a:gd name="T34" fmla="*/ 40 w 41"/>
                <a:gd name="T35" fmla="*/ 6 h 19"/>
                <a:gd name="T36" fmla="*/ 33 w 41"/>
                <a:gd name="T37" fmla="*/ 7 h 19"/>
                <a:gd name="T38" fmla="*/ 31 w 41"/>
                <a:gd name="T39" fmla="*/ 3 h 19"/>
                <a:gd name="T40" fmla="*/ 24 w 41"/>
                <a:gd name="T41" fmla="*/ 6 h 19"/>
                <a:gd name="T42" fmla="*/ 25 w 41"/>
                <a:gd name="T43" fmla="*/ 9 h 19"/>
                <a:gd name="T44" fmla="*/ 21 w 41"/>
                <a:gd name="T45" fmla="*/ 9 h 19"/>
                <a:gd name="T46" fmla="*/ 13 w 41"/>
                <a:gd name="T47" fmla="*/ 6 h 19"/>
                <a:gd name="T48" fmla="*/ 3 w 41"/>
                <a:gd name="T49" fmla="*/ 7 h 19"/>
                <a:gd name="T50" fmla="*/ 1 w 41"/>
                <a:gd name="T5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19">
                  <a:moveTo>
                    <a:pt x="1" y="11"/>
                  </a:moveTo>
                  <a:cubicBezTo>
                    <a:pt x="1" y="11"/>
                    <a:pt x="2" y="11"/>
                    <a:pt x="2" y="11"/>
                  </a:cubicBezTo>
                  <a:cubicBezTo>
                    <a:pt x="2" y="12"/>
                    <a:pt x="5" y="14"/>
                    <a:pt x="5" y="14"/>
                  </a:cubicBezTo>
                  <a:cubicBezTo>
                    <a:pt x="7" y="15"/>
                    <a:pt x="10" y="13"/>
                    <a:pt x="11" y="13"/>
                  </a:cubicBezTo>
                  <a:cubicBezTo>
                    <a:pt x="13" y="12"/>
                    <a:pt x="17" y="10"/>
                    <a:pt x="19" y="12"/>
                  </a:cubicBezTo>
                  <a:cubicBezTo>
                    <a:pt x="20" y="13"/>
                    <a:pt x="19" y="13"/>
                    <a:pt x="18" y="14"/>
                  </a:cubicBezTo>
                  <a:cubicBezTo>
                    <a:pt x="16" y="14"/>
                    <a:pt x="14" y="13"/>
                    <a:pt x="13" y="15"/>
                  </a:cubicBezTo>
                  <a:cubicBezTo>
                    <a:pt x="15" y="17"/>
                    <a:pt x="16" y="19"/>
                    <a:pt x="19" y="19"/>
                  </a:cubicBezTo>
                  <a:cubicBezTo>
                    <a:pt x="21" y="19"/>
                    <a:pt x="22" y="18"/>
                    <a:pt x="23" y="17"/>
                  </a:cubicBezTo>
                  <a:cubicBezTo>
                    <a:pt x="25" y="16"/>
                    <a:pt x="26" y="16"/>
                    <a:pt x="27" y="15"/>
                  </a:cubicBezTo>
                  <a:cubicBezTo>
                    <a:pt x="29" y="15"/>
                    <a:pt x="30" y="14"/>
                    <a:pt x="31" y="14"/>
                  </a:cubicBezTo>
                  <a:cubicBezTo>
                    <a:pt x="33" y="14"/>
                    <a:pt x="35" y="14"/>
                    <a:pt x="36" y="14"/>
                  </a:cubicBezTo>
                  <a:cubicBezTo>
                    <a:pt x="40" y="14"/>
                    <a:pt x="41" y="12"/>
                    <a:pt x="40" y="9"/>
                  </a:cubicBezTo>
                  <a:cubicBezTo>
                    <a:pt x="40" y="9"/>
                    <a:pt x="40" y="9"/>
                    <a:pt x="40" y="9"/>
                  </a:cubicBezTo>
                  <a:cubicBezTo>
                    <a:pt x="40" y="9"/>
                    <a:pt x="40" y="9"/>
                    <a:pt x="40" y="9"/>
                  </a:cubicBezTo>
                  <a:cubicBezTo>
                    <a:pt x="40" y="8"/>
                    <a:pt x="40" y="8"/>
                    <a:pt x="40" y="8"/>
                  </a:cubicBezTo>
                  <a:cubicBezTo>
                    <a:pt x="40" y="8"/>
                    <a:pt x="40" y="8"/>
                    <a:pt x="40" y="8"/>
                  </a:cubicBezTo>
                  <a:cubicBezTo>
                    <a:pt x="40" y="7"/>
                    <a:pt x="40" y="7"/>
                    <a:pt x="40" y="6"/>
                  </a:cubicBezTo>
                  <a:cubicBezTo>
                    <a:pt x="38" y="7"/>
                    <a:pt x="34" y="8"/>
                    <a:pt x="33" y="7"/>
                  </a:cubicBezTo>
                  <a:cubicBezTo>
                    <a:pt x="31" y="6"/>
                    <a:pt x="32" y="4"/>
                    <a:pt x="31" y="3"/>
                  </a:cubicBezTo>
                  <a:cubicBezTo>
                    <a:pt x="29" y="0"/>
                    <a:pt x="23" y="2"/>
                    <a:pt x="24" y="6"/>
                  </a:cubicBezTo>
                  <a:cubicBezTo>
                    <a:pt x="25" y="7"/>
                    <a:pt x="26" y="8"/>
                    <a:pt x="25" y="9"/>
                  </a:cubicBezTo>
                  <a:cubicBezTo>
                    <a:pt x="24" y="10"/>
                    <a:pt x="22" y="9"/>
                    <a:pt x="21" y="9"/>
                  </a:cubicBezTo>
                  <a:cubicBezTo>
                    <a:pt x="19" y="9"/>
                    <a:pt x="16" y="7"/>
                    <a:pt x="13" y="6"/>
                  </a:cubicBezTo>
                  <a:cubicBezTo>
                    <a:pt x="10" y="5"/>
                    <a:pt x="6" y="5"/>
                    <a:pt x="3" y="7"/>
                  </a:cubicBezTo>
                  <a:cubicBezTo>
                    <a:pt x="2" y="8"/>
                    <a:pt x="0" y="9"/>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66"/>
            <p:cNvSpPr/>
            <p:nvPr/>
          </p:nvSpPr>
          <p:spPr bwMode="auto">
            <a:xfrm>
              <a:off x="4890294" y="-1830387"/>
              <a:ext cx="0" cy="4763"/>
            </a:xfrm>
            <a:custGeom>
              <a:avLst/>
              <a:gdLst>
                <a:gd name="T0" fmla="*/ 3 h 3"/>
                <a:gd name="T1" fmla="*/ 3 h 3"/>
                <a:gd name="T2" fmla="*/ 0 h 3"/>
                <a:gd name="T3" fmla="*/ 3 h 3"/>
                <a:gd name="T4" fmla="*/ 3 h 3"/>
              </a:gdLst>
              <a:ahLst/>
              <a:cxnLst>
                <a:cxn ang="0">
                  <a:pos x="0" y="T0"/>
                </a:cxn>
                <a:cxn ang="0">
                  <a:pos x="0" y="T1"/>
                </a:cxn>
                <a:cxn ang="0">
                  <a:pos x="0" y="T2"/>
                </a:cxn>
                <a:cxn ang="0">
                  <a:pos x="0" y="T3"/>
                </a:cxn>
                <a:cxn ang="0">
                  <a:pos x="0" y="T4"/>
                </a:cxn>
              </a:cxnLst>
              <a:rect l="0" t="0" r="r" b="b"/>
              <a:pathLst>
                <a:path h="3">
                  <a:moveTo>
                    <a:pt x="0" y="3"/>
                  </a:moveTo>
                  <a:lnTo>
                    <a:pt x="0" y="3"/>
                  </a:ln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67"/>
            <p:cNvSpPr/>
            <p:nvPr/>
          </p:nvSpPr>
          <p:spPr bwMode="auto">
            <a:xfrm>
              <a:off x="4890294" y="-1825624"/>
              <a:ext cx="476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68"/>
            <p:cNvSpPr/>
            <p:nvPr/>
          </p:nvSpPr>
          <p:spPr bwMode="auto">
            <a:xfrm>
              <a:off x="4780757" y="-1885949"/>
              <a:ext cx="53975" cy="17463"/>
            </a:xfrm>
            <a:custGeom>
              <a:avLst/>
              <a:gdLst>
                <a:gd name="T0" fmla="*/ 2 w 13"/>
                <a:gd name="T1" fmla="*/ 4 h 4"/>
                <a:gd name="T2" fmla="*/ 10 w 13"/>
                <a:gd name="T3" fmla="*/ 3 h 4"/>
                <a:gd name="T4" fmla="*/ 11 w 13"/>
                <a:gd name="T5" fmla="*/ 0 h 4"/>
                <a:gd name="T6" fmla="*/ 10 w 13"/>
                <a:gd name="T7" fmla="*/ 1 h 4"/>
                <a:gd name="T8" fmla="*/ 4 w 13"/>
                <a:gd name="T9" fmla="*/ 1 h 4"/>
                <a:gd name="T10" fmla="*/ 2 w 13"/>
                <a:gd name="T11" fmla="*/ 4 h 4"/>
              </a:gdLst>
              <a:ahLst/>
              <a:cxnLst>
                <a:cxn ang="0">
                  <a:pos x="T0" y="T1"/>
                </a:cxn>
                <a:cxn ang="0">
                  <a:pos x="T2" y="T3"/>
                </a:cxn>
                <a:cxn ang="0">
                  <a:pos x="T4" y="T5"/>
                </a:cxn>
                <a:cxn ang="0">
                  <a:pos x="T6" y="T7"/>
                </a:cxn>
                <a:cxn ang="0">
                  <a:pos x="T8" y="T9"/>
                </a:cxn>
                <a:cxn ang="0">
                  <a:pos x="T10" y="T11"/>
                </a:cxn>
              </a:cxnLst>
              <a:rect l="0" t="0" r="r" b="b"/>
              <a:pathLst>
                <a:path w="13" h="4">
                  <a:moveTo>
                    <a:pt x="2" y="4"/>
                  </a:moveTo>
                  <a:cubicBezTo>
                    <a:pt x="4" y="4"/>
                    <a:pt x="9" y="4"/>
                    <a:pt x="10" y="3"/>
                  </a:cubicBezTo>
                  <a:cubicBezTo>
                    <a:pt x="11" y="3"/>
                    <a:pt x="13" y="1"/>
                    <a:pt x="11" y="0"/>
                  </a:cubicBezTo>
                  <a:cubicBezTo>
                    <a:pt x="10" y="1"/>
                    <a:pt x="10" y="1"/>
                    <a:pt x="10" y="1"/>
                  </a:cubicBezTo>
                  <a:cubicBezTo>
                    <a:pt x="9" y="0"/>
                    <a:pt x="6" y="1"/>
                    <a:pt x="4" y="1"/>
                  </a:cubicBezTo>
                  <a:cubicBezTo>
                    <a:pt x="1" y="1"/>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69"/>
            <p:cNvSpPr/>
            <p:nvPr/>
          </p:nvSpPr>
          <p:spPr bwMode="auto">
            <a:xfrm>
              <a:off x="4648994" y="-1881187"/>
              <a:ext cx="96838" cy="63500"/>
            </a:xfrm>
            <a:custGeom>
              <a:avLst/>
              <a:gdLst>
                <a:gd name="T0" fmla="*/ 6 w 23"/>
                <a:gd name="T1" fmla="*/ 12 h 15"/>
                <a:gd name="T2" fmla="*/ 6 w 23"/>
                <a:gd name="T3" fmla="*/ 13 h 15"/>
                <a:gd name="T4" fmla="*/ 11 w 23"/>
                <a:gd name="T5" fmla="*/ 9 h 15"/>
                <a:gd name="T6" fmla="*/ 15 w 23"/>
                <a:gd name="T7" fmla="*/ 7 h 15"/>
                <a:gd name="T8" fmla="*/ 17 w 23"/>
                <a:gd name="T9" fmla="*/ 10 h 15"/>
                <a:gd name="T10" fmla="*/ 20 w 23"/>
                <a:gd name="T11" fmla="*/ 7 h 15"/>
                <a:gd name="T12" fmla="*/ 23 w 23"/>
                <a:gd name="T13" fmla="*/ 3 h 15"/>
                <a:gd name="T14" fmla="*/ 17 w 23"/>
                <a:gd name="T15" fmla="*/ 2 h 15"/>
                <a:gd name="T16" fmla="*/ 15 w 23"/>
                <a:gd name="T17" fmla="*/ 3 h 15"/>
                <a:gd name="T18" fmla="*/ 10 w 23"/>
                <a:gd name="T19" fmla="*/ 4 h 15"/>
                <a:gd name="T20" fmla="*/ 6 w 23"/>
                <a:gd name="T21" fmla="*/ 8 h 15"/>
                <a:gd name="T22" fmla="*/ 1 w 23"/>
                <a:gd name="T23" fmla="*/ 10 h 15"/>
                <a:gd name="T24" fmla="*/ 6 w 23"/>
                <a:gd name="T25"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5">
                  <a:moveTo>
                    <a:pt x="6" y="12"/>
                  </a:moveTo>
                  <a:cubicBezTo>
                    <a:pt x="6" y="13"/>
                    <a:pt x="6" y="13"/>
                    <a:pt x="6" y="13"/>
                  </a:cubicBezTo>
                  <a:cubicBezTo>
                    <a:pt x="9" y="15"/>
                    <a:pt x="10" y="10"/>
                    <a:pt x="11" y="9"/>
                  </a:cubicBezTo>
                  <a:cubicBezTo>
                    <a:pt x="12" y="8"/>
                    <a:pt x="14" y="8"/>
                    <a:pt x="15" y="7"/>
                  </a:cubicBezTo>
                  <a:cubicBezTo>
                    <a:pt x="16" y="8"/>
                    <a:pt x="16" y="9"/>
                    <a:pt x="17" y="10"/>
                  </a:cubicBezTo>
                  <a:cubicBezTo>
                    <a:pt x="19" y="11"/>
                    <a:pt x="20" y="8"/>
                    <a:pt x="20" y="7"/>
                  </a:cubicBezTo>
                  <a:cubicBezTo>
                    <a:pt x="21" y="6"/>
                    <a:pt x="22" y="4"/>
                    <a:pt x="23" y="3"/>
                  </a:cubicBezTo>
                  <a:cubicBezTo>
                    <a:pt x="23" y="0"/>
                    <a:pt x="18" y="1"/>
                    <a:pt x="17" y="2"/>
                  </a:cubicBezTo>
                  <a:cubicBezTo>
                    <a:pt x="16" y="2"/>
                    <a:pt x="16" y="3"/>
                    <a:pt x="15" y="3"/>
                  </a:cubicBezTo>
                  <a:cubicBezTo>
                    <a:pt x="13" y="4"/>
                    <a:pt x="11" y="3"/>
                    <a:pt x="10" y="4"/>
                  </a:cubicBezTo>
                  <a:cubicBezTo>
                    <a:pt x="8" y="5"/>
                    <a:pt x="8" y="7"/>
                    <a:pt x="6" y="8"/>
                  </a:cubicBezTo>
                  <a:cubicBezTo>
                    <a:pt x="5" y="9"/>
                    <a:pt x="2" y="8"/>
                    <a:pt x="1" y="10"/>
                  </a:cubicBezTo>
                  <a:cubicBezTo>
                    <a:pt x="0" y="13"/>
                    <a:pt x="5" y="12"/>
                    <a:pt x="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70"/>
            <p:cNvSpPr/>
            <p:nvPr/>
          </p:nvSpPr>
          <p:spPr bwMode="auto">
            <a:xfrm>
              <a:off x="4606132" y="-1792287"/>
              <a:ext cx="131763" cy="93663"/>
            </a:xfrm>
            <a:custGeom>
              <a:avLst/>
              <a:gdLst>
                <a:gd name="T0" fmla="*/ 2 w 31"/>
                <a:gd name="T1" fmla="*/ 17 h 22"/>
                <a:gd name="T2" fmla="*/ 6 w 31"/>
                <a:gd name="T3" fmla="*/ 20 h 22"/>
                <a:gd name="T4" fmla="*/ 11 w 31"/>
                <a:gd name="T5" fmla="*/ 21 h 22"/>
                <a:gd name="T6" fmla="*/ 16 w 31"/>
                <a:gd name="T7" fmla="*/ 16 h 22"/>
                <a:gd name="T8" fmla="*/ 20 w 31"/>
                <a:gd name="T9" fmla="*/ 13 h 22"/>
                <a:gd name="T10" fmla="*/ 26 w 31"/>
                <a:gd name="T11" fmla="*/ 7 h 22"/>
                <a:gd name="T12" fmla="*/ 29 w 31"/>
                <a:gd name="T13" fmla="*/ 6 h 22"/>
                <a:gd name="T14" fmla="*/ 31 w 31"/>
                <a:gd name="T15" fmla="*/ 4 h 22"/>
                <a:gd name="T16" fmla="*/ 26 w 31"/>
                <a:gd name="T17" fmla="*/ 2 h 22"/>
                <a:gd name="T18" fmla="*/ 21 w 31"/>
                <a:gd name="T19" fmla="*/ 3 h 22"/>
                <a:gd name="T20" fmla="*/ 17 w 31"/>
                <a:gd name="T21" fmla="*/ 2 h 22"/>
                <a:gd name="T22" fmla="*/ 17 w 31"/>
                <a:gd name="T23" fmla="*/ 1 h 22"/>
                <a:gd name="T24" fmla="*/ 10 w 31"/>
                <a:gd name="T25" fmla="*/ 1 h 22"/>
                <a:gd name="T26" fmla="*/ 3 w 31"/>
                <a:gd name="T27" fmla="*/ 3 h 22"/>
                <a:gd name="T28" fmla="*/ 4 w 31"/>
                <a:gd name="T29" fmla="*/ 6 h 22"/>
                <a:gd name="T30" fmla="*/ 2 w 31"/>
                <a:gd name="T31" fmla="*/ 10 h 22"/>
                <a:gd name="T32" fmla="*/ 1 w 31"/>
                <a:gd name="T33" fmla="*/ 14 h 22"/>
                <a:gd name="T34" fmla="*/ 2 w 31"/>
                <a:gd name="T35"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22">
                  <a:moveTo>
                    <a:pt x="2" y="17"/>
                  </a:moveTo>
                  <a:cubicBezTo>
                    <a:pt x="4" y="18"/>
                    <a:pt x="5" y="19"/>
                    <a:pt x="6" y="20"/>
                  </a:cubicBezTo>
                  <a:cubicBezTo>
                    <a:pt x="8" y="22"/>
                    <a:pt x="8" y="22"/>
                    <a:pt x="11" y="21"/>
                  </a:cubicBezTo>
                  <a:cubicBezTo>
                    <a:pt x="13" y="20"/>
                    <a:pt x="18" y="19"/>
                    <a:pt x="16" y="16"/>
                  </a:cubicBezTo>
                  <a:cubicBezTo>
                    <a:pt x="17" y="15"/>
                    <a:pt x="19" y="14"/>
                    <a:pt x="20" y="13"/>
                  </a:cubicBezTo>
                  <a:cubicBezTo>
                    <a:pt x="23" y="11"/>
                    <a:pt x="24" y="9"/>
                    <a:pt x="26" y="7"/>
                  </a:cubicBezTo>
                  <a:cubicBezTo>
                    <a:pt x="27" y="6"/>
                    <a:pt x="28" y="7"/>
                    <a:pt x="29" y="6"/>
                  </a:cubicBezTo>
                  <a:cubicBezTo>
                    <a:pt x="30" y="6"/>
                    <a:pt x="31" y="5"/>
                    <a:pt x="31" y="4"/>
                  </a:cubicBezTo>
                  <a:cubicBezTo>
                    <a:pt x="30" y="2"/>
                    <a:pt x="27" y="2"/>
                    <a:pt x="26" y="2"/>
                  </a:cubicBezTo>
                  <a:cubicBezTo>
                    <a:pt x="24" y="2"/>
                    <a:pt x="22" y="2"/>
                    <a:pt x="21" y="3"/>
                  </a:cubicBezTo>
                  <a:cubicBezTo>
                    <a:pt x="19" y="3"/>
                    <a:pt x="18" y="2"/>
                    <a:pt x="17" y="2"/>
                  </a:cubicBezTo>
                  <a:cubicBezTo>
                    <a:pt x="17" y="1"/>
                    <a:pt x="17" y="1"/>
                    <a:pt x="17" y="1"/>
                  </a:cubicBezTo>
                  <a:cubicBezTo>
                    <a:pt x="15" y="0"/>
                    <a:pt x="12" y="1"/>
                    <a:pt x="10" y="1"/>
                  </a:cubicBezTo>
                  <a:cubicBezTo>
                    <a:pt x="8" y="2"/>
                    <a:pt x="6" y="1"/>
                    <a:pt x="3" y="3"/>
                  </a:cubicBezTo>
                  <a:cubicBezTo>
                    <a:pt x="3" y="4"/>
                    <a:pt x="3" y="4"/>
                    <a:pt x="4" y="6"/>
                  </a:cubicBezTo>
                  <a:cubicBezTo>
                    <a:pt x="4" y="8"/>
                    <a:pt x="4" y="8"/>
                    <a:pt x="2" y="10"/>
                  </a:cubicBezTo>
                  <a:cubicBezTo>
                    <a:pt x="1" y="11"/>
                    <a:pt x="1" y="12"/>
                    <a:pt x="1" y="14"/>
                  </a:cubicBezTo>
                  <a:cubicBezTo>
                    <a:pt x="0" y="17"/>
                    <a:pt x="0" y="16"/>
                    <a:pt x="2"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71"/>
            <p:cNvSpPr/>
            <p:nvPr/>
          </p:nvSpPr>
          <p:spPr bwMode="auto">
            <a:xfrm>
              <a:off x="4745832" y="-1757362"/>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72"/>
            <p:cNvSpPr/>
            <p:nvPr/>
          </p:nvSpPr>
          <p:spPr bwMode="auto">
            <a:xfrm>
              <a:off x="4702969" y="-1757362"/>
              <a:ext cx="258763" cy="122238"/>
            </a:xfrm>
            <a:custGeom>
              <a:avLst/>
              <a:gdLst>
                <a:gd name="T0" fmla="*/ 44 w 61"/>
                <a:gd name="T1" fmla="*/ 6 h 29"/>
                <a:gd name="T2" fmla="*/ 43 w 61"/>
                <a:gd name="T3" fmla="*/ 3 h 29"/>
                <a:gd name="T4" fmla="*/ 42 w 61"/>
                <a:gd name="T5" fmla="*/ 1 h 29"/>
                <a:gd name="T6" fmla="*/ 39 w 61"/>
                <a:gd name="T7" fmla="*/ 0 h 29"/>
                <a:gd name="T8" fmla="*/ 37 w 61"/>
                <a:gd name="T9" fmla="*/ 5 h 29"/>
                <a:gd name="T10" fmla="*/ 36 w 61"/>
                <a:gd name="T11" fmla="*/ 9 h 29"/>
                <a:gd name="T12" fmla="*/ 33 w 61"/>
                <a:gd name="T13" fmla="*/ 4 h 29"/>
                <a:gd name="T14" fmla="*/ 27 w 61"/>
                <a:gd name="T15" fmla="*/ 3 h 29"/>
                <a:gd name="T16" fmla="*/ 26 w 61"/>
                <a:gd name="T17" fmla="*/ 8 h 29"/>
                <a:gd name="T18" fmla="*/ 22 w 61"/>
                <a:gd name="T19" fmla="*/ 4 h 29"/>
                <a:gd name="T20" fmla="*/ 20 w 61"/>
                <a:gd name="T21" fmla="*/ 4 h 29"/>
                <a:gd name="T22" fmla="*/ 18 w 61"/>
                <a:gd name="T23" fmla="*/ 3 h 29"/>
                <a:gd name="T24" fmla="*/ 14 w 61"/>
                <a:gd name="T25" fmla="*/ 3 h 29"/>
                <a:gd name="T26" fmla="*/ 12 w 61"/>
                <a:gd name="T27" fmla="*/ 0 h 29"/>
                <a:gd name="T28" fmla="*/ 10 w 61"/>
                <a:gd name="T29" fmla="*/ 1 h 29"/>
                <a:gd name="T30" fmla="*/ 10 w 61"/>
                <a:gd name="T31" fmla="*/ 1 h 29"/>
                <a:gd name="T32" fmla="*/ 4 w 61"/>
                <a:gd name="T33" fmla="*/ 3 h 29"/>
                <a:gd name="T34" fmla="*/ 1 w 61"/>
                <a:gd name="T35" fmla="*/ 7 h 29"/>
                <a:gd name="T36" fmla="*/ 3 w 61"/>
                <a:gd name="T37" fmla="*/ 11 h 29"/>
                <a:gd name="T38" fmla="*/ 8 w 61"/>
                <a:gd name="T39" fmla="*/ 11 h 29"/>
                <a:gd name="T40" fmla="*/ 10 w 61"/>
                <a:gd name="T41" fmla="*/ 11 h 29"/>
                <a:gd name="T42" fmla="*/ 5 w 61"/>
                <a:gd name="T43" fmla="*/ 13 h 29"/>
                <a:gd name="T44" fmla="*/ 4 w 61"/>
                <a:gd name="T45" fmla="*/ 17 h 29"/>
                <a:gd name="T46" fmla="*/ 11 w 61"/>
                <a:gd name="T47" fmla="*/ 16 h 29"/>
                <a:gd name="T48" fmla="*/ 16 w 61"/>
                <a:gd name="T49" fmla="*/ 16 h 29"/>
                <a:gd name="T50" fmla="*/ 22 w 61"/>
                <a:gd name="T51" fmla="*/ 18 h 29"/>
                <a:gd name="T52" fmla="*/ 9 w 61"/>
                <a:gd name="T53" fmla="*/ 19 h 29"/>
                <a:gd name="T54" fmla="*/ 7 w 61"/>
                <a:gd name="T55" fmla="*/ 21 h 29"/>
                <a:gd name="T56" fmla="*/ 13 w 61"/>
                <a:gd name="T57" fmla="*/ 23 h 29"/>
                <a:gd name="T58" fmla="*/ 19 w 61"/>
                <a:gd name="T59" fmla="*/ 27 h 29"/>
                <a:gd name="T60" fmla="*/ 32 w 61"/>
                <a:gd name="T61" fmla="*/ 26 h 29"/>
                <a:gd name="T62" fmla="*/ 37 w 61"/>
                <a:gd name="T63" fmla="*/ 25 h 29"/>
                <a:gd name="T64" fmla="*/ 39 w 61"/>
                <a:gd name="T65" fmla="*/ 26 h 29"/>
                <a:gd name="T66" fmla="*/ 42 w 61"/>
                <a:gd name="T67" fmla="*/ 25 h 29"/>
                <a:gd name="T68" fmla="*/ 46 w 61"/>
                <a:gd name="T69" fmla="*/ 25 h 29"/>
                <a:gd name="T70" fmla="*/ 49 w 61"/>
                <a:gd name="T71" fmla="*/ 26 h 29"/>
                <a:gd name="T72" fmla="*/ 55 w 61"/>
                <a:gd name="T73" fmla="*/ 26 h 29"/>
                <a:gd name="T74" fmla="*/ 53 w 61"/>
                <a:gd name="T75" fmla="*/ 21 h 29"/>
                <a:gd name="T76" fmla="*/ 59 w 61"/>
                <a:gd name="T77" fmla="*/ 21 h 29"/>
                <a:gd name="T78" fmla="*/ 55 w 61"/>
                <a:gd name="T79" fmla="*/ 17 h 29"/>
                <a:gd name="T80" fmla="*/ 52 w 61"/>
                <a:gd name="T81" fmla="*/ 17 h 29"/>
                <a:gd name="T82" fmla="*/ 48 w 61"/>
                <a:gd name="T83" fmla="*/ 14 h 29"/>
                <a:gd name="T84" fmla="*/ 47 w 61"/>
                <a:gd name="T85" fmla="*/ 9 h 29"/>
                <a:gd name="T86" fmla="*/ 44 w 61"/>
                <a:gd name="T8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 h="29">
                  <a:moveTo>
                    <a:pt x="44" y="6"/>
                  </a:moveTo>
                  <a:cubicBezTo>
                    <a:pt x="43" y="5"/>
                    <a:pt x="44" y="5"/>
                    <a:pt x="43" y="3"/>
                  </a:cubicBezTo>
                  <a:cubicBezTo>
                    <a:pt x="43" y="2"/>
                    <a:pt x="43" y="2"/>
                    <a:pt x="42" y="1"/>
                  </a:cubicBezTo>
                  <a:cubicBezTo>
                    <a:pt x="39" y="0"/>
                    <a:pt x="39" y="0"/>
                    <a:pt x="39" y="0"/>
                  </a:cubicBezTo>
                  <a:cubicBezTo>
                    <a:pt x="36" y="0"/>
                    <a:pt x="38" y="4"/>
                    <a:pt x="37" y="5"/>
                  </a:cubicBezTo>
                  <a:cubicBezTo>
                    <a:pt x="37" y="7"/>
                    <a:pt x="36" y="8"/>
                    <a:pt x="36" y="9"/>
                  </a:cubicBezTo>
                  <a:cubicBezTo>
                    <a:pt x="34" y="8"/>
                    <a:pt x="35" y="5"/>
                    <a:pt x="33" y="4"/>
                  </a:cubicBezTo>
                  <a:cubicBezTo>
                    <a:pt x="32" y="3"/>
                    <a:pt x="28" y="2"/>
                    <a:pt x="27" y="3"/>
                  </a:cubicBezTo>
                  <a:cubicBezTo>
                    <a:pt x="27" y="4"/>
                    <a:pt x="28" y="7"/>
                    <a:pt x="26" y="8"/>
                  </a:cubicBezTo>
                  <a:cubicBezTo>
                    <a:pt x="25" y="8"/>
                    <a:pt x="24" y="5"/>
                    <a:pt x="22" y="4"/>
                  </a:cubicBezTo>
                  <a:cubicBezTo>
                    <a:pt x="22" y="4"/>
                    <a:pt x="21" y="5"/>
                    <a:pt x="20" y="4"/>
                  </a:cubicBezTo>
                  <a:cubicBezTo>
                    <a:pt x="19" y="4"/>
                    <a:pt x="19" y="3"/>
                    <a:pt x="18" y="3"/>
                  </a:cubicBezTo>
                  <a:cubicBezTo>
                    <a:pt x="16" y="3"/>
                    <a:pt x="15" y="5"/>
                    <a:pt x="14" y="3"/>
                  </a:cubicBezTo>
                  <a:cubicBezTo>
                    <a:pt x="13" y="1"/>
                    <a:pt x="14" y="1"/>
                    <a:pt x="12" y="0"/>
                  </a:cubicBezTo>
                  <a:cubicBezTo>
                    <a:pt x="11" y="0"/>
                    <a:pt x="10" y="1"/>
                    <a:pt x="10" y="1"/>
                  </a:cubicBezTo>
                  <a:cubicBezTo>
                    <a:pt x="10" y="1"/>
                    <a:pt x="10" y="1"/>
                    <a:pt x="10" y="1"/>
                  </a:cubicBezTo>
                  <a:cubicBezTo>
                    <a:pt x="8" y="2"/>
                    <a:pt x="5" y="2"/>
                    <a:pt x="4" y="3"/>
                  </a:cubicBezTo>
                  <a:cubicBezTo>
                    <a:pt x="3" y="4"/>
                    <a:pt x="1" y="6"/>
                    <a:pt x="1" y="7"/>
                  </a:cubicBezTo>
                  <a:cubicBezTo>
                    <a:pt x="0" y="9"/>
                    <a:pt x="1" y="10"/>
                    <a:pt x="3" y="11"/>
                  </a:cubicBezTo>
                  <a:cubicBezTo>
                    <a:pt x="5" y="12"/>
                    <a:pt x="6" y="11"/>
                    <a:pt x="8" y="11"/>
                  </a:cubicBezTo>
                  <a:cubicBezTo>
                    <a:pt x="9" y="11"/>
                    <a:pt x="10" y="10"/>
                    <a:pt x="10" y="11"/>
                  </a:cubicBezTo>
                  <a:cubicBezTo>
                    <a:pt x="12" y="14"/>
                    <a:pt x="6" y="13"/>
                    <a:pt x="5" y="13"/>
                  </a:cubicBezTo>
                  <a:cubicBezTo>
                    <a:pt x="2" y="14"/>
                    <a:pt x="0" y="17"/>
                    <a:pt x="4" y="17"/>
                  </a:cubicBezTo>
                  <a:cubicBezTo>
                    <a:pt x="7" y="17"/>
                    <a:pt x="9" y="16"/>
                    <a:pt x="11" y="16"/>
                  </a:cubicBezTo>
                  <a:cubicBezTo>
                    <a:pt x="13" y="16"/>
                    <a:pt x="14" y="16"/>
                    <a:pt x="16" y="16"/>
                  </a:cubicBezTo>
                  <a:cubicBezTo>
                    <a:pt x="17" y="17"/>
                    <a:pt x="21" y="16"/>
                    <a:pt x="22" y="18"/>
                  </a:cubicBezTo>
                  <a:cubicBezTo>
                    <a:pt x="18" y="19"/>
                    <a:pt x="13" y="18"/>
                    <a:pt x="9" y="19"/>
                  </a:cubicBezTo>
                  <a:cubicBezTo>
                    <a:pt x="8" y="20"/>
                    <a:pt x="6" y="19"/>
                    <a:pt x="7" y="21"/>
                  </a:cubicBezTo>
                  <a:cubicBezTo>
                    <a:pt x="8" y="23"/>
                    <a:pt x="12" y="23"/>
                    <a:pt x="13" y="23"/>
                  </a:cubicBezTo>
                  <a:cubicBezTo>
                    <a:pt x="16" y="24"/>
                    <a:pt x="17" y="27"/>
                    <a:pt x="19" y="27"/>
                  </a:cubicBezTo>
                  <a:cubicBezTo>
                    <a:pt x="23" y="29"/>
                    <a:pt x="29" y="27"/>
                    <a:pt x="32" y="26"/>
                  </a:cubicBezTo>
                  <a:cubicBezTo>
                    <a:pt x="34" y="26"/>
                    <a:pt x="35" y="25"/>
                    <a:pt x="37" y="25"/>
                  </a:cubicBezTo>
                  <a:cubicBezTo>
                    <a:pt x="38" y="25"/>
                    <a:pt x="39" y="25"/>
                    <a:pt x="39" y="26"/>
                  </a:cubicBezTo>
                  <a:cubicBezTo>
                    <a:pt x="40" y="26"/>
                    <a:pt x="41" y="25"/>
                    <a:pt x="42" y="25"/>
                  </a:cubicBezTo>
                  <a:cubicBezTo>
                    <a:pt x="44" y="24"/>
                    <a:pt x="44" y="25"/>
                    <a:pt x="46" y="25"/>
                  </a:cubicBezTo>
                  <a:cubicBezTo>
                    <a:pt x="47" y="26"/>
                    <a:pt x="48" y="26"/>
                    <a:pt x="49" y="26"/>
                  </a:cubicBezTo>
                  <a:cubicBezTo>
                    <a:pt x="51" y="26"/>
                    <a:pt x="53" y="29"/>
                    <a:pt x="55" y="26"/>
                  </a:cubicBezTo>
                  <a:cubicBezTo>
                    <a:pt x="57" y="24"/>
                    <a:pt x="53" y="24"/>
                    <a:pt x="53" y="21"/>
                  </a:cubicBezTo>
                  <a:cubicBezTo>
                    <a:pt x="55" y="21"/>
                    <a:pt x="58" y="22"/>
                    <a:pt x="59" y="21"/>
                  </a:cubicBezTo>
                  <a:cubicBezTo>
                    <a:pt x="61" y="20"/>
                    <a:pt x="56" y="17"/>
                    <a:pt x="55" y="17"/>
                  </a:cubicBezTo>
                  <a:cubicBezTo>
                    <a:pt x="54" y="17"/>
                    <a:pt x="53" y="17"/>
                    <a:pt x="52" y="17"/>
                  </a:cubicBezTo>
                  <a:cubicBezTo>
                    <a:pt x="51" y="16"/>
                    <a:pt x="49" y="15"/>
                    <a:pt x="48" y="14"/>
                  </a:cubicBezTo>
                  <a:cubicBezTo>
                    <a:pt x="46" y="13"/>
                    <a:pt x="47" y="12"/>
                    <a:pt x="47" y="9"/>
                  </a:cubicBezTo>
                  <a:cubicBezTo>
                    <a:pt x="46" y="8"/>
                    <a:pt x="45" y="7"/>
                    <a:pt x="4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73"/>
            <p:cNvSpPr/>
            <p:nvPr/>
          </p:nvSpPr>
          <p:spPr bwMode="auto">
            <a:xfrm>
              <a:off x="5569744" y="-1762124"/>
              <a:ext cx="33338" cy="42863"/>
            </a:xfrm>
            <a:custGeom>
              <a:avLst/>
              <a:gdLst>
                <a:gd name="T0" fmla="*/ 0 w 8"/>
                <a:gd name="T1" fmla="*/ 7 h 10"/>
                <a:gd name="T2" fmla="*/ 2 w 8"/>
                <a:gd name="T3" fmla="*/ 8 h 10"/>
                <a:gd name="T4" fmla="*/ 3 w 8"/>
                <a:gd name="T5" fmla="*/ 10 h 10"/>
                <a:gd name="T6" fmla="*/ 5 w 8"/>
                <a:gd name="T7" fmla="*/ 10 h 10"/>
                <a:gd name="T8" fmla="*/ 6 w 8"/>
                <a:gd name="T9" fmla="*/ 10 h 10"/>
                <a:gd name="T10" fmla="*/ 7 w 8"/>
                <a:gd name="T11" fmla="*/ 9 h 10"/>
                <a:gd name="T12" fmla="*/ 8 w 8"/>
                <a:gd name="T13" fmla="*/ 8 h 10"/>
                <a:gd name="T14" fmla="*/ 8 w 8"/>
                <a:gd name="T15" fmla="*/ 6 h 10"/>
                <a:gd name="T16" fmla="*/ 8 w 8"/>
                <a:gd name="T17" fmla="*/ 5 h 10"/>
                <a:gd name="T18" fmla="*/ 7 w 8"/>
                <a:gd name="T19" fmla="*/ 3 h 10"/>
                <a:gd name="T20" fmla="*/ 6 w 8"/>
                <a:gd name="T21" fmla="*/ 2 h 10"/>
                <a:gd name="T22" fmla="*/ 5 w 8"/>
                <a:gd name="T23" fmla="*/ 2 h 10"/>
                <a:gd name="T24" fmla="*/ 3 w 8"/>
                <a:gd name="T25" fmla="*/ 1 h 10"/>
                <a:gd name="T26" fmla="*/ 3 w 8"/>
                <a:gd name="T27" fmla="*/ 1 h 10"/>
                <a:gd name="T28" fmla="*/ 1 w 8"/>
                <a:gd name="T29" fmla="*/ 1 h 10"/>
                <a:gd name="T30" fmla="*/ 1 w 8"/>
                <a:gd name="T31" fmla="*/ 3 h 10"/>
                <a:gd name="T32" fmla="*/ 1 w 8"/>
                <a:gd name="T33" fmla="*/ 4 h 10"/>
                <a:gd name="T34" fmla="*/ 1 w 8"/>
                <a:gd name="T35" fmla="*/ 5 h 10"/>
                <a:gd name="T36" fmla="*/ 0 w 8"/>
                <a:gd name="T3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0">
                  <a:moveTo>
                    <a:pt x="0" y="7"/>
                  </a:moveTo>
                  <a:cubicBezTo>
                    <a:pt x="1" y="7"/>
                    <a:pt x="1" y="7"/>
                    <a:pt x="2" y="8"/>
                  </a:cubicBezTo>
                  <a:cubicBezTo>
                    <a:pt x="2" y="9"/>
                    <a:pt x="2" y="9"/>
                    <a:pt x="3" y="10"/>
                  </a:cubicBezTo>
                  <a:cubicBezTo>
                    <a:pt x="3" y="10"/>
                    <a:pt x="4" y="10"/>
                    <a:pt x="5" y="10"/>
                  </a:cubicBezTo>
                  <a:cubicBezTo>
                    <a:pt x="5" y="10"/>
                    <a:pt x="6" y="10"/>
                    <a:pt x="6" y="10"/>
                  </a:cubicBezTo>
                  <a:cubicBezTo>
                    <a:pt x="7" y="9"/>
                    <a:pt x="7" y="9"/>
                    <a:pt x="7" y="9"/>
                  </a:cubicBezTo>
                  <a:cubicBezTo>
                    <a:pt x="8" y="9"/>
                    <a:pt x="8" y="9"/>
                    <a:pt x="8" y="8"/>
                  </a:cubicBezTo>
                  <a:cubicBezTo>
                    <a:pt x="8" y="7"/>
                    <a:pt x="8" y="7"/>
                    <a:pt x="8" y="6"/>
                  </a:cubicBezTo>
                  <a:cubicBezTo>
                    <a:pt x="8" y="6"/>
                    <a:pt x="8" y="5"/>
                    <a:pt x="8" y="5"/>
                  </a:cubicBezTo>
                  <a:cubicBezTo>
                    <a:pt x="8" y="4"/>
                    <a:pt x="7" y="4"/>
                    <a:pt x="7" y="3"/>
                  </a:cubicBezTo>
                  <a:cubicBezTo>
                    <a:pt x="6" y="2"/>
                    <a:pt x="6" y="2"/>
                    <a:pt x="6" y="2"/>
                  </a:cubicBezTo>
                  <a:cubicBezTo>
                    <a:pt x="6" y="2"/>
                    <a:pt x="6" y="2"/>
                    <a:pt x="5" y="2"/>
                  </a:cubicBezTo>
                  <a:cubicBezTo>
                    <a:pt x="4" y="2"/>
                    <a:pt x="3" y="2"/>
                    <a:pt x="3" y="1"/>
                  </a:cubicBezTo>
                  <a:cubicBezTo>
                    <a:pt x="3" y="1"/>
                    <a:pt x="3" y="1"/>
                    <a:pt x="3" y="1"/>
                  </a:cubicBezTo>
                  <a:cubicBezTo>
                    <a:pt x="3" y="1"/>
                    <a:pt x="2" y="0"/>
                    <a:pt x="1" y="1"/>
                  </a:cubicBezTo>
                  <a:cubicBezTo>
                    <a:pt x="0" y="2"/>
                    <a:pt x="1" y="2"/>
                    <a:pt x="1" y="3"/>
                  </a:cubicBezTo>
                  <a:cubicBezTo>
                    <a:pt x="1" y="3"/>
                    <a:pt x="1" y="3"/>
                    <a:pt x="1" y="4"/>
                  </a:cubicBezTo>
                  <a:cubicBezTo>
                    <a:pt x="0" y="5"/>
                    <a:pt x="1" y="5"/>
                    <a:pt x="1" y="5"/>
                  </a:cubicBezTo>
                  <a:cubicBezTo>
                    <a:pt x="1" y="6"/>
                    <a:pt x="0" y="6"/>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74"/>
            <p:cNvSpPr/>
            <p:nvPr/>
          </p:nvSpPr>
          <p:spPr bwMode="auto">
            <a:xfrm>
              <a:off x="3999707" y="-1719262"/>
              <a:ext cx="1649413" cy="1103313"/>
            </a:xfrm>
            <a:custGeom>
              <a:avLst/>
              <a:gdLst>
                <a:gd name="T0" fmla="*/ 308 w 389"/>
                <a:gd name="T1" fmla="*/ 260 h 260"/>
                <a:gd name="T2" fmla="*/ 285 w 389"/>
                <a:gd name="T3" fmla="*/ 237 h 260"/>
                <a:gd name="T4" fmla="*/ 270 w 389"/>
                <a:gd name="T5" fmla="*/ 219 h 260"/>
                <a:gd name="T6" fmla="*/ 245 w 389"/>
                <a:gd name="T7" fmla="*/ 221 h 260"/>
                <a:gd name="T8" fmla="*/ 240 w 389"/>
                <a:gd name="T9" fmla="*/ 190 h 260"/>
                <a:gd name="T10" fmla="*/ 270 w 389"/>
                <a:gd name="T11" fmla="*/ 181 h 260"/>
                <a:gd name="T12" fmla="*/ 290 w 389"/>
                <a:gd name="T13" fmla="*/ 196 h 260"/>
                <a:gd name="T14" fmla="*/ 310 w 389"/>
                <a:gd name="T15" fmla="*/ 161 h 260"/>
                <a:gd name="T16" fmla="*/ 330 w 389"/>
                <a:gd name="T17" fmla="*/ 139 h 260"/>
                <a:gd name="T18" fmla="*/ 365 w 389"/>
                <a:gd name="T19" fmla="*/ 123 h 260"/>
                <a:gd name="T20" fmla="*/ 336 w 389"/>
                <a:gd name="T21" fmla="*/ 115 h 260"/>
                <a:gd name="T22" fmla="*/ 347 w 389"/>
                <a:gd name="T23" fmla="*/ 106 h 260"/>
                <a:gd name="T24" fmla="*/ 369 w 389"/>
                <a:gd name="T25" fmla="*/ 115 h 260"/>
                <a:gd name="T26" fmla="*/ 386 w 389"/>
                <a:gd name="T27" fmla="*/ 110 h 260"/>
                <a:gd name="T28" fmla="*/ 368 w 389"/>
                <a:gd name="T29" fmla="*/ 88 h 260"/>
                <a:gd name="T30" fmla="*/ 352 w 389"/>
                <a:gd name="T31" fmla="*/ 66 h 260"/>
                <a:gd name="T32" fmla="*/ 325 w 389"/>
                <a:gd name="T33" fmla="*/ 57 h 260"/>
                <a:gd name="T34" fmla="*/ 304 w 389"/>
                <a:gd name="T35" fmla="*/ 58 h 260"/>
                <a:gd name="T36" fmla="*/ 300 w 389"/>
                <a:gd name="T37" fmla="*/ 101 h 260"/>
                <a:gd name="T38" fmla="*/ 270 w 389"/>
                <a:gd name="T39" fmla="*/ 81 h 260"/>
                <a:gd name="T40" fmla="*/ 251 w 389"/>
                <a:gd name="T41" fmla="*/ 70 h 260"/>
                <a:gd name="T42" fmla="*/ 259 w 389"/>
                <a:gd name="T43" fmla="*/ 47 h 260"/>
                <a:gd name="T44" fmla="*/ 263 w 389"/>
                <a:gd name="T45" fmla="*/ 35 h 260"/>
                <a:gd name="T46" fmla="*/ 284 w 389"/>
                <a:gd name="T47" fmla="*/ 31 h 260"/>
                <a:gd name="T48" fmla="*/ 290 w 389"/>
                <a:gd name="T49" fmla="*/ 20 h 260"/>
                <a:gd name="T50" fmla="*/ 277 w 389"/>
                <a:gd name="T51" fmla="*/ 22 h 260"/>
                <a:gd name="T52" fmla="*/ 256 w 389"/>
                <a:gd name="T53" fmla="*/ 12 h 260"/>
                <a:gd name="T54" fmla="*/ 242 w 389"/>
                <a:gd name="T55" fmla="*/ 10 h 260"/>
                <a:gd name="T56" fmla="*/ 246 w 389"/>
                <a:gd name="T57" fmla="*/ 23 h 260"/>
                <a:gd name="T58" fmla="*/ 233 w 389"/>
                <a:gd name="T59" fmla="*/ 16 h 260"/>
                <a:gd name="T60" fmla="*/ 224 w 389"/>
                <a:gd name="T61" fmla="*/ 24 h 260"/>
                <a:gd name="T62" fmla="*/ 204 w 389"/>
                <a:gd name="T63" fmla="*/ 23 h 260"/>
                <a:gd name="T64" fmla="*/ 185 w 389"/>
                <a:gd name="T65" fmla="*/ 25 h 260"/>
                <a:gd name="T66" fmla="*/ 168 w 389"/>
                <a:gd name="T67" fmla="*/ 17 h 260"/>
                <a:gd name="T68" fmla="*/ 148 w 389"/>
                <a:gd name="T69" fmla="*/ 15 h 260"/>
                <a:gd name="T70" fmla="*/ 128 w 389"/>
                <a:gd name="T71" fmla="*/ 13 h 260"/>
                <a:gd name="T72" fmla="*/ 95 w 389"/>
                <a:gd name="T73" fmla="*/ 14 h 260"/>
                <a:gd name="T74" fmla="*/ 63 w 389"/>
                <a:gd name="T75" fmla="*/ 8 h 260"/>
                <a:gd name="T76" fmla="*/ 40 w 389"/>
                <a:gd name="T77" fmla="*/ 3 h 260"/>
                <a:gd name="T78" fmla="*/ 4 w 389"/>
                <a:gd name="T79" fmla="*/ 21 h 260"/>
                <a:gd name="T80" fmla="*/ 16 w 389"/>
                <a:gd name="T81" fmla="*/ 32 h 260"/>
                <a:gd name="T82" fmla="*/ 17 w 389"/>
                <a:gd name="T83" fmla="*/ 40 h 260"/>
                <a:gd name="T84" fmla="*/ 22 w 389"/>
                <a:gd name="T85" fmla="*/ 68 h 260"/>
                <a:gd name="T86" fmla="*/ 30 w 389"/>
                <a:gd name="T87" fmla="*/ 79 h 260"/>
                <a:gd name="T88" fmla="*/ 29 w 389"/>
                <a:gd name="T89" fmla="*/ 81 h 260"/>
                <a:gd name="T90" fmla="*/ 56 w 389"/>
                <a:gd name="T91" fmla="*/ 67 h 260"/>
                <a:gd name="T92" fmla="*/ 92 w 389"/>
                <a:gd name="T93" fmla="*/ 65 h 260"/>
                <a:gd name="T94" fmla="*/ 119 w 389"/>
                <a:gd name="T95" fmla="*/ 76 h 260"/>
                <a:gd name="T96" fmla="*/ 136 w 389"/>
                <a:gd name="T97" fmla="*/ 103 h 260"/>
                <a:gd name="T98" fmla="*/ 151 w 389"/>
                <a:gd name="T99" fmla="*/ 116 h 260"/>
                <a:gd name="T100" fmla="*/ 140 w 389"/>
                <a:gd name="T101" fmla="*/ 113 h 260"/>
                <a:gd name="T102" fmla="*/ 148 w 389"/>
                <a:gd name="T103" fmla="*/ 145 h 260"/>
                <a:gd name="T104" fmla="*/ 168 w 389"/>
                <a:gd name="T105" fmla="*/ 173 h 260"/>
                <a:gd name="T106" fmla="*/ 191 w 389"/>
                <a:gd name="T107" fmla="*/ 204 h 260"/>
                <a:gd name="T108" fmla="*/ 181 w 389"/>
                <a:gd name="T109" fmla="*/ 188 h 260"/>
                <a:gd name="T110" fmla="*/ 200 w 389"/>
                <a:gd name="T111" fmla="*/ 199 h 260"/>
                <a:gd name="T112" fmla="*/ 219 w 389"/>
                <a:gd name="T113" fmla="*/ 225 h 260"/>
                <a:gd name="T114" fmla="*/ 254 w 389"/>
                <a:gd name="T115" fmla="*/ 235 h 260"/>
                <a:gd name="T116" fmla="*/ 276 w 389"/>
                <a:gd name="T117" fmla="*/ 24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9" h="260">
                  <a:moveTo>
                    <a:pt x="285" y="254"/>
                  </a:moveTo>
                  <a:cubicBezTo>
                    <a:pt x="287" y="255"/>
                    <a:pt x="287" y="257"/>
                    <a:pt x="290" y="258"/>
                  </a:cubicBezTo>
                  <a:cubicBezTo>
                    <a:pt x="290" y="258"/>
                    <a:pt x="294" y="259"/>
                    <a:pt x="294" y="258"/>
                  </a:cubicBezTo>
                  <a:cubicBezTo>
                    <a:pt x="295" y="258"/>
                    <a:pt x="295" y="257"/>
                    <a:pt x="295" y="256"/>
                  </a:cubicBezTo>
                  <a:cubicBezTo>
                    <a:pt x="295" y="256"/>
                    <a:pt x="297" y="255"/>
                    <a:pt x="297" y="255"/>
                  </a:cubicBezTo>
                  <a:cubicBezTo>
                    <a:pt x="299" y="255"/>
                    <a:pt x="301" y="254"/>
                    <a:pt x="302" y="256"/>
                  </a:cubicBezTo>
                  <a:cubicBezTo>
                    <a:pt x="303" y="258"/>
                    <a:pt x="302" y="259"/>
                    <a:pt x="303" y="260"/>
                  </a:cubicBezTo>
                  <a:cubicBezTo>
                    <a:pt x="304" y="260"/>
                    <a:pt x="307" y="260"/>
                    <a:pt x="308" y="260"/>
                  </a:cubicBezTo>
                  <a:cubicBezTo>
                    <a:pt x="309" y="258"/>
                    <a:pt x="308" y="257"/>
                    <a:pt x="307" y="256"/>
                  </a:cubicBezTo>
                  <a:cubicBezTo>
                    <a:pt x="305" y="256"/>
                    <a:pt x="305" y="256"/>
                    <a:pt x="305" y="256"/>
                  </a:cubicBezTo>
                  <a:cubicBezTo>
                    <a:pt x="305" y="254"/>
                    <a:pt x="305" y="254"/>
                    <a:pt x="305" y="254"/>
                  </a:cubicBezTo>
                  <a:cubicBezTo>
                    <a:pt x="304" y="253"/>
                    <a:pt x="300" y="252"/>
                    <a:pt x="299" y="252"/>
                  </a:cubicBezTo>
                  <a:cubicBezTo>
                    <a:pt x="297" y="252"/>
                    <a:pt x="296" y="252"/>
                    <a:pt x="294" y="252"/>
                  </a:cubicBezTo>
                  <a:cubicBezTo>
                    <a:pt x="292" y="253"/>
                    <a:pt x="289" y="254"/>
                    <a:pt x="288" y="252"/>
                  </a:cubicBezTo>
                  <a:cubicBezTo>
                    <a:pt x="285" y="249"/>
                    <a:pt x="283" y="246"/>
                    <a:pt x="284" y="242"/>
                  </a:cubicBezTo>
                  <a:cubicBezTo>
                    <a:pt x="285" y="240"/>
                    <a:pt x="285" y="239"/>
                    <a:pt x="285" y="237"/>
                  </a:cubicBezTo>
                  <a:cubicBezTo>
                    <a:pt x="285" y="234"/>
                    <a:pt x="284" y="233"/>
                    <a:pt x="281" y="233"/>
                  </a:cubicBezTo>
                  <a:cubicBezTo>
                    <a:pt x="281" y="233"/>
                    <a:pt x="280" y="233"/>
                    <a:pt x="280" y="233"/>
                  </a:cubicBezTo>
                  <a:cubicBezTo>
                    <a:pt x="279" y="233"/>
                    <a:pt x="278" y="233"/>
                    <a:pt x="277" y="233"/>
                  </a:cubicBezTo>
                  <a:cubicBezTo>
                    <a:pt x="276" y="232"/>
                    <a:pt x="276" y="232"/>
                    <a:pt x="275" y="231"/>
                  </a:cubicBezTo>
                  <a:cubicBezTo>
                    <a:pt x="273" y="231"/>
                    <a:pt x="272" y="232"/>
                    <a:pt x="271" y="232"/>
                  </a:cubicBezTo>
                  <a:cubicBezTo>
                    <a:pt x="270" y="232"/>
                    <a:pt x="268" y="233"/>
                    <a:pt x="267" y="232"/>
                  </a:cubicBezTo>
                  <a:cubicBezTo>
                    <a:pt x="263" y="230"/>
                    <a:pt x="270" y="224"/>
                    <a:pt x="270" y="222"/>
                  </a:cubicBezTo>
                  <a:cubicBezTo>
                    <a:pt x="271" y="221"/>
                    <a:pt x="270" y="220"/>
                    <a:pt x="270" y="219"/>
                  </a:cubicBezTo>
                  <a:cubicBezTo>
                    <a:pt x="271" y="218"/>
                    <a:pt x="271" y="217"/>
                    <a:pt x="272" y="216"/>
                  </a:cubicBezTo>
                  <a:cubicBezTo>
                    <a:pt x="272" y="214"/>
                    <a:pt x="273" y="213"/>
                    <a:pt x="272" y="212"/>
                  </a:cubicBezTo>
                  <a:cubicBezTo>
                    <a:pt x="271" y="212"/>
                    <a:pt x="267" y="212"/>
                    <a:pt x="266" y="212"/>
                  </a:cubicBezTo>
                  <a:cubicBezTo>
                    <a:pt x="264" y="213"/>
                    <a:pt x="263" y="215"/>
                    <a:pt x="262" y="216"/>
                  </a:cubicBezTo>
                  <a:cubicBezTo>
                    <a:pt x="261" y="218"/>
                    <a:pt x="261" y="220"/>
                    <a:pt x="260" y="221"/>
                  </a:cubicBezTo>
                  <a:cubicBezTo>
                    <a:pt x="259" y="222"/>
                    <a:pt x="258" y="222"/>
                    <a:pt x="257" y="222"/>
                  </a:cubicBezTo>
                  <a:cubicBezTo>
                    <a:pt x="255" y="222"/>
                    <a:pt x="252" y="221"/>
                    <a:pt x="250" y="222"/>
                  </a:cubicBezTo>
                  <a:cubicBezTo>
                    <a:pt x="248" y="222"/>
                    <a:pt x="248" y="221"/>
                    <a:pt x="245" y="221"/>
                  </a:cubicBezTo>
                  <a:cubicBezTo>
                    <a:pt x="244" y="220"/>
                    <a:pt x="242" y="221"/>
                    <a:pt x="241" y="220"/>
                  </a:cubicBezTo>
                  <a:cubicBezTo>
                    <a:pt x="238" y="218"/>
                    <a:pt x="240" y="217"/>
                    <a:pt x="239" y="215"/>
                  </a:cubicBezTo>
                  <a:cubicBezTo>
                    <a:pt x="238" y="214"/>
                    <a:pt x="237" y="214"/>
                    <a:pt x="236" y="213"/>
                  </a:cubicBezTo>
                  <a:cubicBezTo>
                    <a:pt x="235" y="212"/>
                    <a:pt x="235" y="209"/>
                    <a:pt x="235" y="208"/>
                  </a:cubicBezTo>
                  <a:cubicBezTo>
                    <a:pt x="236" y="205"/>
                    <a:pt x="238" y="202"/>
                    <a:pt x="238" y="199"/>
                  </a:cubicBezTo>
                  <a:cubicBezTo>
                    <a:pt x="238" y="198"/>
                    <a:pt x="238" y="197"/>
                    <a:pt x="238" y="197"/>
                  </a:cubicBezTo>
                  <a:cubicBezTo>
                    <a:pt x="238" y="195"/>
                    <a:pt x="239" y="195"/>
                    <a:pt x="240" y="193"/>
                  </a:cubicBezTo>
                  <a:cubicBezTo>
                    <a:pt x="240" y="192"/>
                    <a:pt x="240" y="191"/>
                    <a:pt x="240" y="190"/>
                  </a:cubicBezTo>
                  <a:cubicBezTo>
                    <a:pt x="241" y="188"/>
                    <a:pt x="243" y="187"/>
                    <a:pt x="245" y="187"/>
                  </a:cubicBezTo>
                  <a:cubicBezTo>
                    <a:pt x="248" y="186"/>
                    <a:pt x="250" y="185"/>
                    <a:pt x="254" y="186"/>
                  </a:cubicBezTo>
                  <a:cubicBezTo>
                    <a:pt x="255" y="186"/>
                    <a:pt x="256" y="186"/>
                    <a:pt x="257" y="186"/>
                  </a:cubicBezTo>
                  <a:cubicBezTo>
                    <a:pt x="258" y="186"/>
                    <a:pt x="259" y="185"/>
                    <a:pt x="259" y="186"/>
                  </a:cubicBezTo>
                  <a:cubicBezTo>
                    <a:pt x="260" y="186"/>
                    <a:pt x="260" y="187"/>
                    <a:pt x="261" y="187"/>
                  </a:cubicBezTo>
                  <a:cubicBezTo>
                    <a:pt x="262" y="187"/>
                    <a:pt x="263" y="188"/>
                    <a:pt x="264" y="186"/>
                  </a:cubicBezTo>
                  <a:cubicBezTo>
                    <a:pt x="264" y="184"/>
                    <a:pt x="262" y="184"/>
                    <a:pt x="261" y="183"/>
                  </a:cubicBezTo>
                  <a:cubicBezTo>
                    <a:pt x="264" y="182"/>
                    <a:pt x="267" y="182"/>
                    <a:pt x="270" y="181"/>
                  </a:cubicBezTo>
                  <a:cubicBezTo>
                    <a:pt x="273" y="181"/>
                    <a:pt x="273" y="181"/>
                    <a:pt x="276" y="181"/>
                  </a:cubicBezTo>
                  <a:cubicBezTo>
                    <a:pt x="276" y="181"/>
                    <a:pt x="276" y="181"/>
                    <a:pt x="277" y="181"/>
                  </a:cubicBezTo>
                  <a:cubicBezTo>
                    <a:pt x="277" y="181"/>
                    <a:pt x="278" y="181"/>
                    <a:pt x="278" y="181"/>
                  </a:cubicBezTo>
                  <a:cubicBezTo>
                    <a:pt x="279" y="182"/>
                    <a:pt x="279" y="183"/>
                    <a:pt x="280" y="183"/>
                  </a:cubicBezTo>
                  <a:cubicBezTo>
                    <a:pt x="281" y="184"/>
                    <a:pt x="282" y="184"/>
                    <a:pt x="283" y="184"/>
                  </a:cubicBezTo>
                  <a:cubicBezTo>
                    <a:pt x="284" y="184"/>
                    <a:pt x="284" y="184"/>
                    <a:pt x="285" y="184"/>
                  </a:cubicBezTo>
                  <a:cubicBezTo>
                    <a:pt x="287" y="185"/>
                    <a:pt x="288" y="189"/>
                    <a:pt x="289" y="191"/>
                  </a:cubicBezTo>
                  <a:cubicBezTo>
                    <a:pt x="289" y="192"/>
                    <a:pt x="289" y="194"/>
                    <a:pt x="290" y="196"/>
                  </a:cubicBezTo>
                  <a:cubicBezTo>
                    <a:pt x="291" y="198"/>
                    <a:pt x="295" y="202"/>
                    <a:pt x="298" y="200"/>
                  </a:cubicBezTo>
                  <a:cubicBezTo>
                    <a:pt x="299" y="198"/>
                    <a:pt x="297" y="193"/>
                    <a:pt x="296" y="192"/>
                  </a:cubicBezTo>
                  <a:cubicBezTo>
                    <a:pt x="294" y="189"/>
                    <a:pt x="293" y="188"/>
                    <a:pt x="293" y="185"/>
                  </a:cubicBezTo>
                  <a:cubicBezTo>
                    <a:pt x="293" y="184"/>
                    <a:pt x="293" y="182"/>
                    <a:pt x="293" y="180"/>
                  </a:cubicBezTo>
                  <a:cubicBezTo>
                    <a:pt x="294" y="177"/>
                    <a:pt x="295" y="177"/>
                    <a:pt x="297" y="176"/>
                  </a:cubicBezTo>
                  <a:cubicBezTo>
                    <a:pt x="299" y="174"/>
                    <a:pt x="299" y="172"/>
                    <a:pt x="300" y="171"/>
                  </a:cubicBezTo>
                  <a:cubicBezTo>
                    <a:pt x="302" y="168"/>
                    <a:pt x="304" y="169"/>
                    <a:pt x="306" y="168"/>
                  </a:cubicBezTo>
                  <a:cubicBezTo>
                    <a:pt x="308" y="167"/>
                    <a:pt x="310" y="164"/>
                    <a:pt x="310" y="161"/>
                  </a:cubicBezTo>
                  <a:cubicBezTo>
                    <a:pt x="310" y="159"/>
                    <a:pt x="309" y="157"/>
                    <a:pt x="312" y="154"/>
                  </a:cubicBezTo>
                  <a:cubicBezTo>
                    <a:pt x="314" y="153"/>
                    <a:pt x="314" y="152"/>
                    <a:pt x="315" y="149"/>
                  </a:cubicBezTo>
                  <a:cubicBezTo>
                    <a:pt x="315" y="148"/>
                    <a:pt x="316" y="148"/>
                    <a:pt x="317" y="147"/>
                  </a:cubicBezTo>
                  <a:cubicBezTo>
                    <a:pt x="318" y="147"/>
                    <a:pt x="318" y="147"/>
                    <a:pt x="318" y="147"/>
                  </a:cubicBezTo>
                  <a:cubicBezTo>
                    <a:pt x="318" y="146"/>
                    <a:pt x="318" y="145"/>
                    <a:pt x="319" y="145"/>
                  </a:cubicBezTo>
                  <a:cubicBezTo>
                    <a:pt x="320" y="142"/>
                    <a:pt x="322" y="142"/>
                    <a:pt x="325" y="142"/>
                  </a:cubicBezTo>
                  <a:cubicBezTo>
                    <a:pt x="326" y="142"/>
                    <a:pt x="327" y="142"/>
                    <a:pt x="327" y="142"/>
                  </a:cubicBezTo>
                  <a:cubicBezTo>
                    <a:pt x="329" y="142"/>
                    <a:pt x="330" y="142"/>
                    <a:pt x="330" y="139"/>
                  </a:cubicBezTo>
                  <a:cubicBezTo>
                    <a:pt x="330" y="136"/>
                    <a:pt x="330" y="136"/>
                    <a:pt x="333" y="134"/>
                  </a:cubicBezTo>
                  <a:cubicBezTo>
                    <a:pt x="335" y="132"/>
                    <a:pt x="338" y="130"/>
                    <a:pt x="341" y="129"/>
                  </a:cubicBezTo>
                  <a:cubicBezTo>
                    <a:pt x="342" y="129"/>
                    <a:pt x="343" y="129"/>
                    <a:pt x="344" y="129"/>
                  </a:cubicBezTo>
                  <a:cubicBezTo>
                    <a:pt x="345" y="128"/>
                    <a:pt x="346" y="127"/>
                    <a:pt x="347" y="127"/>
                  </a:cubicBezTo>
                  <a:cubicBezTo>
                    <a:pt x="346" y="129"/>
                    <a:pt x="342" y="133"/>
                    <a:pt x="346" y="134"/>
                  </a:cubicBezTo>
                  <a:cubicBezTo>
                    <a:pt x="348" y="135"/>
                    <a:pt x="349" y="133"/>
                    <a:pt x="351" y="132"/>
                  </a:cubicBezTo>
                  <a:cubicBezTo>
                    <a:pt x="353" y="130"/>
                    <a:pt x="354" y="130"/>
                    <a:pt x="356" y="130"/>
                  </a:cubicBezTo>
                  <a:cubicBezTo>
                    <a:pt x="359" y="129"/>
                    <a:pt x="365" y="126"/>
                    <a:pt x="365" y="123"/>
                  </a:cubicBezTo>
                  <a:cubicBezTo>
                    <a:pt x="365" y="122"/>
                    <a:pt x="365" y="120"/>
                    <a:pt x="364" y="120"/>
                  </a:cubicBezTo>
                  <a:cubicBezTo>
                    <a:pt x="362" y="119"/>
                    <a:pt x="362" y="121"/>
                    <a:pt x="361" y="122"/>
                  </a:cubicBezTo>
                  <a:cubicBezTo>
                    <a:pt x="360" y="124"/>
                    <a:pt x="360" y="124"/>
                    <a:pt x="358" y="125"/>
                  </a:cubicBezTo>
                  <a:cubicBezTo>
                    <a:pt x="357" y="125"/>
                    <a:pt x="353" y="125"/>
                    <a:pt x="352" y="124"/>
                  </a:cubicBezTo>
                  <a:cubicBezTo>
                    <a:pt x="351" y="123"/>
                    <a:pt x="351" y="121"/>
                    <a:pt x="350" y="120"/>
                  </a:cubicBezTo>
                  <a:cubicBezTo>
                    <a:pt x="348" y="119"/>
                    <a:pt x="347" y="120"/>
                    <a:pt x="347" y="117"/>
                  </a:cubicBezTo>
                  <a:cubicBezTo>
                    <a:pt x="347" y="115"/>
                    <a:pt x="351" y="114"/>
                    <a:pt x="348" y="112"/>
                  </a:cubicBezTo>
                  <a:cubicBezTo>
                    <a:pt x="344" y="109"/>
                    <a:pt x="338" y="112"/>
                    <a:pt x="336" y="115"/>
                  </a:cubicBezTo>
                  <a:cubicBezTo>
                    <a:pt x="336" y="115"/>
                    <a:pt x="336" y="116"/>
                    <a:pt x="335" y="116"/>
                  </a:cubicBezTo>
                  <a:cubicBezTo>
                    <a:pt x="335" y="117"/>
                    <a:pt x="333" y="118"/>
                    <a:pt x="332" y="118"/>
                  </a:cubicBezTo>
                  <a:cubicBezTo>
                    <a:pt x="330" y="119"/>
                    <a:pt x="327" y="119"/>
                    <a:pt x="326" y="120"/>
                  </a:cubicBezTo>
                  <a:cubicBezTo>
                    <a:pt x="327" y="117"/>
                    <a:pt x="330" y="115"/>
                    <a:pt x="332" y="114"/>
                  </a:cubicBezTo>
                  <a:cubicBezTo>
                    <a:pt x="335" y="113"/>
                    <a:pt x="335" y="111"/>
                    <a:pt x="338" y="109"/>
                  </a:cubicBezTo>
                  <a:cubicBezTo>
                    <a:pt x="339" y="109"/>
                    <a:pt x="340" y="108"/>
                    <a:pt x="341" y="108"/>
                  </a:cubicBezTo>
                  <a:cubicBezTo>
                    <a:pt x="342" y="107"/>
                    <a:pt x="342" y="106"/>
                    <a:pt x="342" y="106"/>
                  </a:cubicBezTo>
                  <a:cubicBezTo>
                    <a:pt x="343" y="105"/>
                    <a:pt x="345" y="106"/>
                    <a:pt x="347" y="106"/>
                  </a:cubicBezTo>
                  <a:cubicBezTo>
                    <a:pt x="349" y="106"/>
                    <a:pt x="350" y="106"/>
                    <a:pt x="352" y="106"/>
                  </a:cubicBezTo>
                  <a:cubicBezTo>
                    <a:pt x="354" y="105"/>
                    <a:pt x="356" y="105"/>
                    <a:pt x="357" y="105"/>
                  </a:cubicBezTo>
                  <a:cubicBezTo>
                    <a:pt x="358" y="106"/>
                    <a:pt x="359" y="106"/>
                    <a:pt x="361" y="106"/>
                  </a:cubicBezTo>
                  <a:cubicBezTo>
                    <a:pt x="362" y="106"/>
                    <a:pt x="364" y="105"/>
                    <a:pt x="365" y="104"/>
                  </a:cubicBezTo>
                  <a:cubicBezTo>
                    <a:pt x="367" y="103"/>
                    <a:pt x="368" y="104"/>
                    <a:pt x="370" y="104"/>
                  </a:cubicBezTo>
                  <a:cubicBezTo>
                    <a:pt x="370" y="104"/>
                    <a:pt x="371" y="104"/>
                    <a:pt x="372" y="104"/>
                  </a:cubicBezTo>
                  <a:cubicBezTo>
                    <a:pt x="372" y="107"/>
                    <a:pt x="370" y="107"/>
                    <a:pt x="369" y="110"/>
                  </a:cubicBezTo>
                  <a:cubicBezTo>
                    <a:pt x="369" y="111"/>
                    <a:pt x="369" y="113"/>
                    <a:pt x="369" y="115"/>
                  </a:cubicBezTo>
                  <a:cubicBezTo>
                    <a:pt x="368" y="117"/>
                    <a:pt x="368" y="118"/>
                    <a:pt x="372" y="118"/>
                  </a:cubicBezTo>
                  <a:cubicBezTo>
                    <a:pt x="373" y="118"/>
                    <a:pt x="374" y="118"/>
                    <a:pt x="375" y="118"/>
                  </a:cubicBezTo>
                  <a:cubicBezTo>
                    <a:pt x="376" y="117"/>
                    <a:pt x="377" y="117"/>
                    <a:pt x="379" y="117"/>
                  </a:cubicBezTo>
                  <a:cubicBezTo>
                    <a:pt x="379" y="117"/>
                    <a:pt x="380" y="118"/>
                    <a:pt x="380" y="118"/>
                  </a:cubicBezTo>
                  <a:cubicBezTo>
                    <a:pt x="382" y="119"/>
                    <a:pt x="383" y="121"/>
                    <a:pt x="384" y="121"/>
                  </a:cubicBezTo>
                  <a:cubicBezTo>
                    <a:pt x="386" y="123"/>
                    <a:pt x="389" y="121"/>
                    <a:pt x="389" y="119"/>
                  </a:cubicBezTo>
                  <a:cubicBezTo>
                    <a:pt x="389" y="116"/>
                    <a:pt x="386" y="116"/>
                    <a:pt x="386" y="114"/>
                  </a:cubicBezTo>
                  <a:cubicBezTo>
                    <a:pt x="386" y="113"/>
                    <a:pt x="386" y="111"/>
                    <a:pt x="386" y="110"/>
                  </a:cubicBezTo>
                  <a:cubicBezTo>
                    <a:pt x="386" y="107"/>
                    <a:pt x="383" y="108"/>
                    <a:pt x="380" y="107"/>
                  </a:cubicBezTo>
                  <a:cubicBezTo>
                    <a:pt x="380" y="106"/>
                    <a:pt x="378" y="104"/>
                    <a:pt x="377" y="103"/>
                  </a:cubicBezTo>
                  <a:cubicBezTo>
                    <a:pt x="377" y="102"/>
                    <a:pt x="378" y="101"/>
                    <a:pt x="378" y="100"/>
                  </a:cubicBezTo>
                  <a:cubicBezTo>
                    <a:pt x="378" y="97"/>
                    <a:pt x="373" y="98"/>
                    <a:pt x="376" y="95"/>
                  </a:cubicBezTo>
                  <a:cubicBezTo>
                    <a:pt x="375" y="94"/>
                    <a:pt x="371" y="91"/>
                    <a:pt x="369" y="91"/>
                  </a:cubicBezTo>
                  <a:cubicBezTo>
                    <a:pt x="368" y="91"/>
                    <a:pt x="368" y="92"/>
                    <a:pt x="367" y="92"/>
                  </a:cubicBezTo>
                  <a:cubicBezTo>
                    <a:pt x="366" y="93"/>
                    <a:pt x="366" y="94"/>
                    <a:pt x="364" y="94"/>
                  </a:cubicBezTo>
                  <a:cubicBezTo>
                    <a:pt x="362" y="93"/>
                    <a:pt x="368" y="88"/>
                    <a:pt x="368" y="88"/>
                  </a:cubicBezTo>
                  <a:cubicBezTo>
                    <a:pt x="370" y="85"/>
                    <a:pt x="365" y="85"/>
                    <a:pt x="363" y="83"/>
                  </a:cubicBezTo>
                  <a:cubicBezTo>
                    <a:pt x="363" y="83"/>
                    <a:pt x="363" y="82"/>
                    <a:pt x="363" y="82"/>
                  </a:cubicBezTo>
                  <a:cubicBezTo>
                    <a:pt x="362" y="81"/>
                    <a:pt x="362" y="81"/>
                    <a:pt x="361" y="81"/>
                  </a:cubicBezTo>
                  <a:cubicBezTo>
                    <a:pt x="361" y="81"/>
                    <a:pt x="360" y="80"/>
                    <a:pt x="360" y="80"/>
                  </a:cubicBezTo>
                  <a:cubicBezTo>
                    <a:pt x="358" y="79"/>
                    <a:pt x="358" y="79"/>
                    <a:pt x="358" y="79"/>
                  </a:cubicBezTo>
                  <a:cubicBezTo>
                    <a:pt x="357" y="77"/>
                    <a:pt x="359" y="77"/>
                    <a:pt x="359" y="76"/>
                  </a:cubicBezTo>
                  <a:cubicBezTo>
                    <a:pt x="361" y="74"/>
                    <a:pt x="355" y="71"/>
                    <a:pt x="354" y="70"/>
                  </a:cubicBezTo>
                  <a:cubicBezTo>
                    <a:pt x="354" y="68"/>
                    <a:pt x="354" y="67"/>
                    <a:pt x="352" y="66"/>
                  </a:cubicBezTo>
                  <a:cubicBezTo>
                    <a:pt x="350" y="64"/>
                    <a:pt x="349" y="62"/>
                    <a:pt x="346" y="65"/>
                  </a:cubicBezTo>
                  <a:cubicBezTo>
                    <a:pt x="345" y="66"/>
                    <a:pt x="345" y="68"/>
                    <a:pt x="344" y="69"/>
                  </a:cubicBezTo>
                  <a:cubicBezTo>
                    <a:pt x="342" y="71"/>
                    <a:pt x="340" y="73"/>
                    <a:pt x="337" y="73"/>
                  </a:cubicBezTo>
                  <a:cubicBezTo>
                    <a:pt x="335" y="73"/>
                    <a:pt x="334" y="70"/>
                    <a:pt x="332" y="70"/>
                  </a:cubicBezTo>
                  <a:cubicBezTo>
                    <a:pt x="332" y="68"/>
                    <a:pt x="332" y="66"/>
                    <a:pt x="333" y="64"/>
                  </a:cubicBezTo>
                  <a:cubicBezTo>
                    <a:pt x="333" y="61"/>
                    <a:pt x="331" y="61"/>
                    <a:pt x="329" y="60"/>
                  </a:cubicBezTo>
                  <a:cubicBezTo>
                    <a:pt x="328" y="59"/>
                    <a:pt x="328" y="58"/>
                    <a:pt x="327" y="57"/>
                  </a:cubicBezTo>
                  <a:cubicBezTo>
                    <a:pt x="327" y="57"/>
                    <a:pt x="325" y="57"/>
                    <a:pt x="325" y="57"/>
                  </a:cubicBezTo>
                  <a:cubicBezTo>
                    <a:pt x="323" y="56"/>
                    <a:pt x="322" y="55"/>
                    <a:pt x="321" y="54"/>
                  </a:cubicBezTo>
                  <a:cubicBezTo>
                    <a:pt x="320" y="53"/>
                    <a:pt x="321" y="53"/>
                    <a:pt x="320" y="52"/>
                  </a:cubicBezTo>
                  <a:cubicBezTo>
                    <a:pt x="320" y="52"/>
                    <a:pt x="318" y="52"/>
                    <a:pt x="317" y="52"/>
                  </a:cubicBezTo>
                  <a:cubicBezTo>
                    <a:pt x="316" y="52"/>
                    <a:pt x="314" y="52"/>
                    <a:pt x="313" y="52"/>
                  </a:cubicBezTo>
                  <a:cubicBezTo>
                    <a:pt x="312" y="52"/>
                    <a:pt x="310" y="52"/>
                    <a:pt x="309" y="52"/>
                  </a:cubicBezTo>
                  <a:cubicBezTo>
                    <a:pt x="308" y="52"/>
                    <a:pt x="308" y="52"/>
                    <a:pt x="307" y="52"/>
                  </a:cubicBezTo>
                  <a:cubicBezTo>
                    <a:pt x="304" y="51"/>
                    <a:pt x="300" y="51"/>
                    <a:pt x="301" y="55"/>
                  </a:cubicBezTo>
                  <a:cubicBezTo>
                    <a:pt x="301" y="56"/>
                    <a:pt x="303" y="57"/>
                    <a:pt x="304" y="58"/>
                  </a:cubicBezTo>
                  <a:cubicBezTo>
                    <a:pt x="305" y="59"/>
                    <a:pt x="306" y="60"/>
                    <a:pt x="306" y="61"/>
                  </a:cubicBezTo>
                  <a:cubicBezTo>
                    <a:pt x="306" y="63"/>
                    <a:pt x="306" y="65"/>
                    <a:pt x="305" y="67"/>
                  </a:cubicBezTo>
                  <a:cubicBezTo>
                    <a:pt x="303" y="70"/>
                    <a:pt x="305" y="71"/>
                    <a:pt x="307" y="74"/>
                  </a:cubicBezTo>
                  <a:cubicBezTo>
                    <a:pt x="308" y="78"/>
                    <a:pt x="308" y="82"/>
                    <a:pt x="305" y="85"/>
                  </a:cubicBezTo>
                  <a:cubicBezTo>
                    <a:pt x="303" y="87"/>
                    <a:pt x="299" y="87"/>
                    <a:pt x="299" y="91"/>
                  </a:cubicBezTo>
                  <a:cubicBezTo>
                    <a:pt x="299" y="91"/>
                    <a:pt x="300" y="92"/>
                    <a:pt x="300" y="93"/>
                  </a:cubicBezTo>
                  <a:cubicBezTo>
                    <a:pt x="300" y="94"/>
                    <a:pt x="300" y="95"/>
                    <a:pt x="300" y="96"/>
                  </a:cubicBezTo>
                  <a:cubicBezTo>
                    <a:pt x="300" y="98"/>
                    <a:pt x="301" y="100"/>
                    <a:pt x="300" y="101"/>
                  </a:cubicBezTo>
                  <a:cubicBezTo>
                    <a:pt x="300" y="102"/>
                    <a:pt x="297" y="103"/>
                    <a:pt x="296" y="103"/>
                  </a:cubicBezTo>
                  <a:cubicBezTo>
                    <a:pt x="295" y="103"/>
                    <a:pt x="294" y="101"/>
                    <a:pt x="293" y="101"/>
                  </a:cubicBezTo>
                  <a:cubicBezTo>
                    <a:pt x="291" y="100"/>
                    <a:pt x="291" y="99"/>
                    <a:pt x="290" y="98"/>
                  </a:cubicBezTo>
                  <a:cubicBezTo>
                    <a:pt x="288" y="94"/>
                    <a:pt x="289" y="91"/>
                    <a:pt x="289" y="87"/>
                  </a:cubicBezTo>
                  <a:cubicBezTo>
                    <a:pt x="288" y="85"/>
                    <a:pt x="289" y="85"/>
                    <a:pt x="287" y="84"/>
                  </a:cubicBezTo>
                  <a:cubicBezTo>
                    <a:pt x="286" y="84"/>
                    <a:pt x="284" y="85"/>
                    <a:pt x="282" y="85"/>
                  </a:cubicBezTo>
                  <a:cubicBezTo>
                    <a:pt x="280" y="85"/>
                    <a:pt x="279" y="84"/>
                    <a:pt x="277" y="84"/>
                  </a:cubicBezTo>
                  <a:cubicBezTo>
                    <a:pt x="274" y="83"/>
                    <a:pt x="272" y="83"/>
                    <a:pt x="270" y="81"/>
                  </a:cubicBezTo>
                  <a:cubicBezTo>
                    <a:pt x="269" y="80"/>
                    <a:pt x="268" y="79"/>
                    <a:pt x="267" y="79"/>
                  </a:cubicBezTo>
                  <a:cubicBezTo>
                    <a:pt x="267" y="79"/>
                    <a:pt x="266" y="79"/>
                    <a:pt x="266" y="79"/>
                  </a:cubicBezTo>
                  <a:cubicBezTo>
                    <a:pt x="265" y="79"/>
                    <a:pt x="265" y="79"/>
                    <a:pt x="265" y="79"/>
                  </a:cubicBezTo>
                  <a:cubicBezTo>
                    <a:pt x="264" y="79"/>
                    <a:pt x="264" y="78"/>
                    <a:pt x="263" y="78"/>
                  </a:cubicBezTo>
                  <a:cubicBezTo>
                    <a:pt x="262" y="77"/>
                    <a:pt x="260" y="77"/>
                    <a:pt x="258" y="77"/>
                  </a:cubicBezTo>
                  <a:cubicBezTo>
                    <a:pt x="257" y="77"/>
                    <a:pt x="256" y="78"/>
                    <a:pt x="255" y="77"/>
                  </a:cubicBezTo>
                  <a:cubicBezTo>
                    <a:pt x="255" y="76"/>
                    <a:pt x="255" y="73"/>
                    <a:pt x="254" y="72"/>
                  </a:cubicBezTo>
                  <a:cubicBezTo>
                    <a:pt x="254" y="71"/>
                    <a:pt x="252" y="71"/>
                    <a:pt x="251" y="70"/>
                  </a:cubicBezTo>
                  <a:cubicBezTo>
                    <a:pt x="250" y="69"/>
                    <a:pt x="248" y="69"/>
                    <a:pt x="246" y="69"/>
                  </a:cubicBezTo>
                  <a:cubicBezTo>
                    <a:pt x="245" y="68"/>
                    <a:pt x="247" y="64"/>
                    <a:pt x="247" y="63"/>
                  </a:cubicBezTo>
                  <a:cubicBezTo>
                    <a:pt x="247" y="62"/>
                    <a:pt x="246" y="61"/>
                    <a:pt x="248" y="60"/>
                  </a:cubicBezTo>
                  <a:cubicBezTo>
                    <a:pt x="249" y="59"/>
                    <a:pt x="250" y="59"/>
                    <a:pt x="251" y="57"/>
                  </a:cubicBezTo>
                  <a:cubicBezTo>
                    <a:pt x="252" y="56"/>
                    <a:pt x="251" y="54"/>
                    <a:pt x="252" y="53"/>
                  </a:cubicBezTo>
                  <a:cubicBezTo>
                    <a:pt x="253" y="52"/>
                    <a:pt x="255" y="51"/>
                    <a:pt x="256" y="50"/>
                  </a:cubicBezTo>
                  <a:cubicBezTo>
                    <a:pt x="256" y="49"/>
                    <a:pt x="257" y="49"/>
                    <a:pt x="258" y="48"/>
                  </a:cubicBezTo>
                  <a:cubicBezTo>
                    <a:pt x="258" y="48"/>
                    <a:pt x="259" y="48"/>
                    <a:pt x="259" y="47"/>
                  </a:cubicBezTo>
                  <a:cubicBezTo>
                    <a:pt x="260" y="46"/>
                    <a:pt x="259" y="46"/>
                    <a:pt x="260" y="45"/>
                  </a:cubicBezTo>
                  <a:cubicBezTo>
                    <a:pt x="262" y="44"/>
                    <a:pt x="264" y="45"/>
                    <a:pt x="266" y="43"/>
                  </a:cubicBezTo>
                  <a:cubicBezTo>
                    <a:pt x="267" y="41"/>
                    <a:pt x="268" y="41"/>
                    <a:pt x="269" y="40"/>
                  </a:cubicBezTo>
                  <a:cubicBezTo>
                    <a:pt x="270" y="40"/>
                    <a:pt x="271" y="40"/>
                    <a:pt x="271" y="39"/>
                  </a:cubicBezTo>
                  <a:cubicBezTo>
                    <a:pt x="271" y="37"/>
                    <a:pt x="271" y="38"/>
                    <a:pt x="269" y="38"/>
                  </a:cubicBezTo>
                  <a:cubicBezTo>
                    <a:pt x="268" y="37"/>
                    <a:pt x="267" y="37"/>
                    <a:pt x="266" y="36"/>
                  </a:cubicBezTo>
                  <a:cubicBezTo>
                    <a:pt x="265" y="35"/>
                    <a:pt x="265" y="35"/>
                    <a:pt x="265" y="35"/>
                  </a:cubicBezTo>
                  <a:cubicBezTo>
                    <a:pt x="265" y="35"/>
                    <a:pt x="264" y="35"/>
                    <a:pt x="263" y="35"/>
                  </a:cubicBezTo>
                  <a:cubicBezTo>
                    <a:pt x="263" y="34"/>
                    <a:pt x="263" y="33"/>
                    <a:pt x="264" y="33"/>
                  </a:cubicBezTo>
                  <a:cubicBezTo>
                    <a:pt x="266" y="32"/>
                    <a:pt x="267" y="34"/>
                    <a:pt x="268" y="35"/>
                  </a:cubicBezTo>
                  <a:cubicBezTo>
                    <a:pt x="269" y="35"/>
                    <a:pt x="270" y="36"/>
                    <a:pt x="272" y="35"/>
                  </a:cubicBezTo>
                  <a:cubicBezTo>
                    <a:pt x="275" y="35"/>
                    <a:pt x="275" y="32"/>
                    <a:pt x="276" y="30"/>
                  </a:cubicBezTo>
                  <a:cubicBezTo>
                    <a:pt x="275" y="29"/>
                    <a:pt x="275" y="29"/>
                    <a:pt x="275" y="29"/>
                  </a:cubicBezTo>
                  <a:cubicBezTo>
                    <a:pt x="276" y="29"/>
                    <a:pt x="279" y="29"/>
                    <a:pt x="280" y="29"/>
                  </a:cubicBezTo>
                  <a:cubicBezTo>
                    <a:pt x="281" y="30"/>
                    <a:pt x="281" y="30"/>
                    <a:pt x="282" y="31"/>
                  </a:cubicBezTo>
                  <a:cubicBezTo>
                    <a:pt x="282" y="31"/>
                    <a:pt x="283" y="31"/>
                    <a:pt x="284" y="31"/>
                  </a:cubicBezTo>
                  <a:cubicBezTo>
                    <a:pt x="284" y="31"/>
                    <a:pt x="284" y="30"/>
                    <a:pt x="285" y="29"/>
                  </a:cubicBezTo>
                  <a:cubicBezTo>
                    <a:pt x="286" y="29"/>
                    <a:pt x="286" y="30"/>
                    <a:pt x="287" y="30"/>
                  </a:cubicBezTo>
                  <a:cubicBezTo>
                    <a:pt x="288" y="30"/>
                    <a:pt x="288" y="31"/>
                    <a:pt x="289" y="30"/>
                  </a:cubicBezTo>
                  <a:cubicBezTo>
                    <a:pt x="290" y="30"/>
                    <a:pt x="292" y="28"/>
                    <a:pt x="292" y="27"/>
                  </a:cubicBezTo>
                  <a:cubicBezTo>
                    <a:pt x="292" y="25"/>
                    <a:pt x="290" y="24"/>
                    <a:pt x="289" y="23"/>
                  </a:cubicBezTo>
                  <a:cubicBezTo>
                    <a:pt x="289" y="22"/>
                    <a:pt x="289" y="22"/>
                    <a:pt x="289" y="22"/>
                  </a:cubicBezTo>
                  <a:cubicBezTo>
                    <a:pt x="288" y="22"/>
                    <a:pt x="288" y="22"/>
                    <a:pt x="288" y="21"/>
                  </a:cubicBezTo>
                  <a:cubicBezTo>
                    <a:pt x="287" y="20"/>
                    <a:pt x="289" y="20"/>
                    <a:pt x="290" y="20"/>
                  </a:cubicBezTo>
                  <a:cubicBezTo>
                    <a:pt x="290" y="20"/>
                    <a:pt x="290" y="20"/>
                    <a:pt x="291" y="20"/>
                  </a:cubicBezTo>
                  <a:cubicBezTo>
                    <a:pt x="292" y="20"/>
                    <a:pt x="293" y="20"/>
                    <a:pt x="292" y="18"/>
                  </a:cubicBezTo>
                  <a:cubicBezTo>
                    <a:pt x="291" y="17"/>
                    <a:pt x="290" y="17"/>
                    <a:pt x="289" y="16"/>
                  </a:cubicBezTo>
                  <a:cubicBezTo>
                    <a:pt x="287" y="14"/>
                    <a:pt x="287" y="14"/>
                    <a:pt x="285" y="14"/>
                  </a:cubicBezTo>
                  <a:cubicBezTo>
                    <a:pt x="283" y="14"/>
                    <a:pt x="282" y="14"/>
                    <a:pt x="281" y="14"/>
                  </a:cubicBezTo>
                  <a:cubicBezTo>
                    <a:pt x="279" y="14"/>
                    <a:pt x="279" y="14"/>
                    <a:pt x="278" y="15"/>
                  </a:cubicBezTo>
                  <a:cubicBezTo>
                    <a:pt x="278" y="17"/>
                    <a:pt x="281" y="17"/>
                    <a:pt x="279" y="19"/>
                  </a:cubicBezTo>
                  <a:cubicBezTo>
                    <a:pt x="279" y="20"/>
                    <a:pt x="278" y="21"/>
                    <a:pt x="277" y="22"/>
                  </a:cubicBezTo>
                  <a:cubicBezTo>
                    <a:pt x="276" y="24"/>
                    <a:pt x="276" y="25"/>
                    <a:pt x="274" y="25"/>
                  </a:cubicBezTo>
                  <a:cubicBezTo>
                    <a:pt x="273" y="27"/>
                    <a:pt x="269" y="24"/>
                    <a:pt x="269" y="23"/>
                  </a:cubicBezTo>
                  <a:cubicBezTo>
                    <a:pt x="268" y="22"/>
                    <a:pt x="271" y="21"/>
                    <a:pt x="270" y="19"/>
                  </a:cubicBezTo>
                  <a:cubicBezTo>
                    <a:pt x="269" y="18"/>
                    <a:pt x="268" y="19"/>
                    <a:pt x="268" y="18"/>
                  </a:cubicBezTo>
                  <a:cubicBezTo>
                    <a:pt x="267" y="17"/>
                    <a:pt x="266" y="16"/>
                    <a:pt x="265" y="16"/>
                  </a:cubicBezTo>
                  <a:cubicBezTo>
                    <a:pt x="262" y="17"/>
                    <a:pt x="263" y="21"/>
                    <a:pt x="261" y="19"/>
                  </a:cubicBezTo>
                  <a:cubicBezTo>
                    <a:pt x="259" y="18"/>
                    <a:pt x="260" y="17"/>
                    <a:pt x="259" y="15"/>
                  </a:cubicBezTo>
                  <a:cubicBezTo>
                    <a:pt x="259" y="13"/>
                    <a:pt x="257" y="14"/>
                    <a:pt x="256" y="12"/>
                  </a:cubicBezTo>
                  <a:cubicBezTo>
                    <a:pt x="255" y="10"/>
                    <a:pt x="257" y="11"/>
                    <a:pt x="257" y="10"/>
                  </a:cubicBezTo>
                  <a:cubicBezTo>
                    <a:pt x="257" y="9"/>
                    <a:pt x="255" y="8"/>
                    <a:pt x="255" y="8"/>
                  </a:cubicBezTo>
                  <a:cubicBezTo>
                    <a:pt x="254" y="7"/>
                    <a:pt x="254" y="6"/>
                    <a:pt x="254" y="6"/>
                  </a:cubicBezTo>
                  <a:cubicBezTo>
                    <a:pt x="254" y="5"/>
                    <a:pt x="253" y="5"/>
                    <a:pt x="253" y="5"/>
                  </a:cubicBezTo>
                  <a:cubicBezTo>
                    <a:pt x="251" y="4"/>
                    <a:pt x="251" y="2"/>
                    <a:pt x="249" y="2"/>
                  </a:cubicBezTo>
                  <a:cubicBezTo>
                    <a:pt x="248" y="0"/>
                    <a:pt x="245" y="1"/>
                    <a:pt x="244" y="2"/>
                  </a:cubicBezTo>
                  <a:cubicBezTo>
                    <a:pt x="242" y="3"/>
                    <a:pt x="242" y="6"/>
                    <a:pt x="242" y="8"/>
                  </a:cubicBezTo>
                  <a:cubicBezTo>
                    <a:pt x="242" y="9"/>
                    <a:pt x="242" y="10"/>
                    <a:pt x="242" y="10"/>
                  </a:cubicBezTo>
                  <a:cubicBezTo>
                    <a:pt x="243" y="11"/>
                    <a:pt x="243" y="11"/>
                    <a:pt x="243" y="11"/>
                  </a:cubicBezTo>
                  <a:cubicBezTo>
                    <a:pt x="243" y="11"/>
                    <a:pt x="244" y="11"/>
                    <a:pt x="244" y="11"/>
                  </a:cubicBezTo>
                  <a:cubicBezTo>
                    <a:pt x="246" y="11"/>
                    <a:pt x="246" y="13"/>
                    <a:pt x="248" y="13"/>
                  </a:cubicBezTo>
                  <a:cubicBezTo>
                    <a:pt x="248" y="13"/>
                    <a:pt x="249" y="13"/>
                    <a:pt x="249" y="13"/>
                  </a:cubicBezTo>
                  <a:cubicBezTo>
                    <a:pt x="250" y="13"/>
                    <a:pt x="252" y="13"/>
                    <a:pt x="252" y="14"/>
                  </a:cubicBezTo>
                  <a:cubicBezTo>
                    <a:pt x="253" y="15"/>
                    <a:pt x="251" y="17"/>
                    <a:pt x="250" y="18"/>
                  </a:cubicBezTo>
                  <a:cubicBezTo>
                    <a:pt x="249" y="19"/>
                    <a:pt x="248" y="20"/>
                    <a:pt x="247" y="21"/>
                  </a:cubicBezTo>
                  <a:cubicBezTo>
                    <a:pt x="247" y="22"/>
                    <a:pt x="246" y="23"/>
                    <a:pt x="246" y="23"/>
                  </a:cubicBezTo>
                  <a:cubicBezTo>
                    <a:pt x="246" y="24"/>
                    <a:pt x="246" y="25"/>
                    <a:pt x="246" y="26"/>
                  </a:cubicBezTo>
                  <a:cubicBezTo>
                    <a:pt x="245" y="27"/>
                    <a:pt x="244" y="27"/>
                    <a:pt x="243" y="26"/>
                  </a:cubicBezTo>
                  <a:cubicBezTo>
                    <a:pt x="241" y="25"/>
                    <a:pt x="242" y="23"/>
                    <a:pt x="242" y="21"/>
                  </a:cubicBezTo>
                  <a:cubicBezTo>
                    <a:pt x="241" y="21"/>
                    <a:pt x="241" y="21"/>
                    <a:pt x="241" y="21"/>
                  </a:cubicBezTo>
                  <a:cubicBezTo>
                    <a:pt x="241" y="20"/>
                    <a:pt x="243" y="19"/>
                    <a:pt x="243" y="18"/>
                  </a:cubicBezTo>
                  <a:cubicBezTo>
                    <a:pt x="244" y="15"/>
                    <a:pt x="241" y="16"/>
                    <a:pt x="240" y="15"/>
                  </a:cubicBezTo>
                  <a:cubicBezTo>
                    <a:pt x="238" y="14"/>
                    <a:pt x="239" y="13"/>
                    <a:pt x="237" y="13"/>
                  </a:cubicBezTo>
                  <a:cubicBezTo>
                    <a:pt x="235" y="12"/>
                    <a:pt x="233" y="14"/>
                    <a:pt x="233" y="16"/>
                  </a:cubicBezTo>
                  <a:cubicBezTo>
                    <a:pt x="233" y="16"/>
                    <a:pt x="233" y="17"/>
                    <a:pt x="233" y="18"/>
                  </a:cubicBezTo>
                  <a:cubicBezTo>
                    <a:pt x="234" y="19"/>
                    <a:pt x="235" y="18"/>
                    <a:pt x="236" y="19"/>
                  </a:cubicBezTo>
                  <a:cubicBezTo>
                    <a:pt x="236" y="19"/>
                    <a:pt x="236" y="22"/>
                    <a:pt x="236" y="22"/>
                  </a:cubicBezTo>
                  <a:cubicBezTo>
                    <a:pt x="235" y="24"/>
                    <a:pt x="234" y="24"/>
                    <a:pt x="233" y="24"/>
                  </a:cubicBezTo>
                  <a:cubicBezTo>
                    <a:pt x="232" y="24"/>
                    <a:pt x="231" y="24"/>
                    <a:pt x="230" y="24"/>
                  </a:cubicBezTo>
                  <a:cubicBezTo>
                    <a:pt x="229" y="24"/>
                    <a:pt x="229" y="24"/>
                    <a:pt x="229" y="24"/>
                  </a:cubicBezTo>
                  <a:cubicBezTo>
                    <a:pt x="227" y="25"/>
                    <a:pt x="227" y="24"/>
                    <a:pt x="226" y="24"/>
                  </a:cubicBezTo>
                  <a:cubicBezTo>
                    <a:pt x="225" y="24"/>
                    <a:pt x="225" y="24"/>
                    <a:pt x="224" y="24"/>
                  </a:cubicBezTo>
                  <a:cubicBezTo>
                    <a:pt x="224" y="24"/>
                    <a:pt x="223" y="24"/>
                    <a:pt x="223" y="24"/>
                  </a:cubicBezTo>
                  <a:cubicBezTo>
                    <a:pt x="222" y="24"/>
                    <a:pt x="222" y="24"/>
                    <a:pt x="221" y="24"/>
                  </a:cubicBezTo>
                  <a:cubicBezTo>
                    <a:pt x="220" y="24"/>
                    <a:pt x="219" y="24"/>
                    <a:pt x="218" y="24"/>
                  </a:cubicBezTo>
                  <a:cubicBezTo>
                    <a:pt x="217" y="24"/>
                    <a:pt x="217" y="23"/>
                    <a:pt x="216" y="23"/>
                  </a:cubicBezTo>
                  <a:cubicBezTo>
                    <a:pt x="215" y="23"/>
                    <a:pt x="214" y="23"/>
                    <a:pt x="214" y="23"/>
                  </a:cubicBezTo>
                  <a:cubicBezTo>
                    <a:pt x="213" y="23"/>
                    <a:pt x="213" y="23"/>
                    <a:pt x="212" y="22"/>
                  </a:cubicBezTo>
                  <a:cubicBezTo>
                    <a:pt x="211" y="22"/>
                    <a:pt x="210" y="21"/>
                    <a:pt x="208" y="22"/>
                  </a:cubicBezTo>
                  <a:cubicBezTo>
                    <a:pt x="208" y="22"/>
                    <a:pt x="204" y="23"/>
                    <a:pt x="204" y="23"/>
                  </a:cubicBezTo>
                  <a:cubicBezTo>
                    <a:pt x="203" y="24"/>
                    <a:pt x="205" y="27"/>
                    <a:pt x="205" y="28"/>
                  </a:cubicBezTo>
                  <a:cubicBezTo>
                    <a:pt x="205" y="28"/>
                    <a:pt x="205" y="29"/>
                    <a:pt x="205" y="30"/>
                  </a:cubicBezTo>
                  <a:cubicBezTo>
                    <a:pt x="202" y="30"/>
                    <a:pt x="202" y="29"/>
                    <a:pt x="202" y="27"/>
                  </a:cubicBezTo>
                  <a:cubicBezTo>
                    <a:pt x="201" y="25"/>
                    <a:pt x="199" y="25"/>
                    <a:pt x="198" y="25"/>
                  </a:cubicBezTo>
                  <a:cubicBezTo>
                    <a:pt x="197" y="25"/>
                    <a:pt x="196" y="25"/>
                    <a:pt x="196" y="25"/>
                  </a:cubicBezTo>
                  <a:cubicBezTo>
                    <a:pt x="195" y="25"/>
                    <a:pt x="194" y="24"/>
                    <a:pt x="193" y="24"/>
                  </a:cubicBezTo>
                  <a:cubicBezTo>
                    <a:pt x="191" y="23"/>
                    <a:pt x="189" y="24"/>
                    <a:pt x="187" y="25"/>
                  </a:cubicBezTo>
                  <a:cubicBezTo>
                    <a:pt x="186" y="25"/>
                    <a:pt x="186" y="25"/>
                    <a:pt x="185" y="25"/>
                  </a:cubicBezTo>
                  <a:cubicBezTo>
                    <a:pt x="184" y="25"/>
                    <a:pt x="184" y="24"/>
                    <a:pt x="184" y="24"/>
                  </a:cubicBezTo>
                  <a:cubicBezTo>
                    <a:pt x="183" y="24"/>
                    <a:pt x="181" y="25"/>
                    <a:pt x="180" y="25"/>
                  </a:cubicBezTo>
                  <a:cubicBezTo>
                    <a:pt x="180" y="25"/>
                    <a:pt x="176" y="24"/>
                    <a:pt x="178" y="23"/>
                  </a:cubicBezTo>
                  <a:cubicBezTo>
                    <a:pt x="178" y="23"/>
                    <a:pt x="179" y="23"/>
                    <a:pt x="179" y="23"/>
                  </a:cubicBezTo>
                  <a:cubicBezTo>
                    <a:pt x="179" y="23"/>
                    <a:pt x="180" y="23"/>
                    <a:pt x="180" y="23"/>
                  </a:cubicBezTo>
                  <a:cubicBezTo>
                    <a:pt x="180" y="22"/>
                    <a:pt x="180" y="20"/>
                    <a:pt x="180" y="20"/>
                  </a:cubicBezTo>
                  <a:cubicBezTo>
                    <a:pt x="180" y="18"/>
                    <a:pt x="179" y="18"/>
                    <a:pt x="177" y="18"/>
                  </a:cubicBezTo>
                  <a:cubicBezTo>
                    <a:pt x="174" y="18"/>
                    <a:pt x="171" y="18"/>
                    <a:pt x="168" y="17"/>
                  </a:cubicBezTo>
                  <a:cubicBezTo>
                    <a:pt x="167" y="17"/>
                    <a:pt x="165" y="16"/>
                    <a:pt x="164" y="16"/>
                  </a:cubicBezTo>
                  <a:cubicBezTo>
                    <a:pt x="163" y="15"/>
                    <a:pt x="162" y="15"/>
                    <a:pt x="162" y="14"/>
                  </a:cubicBezTo>
                  <a:cubicBezTo>
                    <a:pt x="161" y="14"/>
                    <a:pt x="161" y="13"/>
                    <a:pt x="161" y="13"/>
                  </a:cubicBezTo>
                  <a:cubicBezTo>
                    <a:pt x="160" y="12"/>
                    <a:pt x="158" y="13"/>
                    <a:pt x="157" y="12"/>
                  </a:cubicBezTo>
                  <a:cubicBezTo>
                    <a:pt x="156" y="12"/>
                    <a:pt x="156" y="11"/>
                    <a:pt x="155" y="12"/>
                  </a:cubicBezTo>
                  <a:cubicBezTo>
                    <a:pt x="154" y="12"/>
                    <a:pt x="153" y="12"/>
                    <a:pt x="153" y="13"/>
                  </a:cubicBezTo>
                  <a:cubicBezTo>
                    <a:pt x="152" y="13"/>
                    <a:pt x="151" y="14"/>
                    <a:pt x="150" y="14"/>
                  </a:cubicBezTo>
                  <a:cubicBezTo>
                    <a:pt x="149" y="15"/>
                    <a:pt x="148" y="15"/>
                    <a:pt x="148" y="15"/>
                  </a:cubicBezTo>
                  <a:cubicBezTo>
                    <a:pt x="147" y="15"/>
                    <a:pt x="147" y="16"/>
                    <a:pt x="146" y="16"/>
                  </a:cubicBezTo>
                  <a:cubicBezTo>
                    <a:pt x="146" y="14"/>
                    <a:pt x="147" y="12"/>
                    <a:pt x="144" y="13"/>
                  </a:cubicBezTo>
                  <a:cubicBezTo>
                    <a:pt x="143" y="13"/>
                    <a:pt x="142" y="15"/>
                    <a:pt x="141" y="14"/>
                  </a:cubicBezTo>
                  <a:cubicBezTo>
                    <a:pt x="139" y="14"/>
                    <a:pt x="139" y="10"/>
                    <a:pt x="137" y="9"/>
                  </a:cubicBezTo>
                  <a:cubicBezTo>
                    <a:pt x="137" y="9"/>
                    <a:pt x="136" y="9"/>
                    <a:pt x="135" y="9"/>
                  </a:cubicBezTo>
                  <a:cubicBezTo>
                    <a:pt x="134" y="8"/>
                    <a:pt x="134" y="8"/>
                    <a:pt x="134" y="8"/>
                  </a:cubicBezTo>
                  <a:cubicBezTo>
                    <a:pt x="133" y="10"/>
                    <a:pt x="134" y="11"/>
                    <a:pt x="132" y="12"/>
                  </a:cubicBezTo>
                  <a:cubicBezTo>
                    <a:pt x="131" y="13"/>
                    <a:pt x="130" y="12"/>
                    <a:pt x="128" y="13"/>
                  </a:cubicBezTo>
                  <a:cubicBezTo>
                    <a:pt x="127" y="14"/>
                    <a:pt x="126" y="15"/>
                    <a:pt x="124" y="15"/>
                  </a:cubicBezTo>
                  <a:cubicBezTo>
                    <a:pt x="122" y="16"/>
                    <a:pt x="121" y="16"/>
                    <a:pt x="120" y="17"/>
                  </a:cubicBezTo>
                  <a:cubicBezTo>
                    <a:pt x="118" y="19"/>
                    <a:pt x="117" y="18"/>
                    <a:pt x="115" y="16"/>
                  </a:cubicBezTo>
                  <a:cubicBezTo>
                    <a:pt x="113" y="15"/>
                    <a:pt x="111" y="15"/>
                    <a:pt x="108" y="15"/>
                  </a:cubicBezTo>
                  <a:cubicBezTo>
                    <a:pt x="108" y="16"/>
                    <a:pt x="108" y="17"/>
                    <a:pt x="108" y="18"/>
                  </a:cubicBezTo>
                  <a:cubicBezTo>
                    <a:pt x="106" y="18"/>
                    <a:pt x="104" y="17"/>
                    <a:pt x="102" y="17"/>
                  </a:cubicBezTo>
                  <a:cubicBezTo>
                    <a:pt x="100" y="17"/>
                    <a:pt x="99" y="17"/>
                    <a:pt x="97" y="16"/>
                  </a:cubicBezTo>
                  <a:cubicBezTo>
                    <a:pt x="96" y="15"/>
                    <a:pt x="95" y="15"/>
                    <a:pt x="95" y="14"/>
                  </a:cubicBezTo>
                  <a:cubicBezTo>
                    <a:pt x="94" y="14"/>
                    <a:pt x="93" y="14"/>
                    <a:pt x="92" y="14"/>
                  </a:cubicBezTo>
                  <a:cubicBezTo>
                    <a:pt x="92" y="14"/>
                    <a:pt x="91" y="14"/>
                    <a:pt x="91" y="14"/>
                  </a:cubicBezTo>
                  <a:cubicBezTo>
                    <a:pt x="89" y="14"/>
                    <a:pt x="89" y="13"/>
                    <a:pt x="88" y="12"/>
                  </a:cubicBezTo>
                  <a:cubicBezTo>
                    <a:pt x="87" y="11"/>
                    <a:pt x="85" y="10"/>
                    <a:pt x="84" y="10"/>
                  </a:cubicBezTo>
                  <a:cubicBezTo>
                    <a:pt x="82" y="10"/>
                    <a:pt x="81" y="10"/>
                    <a:pt x="80" y="10"/>
                  </a:cubicBezTo>
                  <a:cubicBezTo>
                    <a:pt x="78" y="10"/>
                    <a:pt x="77" y="10"/>
                    <a:pt x="75" y="10"/>
                  </a:cubicBezTo>
                  <a:cubicBezTo>
                    <a:pt x="73" y="10"/>
                    <a:pt x="70" y="9"/>
                    <a:pt x="67" y="9"/>
                  </a:cubicBezTo>
                  <a:cubicBezTo>
                    <a:pt x="66" y="9"/>
                    <a:pt x="65" y="8"/>
                    <a:pt x="63" y="8"/>
                  </a:cubicBezTo>
                  <a:cubicBezTo>
                    <a:pt x="61" y="8"/>
                    <a:pt x="60" y="8"/>
                    <a:pt x="58" y="8"/>
                  </a:cubicBezTo>
                  <a:cubicBezTo>
                    <a:pt x="57" y="8"/>
                    <a:pt x="57" y="8"/>
                    <a:pt x="55" y="7"/>
                  </a:cubicBezTo>
                  <a:cubicBezTo>
                    <a:pt x="55" y="7"/>
                    <a:pt x="54" y="6"/>
                    <a:pt x="53" y="6"/>
                  </a:cubicBezTo>
                  <a:cubicBezTo>
                    <a:pt x="53" y="5"/>
                    <a:pt x="51" y="5"/>
                    <a:pt x="50" y="5"/>
                  </a:cubicBezTo>
                  <a:cubicBezTo>
                    <a:pt x="48" y="4"/>
                    <a:pt x="47" y="5"/>
                    <a:pt x="46" y="6"/>
                  </a:cubicBezTo>
                  <a:cubicBezTo>
                    <a:pt x="45" y="6"/>
                    <a:pt x="42" y="6"/>
                    <a:pt x="42" y="7"/>
                  </a:cubicBezTo>
                  <a:cubicBezTo>
                    <a:pt x="42" y="7"/>
                    <a:pt x="42" y="7"/>
                    <a:pt x="42" y="7"/>
                  </a:cubicBezTo>
                  <a:cubicBezTo>
                    <a:pt x="41" y="6"/>
                    <a:pt x="41" y="4"/>
                    <a:pt x="40" y="3"/>
                  </a:cubicBezTo>
                  <a:cubicBezTo>
                    <a:pt x="40" y="2"/>
                    <a:pt x="37" y="2"/>
                    <a:pt x="36" y="2"/>
                  </a:cubicBezTo>
                  <a:cubicBezTo>
                    <a:pt x="34" y="3"/>
                    <a:pt x="35" y="3"/>
                    <a:pt x="34" y="4"/>
                  </a:cubicBezTo>
                  <a:cubicBezTo>
                    <a:pt x="33" y="6"/>
                    <a:pt x="31" y="6"/>
                    <a:pt x="29" y="6"/>
                  </a:cubicBezTo>
                  <a:cubicBezTo>
                    <a:pt x="26" y="7"/>
                    <a:pt x="26" y="7"/>
                    <a:pt x="26" y="10"/>
                  </a:cubicBezTo>
                  <a:cubicBezTo>
                    <a:pt x="25" y="10"/>
                    <a:pt x="24" y="10"/>
                    <a:pt x="23" y="10"/>
                  </a:cubicBezTo>
                  <a:cubicBezTo>
                    <a:pt x="21" y="10"/>
                    <a:pt x="18" y="10"/>
                    <a:pt x="17" y="11"/>
                  </a:cubicBezTo>
                  <a:cubicBezTo>
                    <a:pt x="15" y="14"/>
                    <a:pt x="16" y="16"/>
                    <a:pt x="13" y="17"/>
                  </a:cubicBezTo>
                  <a:cubicBezTo>
                    <a:pt x="11" y="17"/>
                    <a:pt x="2" y="17"/>
                    <a:pt x="4" y="21"/>
                  </a:cubicBezTo>
                  <a:cubicBezTo>
                    <a:pt x="5" y="22"/>
                    <a:pt x="7" y="21"/>
                    <a:pt x="7" y="22"/>
                  </a:cubicBezTo>
                  <a:cubicBezTo>
                    <a:pt x="9" y="22"/>
                    <a:pt x="9" y="23"/>
                    <a:pt x="9" y="23"/>
                  </a:cubicBezTo>
                  <a:cubicBezTo>
                    <a:pt x="11" y="24"/>
                    <a:pt x="10" y="24"/>
                    <a:pt x="12" y="25"/>
                  </a:cubicBezTo>
                  <a:cubicBezTo>
                    <a:pt x="14" y="25"/>
                    <a:pt x="14" y="26"/>
                    <a:pt x="15" y="27"/>
                  </a:cubicBezTo>
                  <a:cubicBezTo>
                    <a:pt x="17" y="28"/>
                    <a:pt x="20" y="27"/>
                    <a:pt x="22" y="28"/>
                  </a:cubicBezTo>
                  <a:cubicBezTo>
                    <a:pt x="23" y="29"/>
                    <a:pt x="25" y="30"/>
                    <a:pt x="26" y="30"/>
                  </a:cubicBezTo>
                  <a:cubicBezTo>
                    <a:pt x="24" y="33"/>
                    <a:pt x="20" y="32"/>
                    <a:pt x="18" y="32"/>
                  </a:cubicBezTo>
                  <a:cubicBezTo>
                    <a:pt x="17" y="32"/>
                    <a:pt x="17" y="32"/>
                    <a:pt x="16" y="32"/>
                  </a:cubicBezTo>
                  <a:cubicBezTo>
                    <a:pt x="15" y="32"/>
                    <a:pt x="13" y="33"/>
                    <a:pt x="13" y="30"/>
                  </a:cubicBezTo>
                  <a:cubicBezTo>
                    <a:pt x="13" y="30"/>
                    <a:pt x="11" y="30"/>
                    <a:pt x="11" y="30"/>
                  </a:cubicBezTo>
                  <a:cubicBezTo>
                    <a:pt x="10" y="30"/>
                    <a:pt x="9" y="32"/>
                    <a:pt x="9" y="32"/>
                  </a:cubicBezTo>
                  <a:cubicBezTo>
                    <a:pt x="8" y="32"/>
                    <a:pt x="7" y="32"/>
                    <a:pt x="6" y="32"/>
                  </a:cubicBezTo>
                  <a:cubicBezTo>
                    <a:pt x="5" y="32"/>
                    <a:pt x="4" y="32"/>
                    <a:pt x="4" y="33"/>
                  </a:cubicBezTo>
                  <a:cubicBezTo>
                    <a:pt x="0" y="35"/>
                    <a:pt x="4" y="42"/>
                    <a:pt x="8" y="41"/>
                  </a:cubicBezTo>
                  <a:cubicBezTo>
                    <a:pt x="9" y="41"/>
                    <a:pt x="12" y="39"/>
                    <a:pt x="13" y="40"/>
                  </a:cubicBezTo>
                  <a:cubicBezTo>
                    <a:pt x="15" y="40"/>
                    <a:pt x="16" y="41"/>
                    <a:pt x="17" y="40"/>
                  </a:cubicBezTo>
                  <a:cubicBezTo>
                    <a:pt x="20" y="40"/>
                    <a:pt x="24" y="37"/>
                    <a:pt x="24" y="42"/>
                  </a:cubicBezTo>
                  <a:cubicBezTo>
                    <a:pt x="24" y="45"/>
                    <a:pt x="21" y="45"/>
                    <a:pt x="19" y="46"/>
                  </a:cubicBezTo>
                  <a:cubicBezTo>
                    <a:pt x="17" y="46"/>
                    <a:pt x="16" y="47"/>
                    <a:pt x="14" y="48"/>
                  </a:cubicBezTo>
                  <a:cubicBezTo>
                    <a:pt x="13" y="49"/>
                    <a:pt x="11" y="49"/>
                    <a:pt x="11" y="52"/>
                  </a:cubicBezTo>
                  <a:cubicBezTo>
                    <a:pt x="11" y="52"/>
                    <a:pt x="11" y="53"/>
                    <a:pt x="11" y="54"/>
                  </a:cubicBezTo>
                  <a:cubicBezTo>
                    <a:pt x="10" y="55"/>
                    <a:pt x="9" y="56"/>
                    <a:pt x="9" y="57"/>
                  </a:cubicBezTo>
                  <a:cubicBezTo>
                    <a:pt x="8" y="63"/>
                    <a:pt x="17" y="61"/>
                    <a:pt x="19" y="63"/>
                  </a:cubicBezTo>
                  <a:cubicBezTo>
                    <a:pt x="20" y="65"/>
                    <a:pt x="19" y="67"/>
                    <a:pt x="22" y="68"/>
                  </a:cubicBezTo>
                  <a:cubicBezTo>
                    <a:pt x="23" y="68"/>
                    <a:pt x="24" y="68"/>
                    <a:pt x="25" y="68"/>
                  </a:cubicBezTo>
                  <a:cubicBezTo>
                    <a:pt x="26" y="68"/>
                    <a:pt x="28" y="68"/>
                    <a:pt x="29" y="68"/>
                  </a:cubicBezTo>
                  <a:cubicBezTo>
                    <a:pt x="30" y="69"/>
                    <a:pt x="31" y="70"/>
                    <a:pt x="33" y="70"/>
                  </a:cubicBezTo>
                  <a:cubicBezTo>
                    <a:pt x="33" y="70"/>
                    <a:pt x="34" y="70"/>
                    <a:pt x="34" y="70"/>
                  </a:cubicBezTo>
                  <a:cubicBezTo>
                    <a:pt x="35" y="70"/>
                    <a:pt x="35" y="70"/>
                    <a:pt x="35" y="71"/>
                  </a:cubicBezTo>
                  <a:cubicBezTo>
                    <a:pt x="36" y="72"/>
                    <a:pt x="35" y="75"/>
                    <a:pt x="34" y="75"/>
                  </a:cubicBezTo>
                  <a:cubicBezTo>
                    <a:pt x="33" y="76"/>
                    <a:pt x="33" y="76"/>
                    <a:pt x="32" y="77"/>
                  </a:cubicBezTo>
                  <a:cubicBezTo>
                    <a:pt x="31" y="77"/>
                    <a:pt x="31" y="78"/>
                    <a:pt x="30" y="79"/>
                  </a:cubicBezTo>
                  <a:cubicBezTo>
                    <a:pt x="28" y="80"/>
                    <a:pt x="25" y="80"/>
                    <a:pt x="22" y="81"/>
                  </a:cubicBezTo>
                  <a:cubicBezTo>
                    <a:pt x="20" y="82"/>
                    <a:pt x="19" y="84"/>
                    <a:pt x="17" y="84"/>
                  </a:cubicBezTo>
                  <a:cubicBezTo>
                    <a:pt x="16" y="85"/>
                    <a:pt x="14" y="84"/>
                    <a:pt x="13" y="86"/>
                  </a:cubicBezTo>
                  <a:cubicBezTo>
                    <a:pt x="12" y="87"/>
                    <a:pt x="12" y="88"/>
                    <a:pt x="12" y="89"/>
                  </a:cubicBezTo>
                  <a:cubicBezTo>
                    <a:pt x="14" y="90"/>
                    <a:pt x="15" y="88"/>
                    <a:pt x="16" y="87"/>
                  </a:cubicBezTo>
                  <a:cubicBezTo>
                    <a:pt x="17" y="86"/>
                    <a:pt x="19" y="86"/>
                    <a:pt x="20" y="86"/>
                  </a:cubicBezTo>
                  <a:cubicBezTo>
                    <a:pt x="22" y="86"/>
                    <a:pt x="23" y="86"/>
                    <a:pt x="24" y="85"/>
                  </a:cubicBezTo>
                  <a:cubicBezTo>
                    <a:pt x="26" y="84"/>
                    <a:pt x="27" y="81"/>
                    <a:pt x="29" y="81"/>
                  </a:cubicBezTo>
                  <a:cubicBezTo>
                    <a:pt x="30" y="80"/>
                    <a:pt x="31" y="80"/>
                    <a:pt x="32" y="80"/>
                  </a:cubicBezTo>
                  <a:cubicBezTo>
                    <a:pt x="34" y="79"/>
                    <a:pt x="35" y="78"/>
                    <a:pt x="37" y="77"/>
                  </a:cubicBezTo>
                  <a:cubicBezTo>
                    <a:pt x="40" y="75"/>
                    <a:pt x="43" y="74"/>
                    <a:pt x="46" y="73"/>
                  </a:cubicBezTo>
                  <a:cubicBezTo>
                    <a:pt x="49" y="71"/>
                    <a:pt x="47" y="70"/>
                    <a:pt x="47" y="67"/>
                  </a:cubicBezTo>
                  <a:cubicBezTo>
                    <a:pt x="46" y="64"/>
                    <a:pt x="51" y="63"/>
                    <a:pt x="52" y="61"/>
                  </a:cubicBezTo>
                  <a:cubicBezTo>
                    <a:pt x="53" y="60"/>
                    <a:pt x="55" y="57"/>
                    <a:pt x="56" y="59"/>
                  </a:cubicBezTo>
                  <a:cubicBezTo>
                    <a:pt x="59" y="60"/>
                    <a:pt x="54" y="63"/>
                    <a:pt x="54" y="65"/>
                  </a:cubicBezTo>
                  <a:cubicBezTo>
                    <a:pt x="55" y="65"/>
                    <a:pt x="56" y="66"/>
                    <a:pt x="56" y="67"/>
                  </a:cubicBezTo>
                  <a:cubicBezTo>
                    <a:pt x="60" y="67"/>
                    <a:pt x="63" y="65"/>
                    <a:pt x="65" y="61"/>
                  </a:cubicBezTo>
                  <a:cubicBezTo>
                    <a:pt x="65" y="60"/>
                    <a:pt x="65" y="58"/>
                    <a:pt x="67" y="59"/>
                  </a:cubicBezTo>
                  <a:cubicBezTo>
                    <a:pt x="69" y="59"/>
                    <a:pt x="69" y="60"/>
                    <a:pt x="70" y="60"/>
                  </a:cubicBezTo>
                  <a:cubicBezTo>
                    <a:pt x="70" y="61"/>
                    <a:pt x="75" y="61"/>
                    <a:pt x="72" y="62"/>
                  </a:cubicBezTo>
                  <a:cubicBezTo>
                    <a:pt x="74" y="64"/>
                    <a:pt x="78" y="64"/>
                    <a:pt x="80" y="64"/>
                  </a:cubicBezTo>
                  <a:cubicBezTo>
                    <a:pt x="83" y="64"/>
                    <a:pt x="86" y="63"/>
                    <a:pt x="88" y="64"/>
                  </a:cubicBezTo>
                  <a:cubicBezTo>
                    <a:pt x="89" y="65"/>
                    <a:pt x="89" y="65"/>
                    <a:pt x="90" y="65"/>
                  </a:cubicBezTo>
                  <a:cubicBezTo>
                    <a:pt x="91" y="65"/>
                    <a:pt x="92" y="64"/>
                    <a:pt x="92" y="65"/>
                  </a:cubicBezTo>
                  <a:cubicBezTo>
                    <a:pt x="93" y="65"/>
                    <a:pt x="93" y="66"/>
                    <a:pt x="93" y="66"/>
                  </a:cubicBezTo>
                  <a:cubicBezTo>
                    <a:pt x="94" y="66"/>
                    <a:pt x="96" y="66"/>
                    <a:pt x="97" y="67"/>
                  </a:cubicBezTo>
                  <a:cubicBezTo>
                    <a:pt x="99" y="68"/>
                    <a:pt x="102" y="71"/>
                    <a:pt x="105" y="71"/>
                  </a:cubicBezTo>
                  <a:cubicBezTo>
                    <a:pt x="105" y="71"/>
                    <a:pt x="107" y="71"/>
                    <a:pt x="108" y="70"/>
                  </a:cubicBezTo>
                  <a:cubicBezTo>
                    <a:pt x="110" y="69"/>
                    <a:pt x="112" y="68"/>
                    <a:pt x="113" y="70"/>
                  </a:cubicBezTo>
                  <a:cubicBezTo>
                    <a:pt x="114" y="70"/>
                    <a:pt x="113" y="72"/>
                    <a:pt x="114" y="73"/>
                  </a:cubicBezTo>
                  <a:cubicBezTo>
                    <a:pt x="115" y="74"/>
                    <a:pt x="116" y="73"/>
                    <a:pt x="117" y="74"/>
                  </a:cubicBezTo>
                  <a:cubicBezTo>
                    <a:pt x="118" y="74"/>
                    <a:pt x="118" y="75"/>
                    <a:pt x="119" y="76"/>
                  </a:cubicBezTo>
                  <a:cubicBezTo>
                    <a:pt x="119" y="77"/>
                    <a:pt x="119" y="77"/>
                    <a:pt x="120" y="78"/>
                  </a:cubicBezTo>
                  <a:cubicBezTo>
                    <a:pt x="121" y="79"/>
                    <a:pt x="121" y="80"/>
                    <a:pt x="122" y="80"/>
                  </a:cubicBezTo>
                  <a:cubicBezTo>
                    <a:pt x="122" y="81"/>
                    <a:pt x="124" y="81"/>
                    <a:pt x="124" y="81"/>
                  </a:cubicBezTo>
                  <a:cubicBezTo>
                    <a:pt x="125" y="82"/>
                    <a:pt x="125" y="85"/>
                    <a:pt x="126" y="86"/>
                  </a:cubicBezTo>
                  <a:cubicBezTo>
                    <a:pt x="127" y="87"/>
                    <a:pt x="128" y="88"/>
                    <a:pt x="129" y="89"/>
                  </a:cubicBezTo>
                  <a:cubicBezTo>
                    <a:pt x="130" y="91"/>
                    <a:pt x="130" y="92"/>
                    <a:pt x="131" y="93"/>
                  </a:cubicBezTo>
                  <a:cubicBezTo>
                    <a:pt x="133" y="94"/>
                    <a:pt x="135" y="95"/>
                    <a:pt x="135" y="97"/>
                  </a:cubicBezTo>
                  <a:cubicBezTo>
                    <a:pt x="135" y="99"/>
                    <a:pt x="135" y="102"/>
                    <a:pt x="136" y="103"/>
                  </a:cubicBezTo>
                  <a:cubicBezTo>
                    <a:pt x="137" y="103"/>
                    <a:pt x="139" y="104"/>
                    <a:pt x="140" y="104"/>
                  </a:cubicBezTo>
                  <a:cubicBezTo>
                    <a:pt x="141" y="104"/>
                    <a:pt x="142" y="105"/>
                    <a:pt x="143" y="105"/>
                  </a:cubicBezTo>
                  <a:cubicBezTo>
                    <a:pt x="144" y="105"/>
                    <a:pt x="146" y="105"/>
                    <a:pt x="147" y="106"/>
                  </a:cubicBezTo>
                  <a:cubicBezTo>
                    <a:pt x="147" y="106"/>
                    <a:pt x="148" y="107"/>
                    <a:pt x="149" y="108"/>
                  </a:cubicBezTo>
                  <a:cubicBezTo>
                    <a:pt x="149" y="108"/>
                    <a:pt x="150" y="109"/>
                    <a:pt x="151" y="109"/>
                  </a:cubicBezTo>
                  <a:cubicBezTo>
                    <a:pt x="152" y="110"/>
                    <a:pt x="152" y="112"/>
                    <a:pt x="153" y="113"/>
                  </a:cubicBezTo>
                  <a:cubicBezTo>
                    <a:pt x="154" y="114"/>
                    <a:pt x="155" y="114"/>
                    <a:pt x="155" y="116"/>
                  </a:cubicBezTo>
                  <a:cubicBezTo>
                    <a:pt x="155" y="119"/>
                    <a:pt x="152" y="118"/>
                    <a:pt x="151" y="116"/>
                  </a:cubicBezTo>
                  <a:cubicBezTo>
                    <a:pt x="150" y="116"/>
                    <a:pt x="150" y="115"/>
                    <a:pt x="150" y="115"/>
                  </a:cubicBezTo>
                  <a:cubicBezTo>
                    <a:pt x="149" y="114"/>
                    <a:pt x="149" y="114"/>
                    <a:pt x="148" y="114"/>
                  </a:cubicBezTo>
                  <a:cubicBezTo>
                    <a:pt x="146" y="113"/>
                    <a:pt x="146" y="112"/>
                    <a:pt x="144" y="112"/>
                  </a:cubicBezTo>
                  <a:cubicBezTo>
                    <a:pt x="141" y="111"/>
                    <a:pt x="141" y="111"/>
                    <a:pt x="140" y="109"/>
                  </a:cubicBezTo>
                  <a:cubicBezTo>
                    <a:pt x="139" y="108"/>
                    <a:pt x="136" y="106"/>
                    <a:pt x="134" y="107"/>
                  </a:cubicBezTo>
                  <a:cubicBezTo>
                    <a:pt x="133" y="107"/>
                    <a:pt x="133" y="108"/>
                    <a:pt x="134" y="109"/>
                  </a:cubicBezTo>
                  <a:cubicBezTo>
                    <a:pt x="135" y="109"/>
                    <a:pt x="136" y="110"/>
                    <a:pt x="137" y="110"/>
                  </a:cubicBezTo>
                  <a:cubicBezTo>
                    <a:pt x="138" y="111"/>
                    <a:pt x="139" y="112"/>
                    <a:pt x="140" y="113"/>
                  </a:cubicBezTo>
                  <a:cubicBezTo>
                    <a:pt x="141" y="115"/>
                    <a:pt x="143" y="115"/>
                    <a:pt x="145" y="116"/>
                  </a:cubicBezTo>
                  <a:cubicBezTo>
                    <a:pt x="146" y="117"/>
                    <a:pt x="147" y="120"/>
                    <a:pt x="148" y="121"/>
                  </a:cubicBezTo>
                  <a:cubicBezTo>
                    <a:pt x="149" y="122"/>
                    <a:pt x="148" y="122"/>
                    <a:pt x="148" y="124"/>
                  </a:cubicBezTo>
                  <a:cubicBezTo>
                    <a:pt x="147" y="126"/>
                    <a:pt x="147" y="128"/>
                    <a:pt x="147" y="130"/>
                  </a:cubicBezTo>
                  <a:cubicBezTo>
                    <a:pt x="147" y="132"/>
                    <a:pt x="147" y="134"/>
                    <a:pt x="147" y="136"/>
                  </a:cubicBezTo>
                  <a:cubicBezTo>
                    <a:pt x="147" y="137"/>
                    <a:pt x="148" y="138"/>
                    <a:pt x="148" y="139"/>
                  </a:cubicBezTo>
                  <a:cubicBezTo>
                    <a:pt x="148" y="141"/>
                    <a:pt x="147" y="141"/>
                    <a:pt x="147" y="142"/>
                  </a:cubicBezTo>
                  <a:cubicBezTo>
                    <a:pt x="147" y="143"/>
                    <a:pt x="148" y="144"/>
                    <a:pt x="148" y="145"/>
                  </a:cubicBezTo>
                  <a:cubicBezTo>
                    <a:pt x="149" y="146"/>
                    <a:pt x="149" y="147"/>
                    <a:pt x="149" y="148"/>
                  </a:cubicBezTo>
                  <a:cubicBezTo>
                    <a:pt x="150" y="151"/>
                    <a:pt x="150" y="153"/>
                    <a:pt x="151" y="155"/>
                  </a:cubicBezTo>
                  <a:cubicBezTo>
                    <a:pt x="153" y="158"/>
                    <a:pt x="155" y="160"/>
                    <a:pt x="157" y="162"/>
                  </a:cubicBezTo>
                  <a:cubicBezTo>
                    <a:pt x="158" y="163"/>
                    <a:pt x="158" y="163"/>
                    <a:pt x="159" y="163"/>
                  </a:cubicBezTo>
                  <a:cubicBezTo>
                    <a:pt x="160" y="165"/>
                    <a:pt x="160" y="167"/>
                    <a:pt x="161" y="168"/>
                  </a:cubicBezTo>
                  <a:cubicBezTo>
                    <a:pt x="162" y="170"/>
                    <a:pt x="163" y="171"/>
                    <a:pt x="165" y="172"/>
                  </a:cubicBezTo>
                  <a:cubicBezTo>
                    <a:pt x="166" y="172"/>
                    <a:pt x="166" y="173"/>
                    <a:pt x="167" y="173"/>
                  </a:cubicBezTo>
                  <a:cubicBezTo>
                    <a:pt x="167" y="173"/>
                    <a:pt x="167" y="173"/>
                    <a:pt x="168" y="173"/>
                  </a:cubicBezTo>
                  <a:cubicBezTo>
                    <a:pt x="168" y="173"/>
                    <a:pt x="168" y="173"/>
                    <a:pt x="169" y="173"/>
                  </a:cubicBezTo>
                  <a:cubicBezTo>
                    <a:pt x="170" y="174"/>
                    <a:pt x="171" y="176"/>
                    <a:pt x="171" y="178"/>
                  </a:cubicBezTo>
                  <a:cubicBezTo>
                    <a:pt x="172" y="179"/>
                    <a:pt x="174" y="180"/>
                    <a:pt x="175" y="182"/>
                  </a:cubicBezTo>
                  <a:cubicBezTo>
                    <a:pt x="176" y="184"/>
                    <a:pt x="177" y="185"/>
                    <a:pt x="179" y="187"/>
                  </a:cubicBezTo>
                  <a:cubicBezTo>
                    <a:pt x="180" y="189"/>
                    <a:pt x="182" y="191"/>
                    <a:pt x="181" y="193"/>
                  </a:cubicBezTo>
                  <a:cubicBezTo>
                    <a:pt x="181" y="196"/>
                    <a:pt x="179" y="195"/>
                    <a:pt x="182" y="196"/>
                  </a:cubicBezTo>
                  <a:cubicBezTo>
                    <a:pt x="184" y="198"/>
                    <a:pt x="186" y="199"/>
                    <a:pt x="188" y="200"/>
                  </a:cubicBezTo>
                  <a:cubicBezTo>
                    <a:pt x="189" y="202"/>
                    <a:pt x="190" y="203"/>
                    <a:pt x="191" y="204"/>
                  </a:cubicBezTo>
                  <a:cubicBezTo>
                    <a:pt x="192" y="205"/>
                    <a:pt x="193" y="207"/>
                    <a:pt x="193" y="208"/>
                  </a:cubicBezTo>
                  <a:cubicBezTo>
                    <a:pt x="194" y="208"/>
                    <a:pt x="194" y="208"/>
                    <a:pt x="194" y="208"/>
                  </a:cubicBezTo>
                  <a:cubicBezTo>
                    <a:pt x="195" y="206"/>
                    <a:pt x="195" y="204"/>
                    <a:pt x="195" y="202"/>
                  </a:cubicBezTo>
                  <a:cubicBezTo>
                    <a:pt x="194" y="199"/>
                    <a:pt x="191" y="199"/>
                    <a:pt x="190" y="196"/>
                  </a:cubicBezTo>
                  <a:cubicBezTo>
                    <a:pt x="189" y="195"/>
                    <a:pt x="189" y="194"/>
                    <a:pt x="188" y="193"/>
                  </a:cubicBezTo>
                  <a:cubicBezTo>
                    <a:pt x="188" y="192"/>
                    <a:pt x="187" y="193"/>
                    <a:pt x="187" y="192"/>
                  </a:cubicBezTo>
                  <a:cubicBezTo>
                    <a:pt x="186" y="191"/>
                    <a:pt x="186" y="190"/>
                    <a:pt x="185" y="189"/>
                  </a:cubicBezTo>
                  <a:cubicBezTo>
                    <a:pt x="184" y="188"/>
                    <a:pt x="183" y="189"/>
                    <a:pt x="181" y="188"/>
                  </a:cubicBezTo>
                  <a:cubicBezTo>
                    <a:pt x="181" y="187"/>
                    <a:pt x="180" y="184"/>
                    <a:pt x="179" y="183"/>
                  </a:cubicBezTo>
                  <a:cubicBezTo>
                    <a:pt x="179" y="182"/>
                    <a:pt x="177" y="179"/>
                    <a:pt x="179" y="178"/>
                  </a:cubicBezTo>
                  <a:cubicBezTo>
                    <a:pt x="179" y="178"/>
                    <a:pt x="182" y="178"/>
                    <a:pt x="182" y="178"/>
                  </a:cubicBezTo>
                  <a:cubicBezTo>
                    <a:pt x="184" y="179"/>
                    <a:pt x="185" y="181"/>
                    <a:pt x="187" y="183"/>
                  </a:cubicBezTo>
                  <a:cubicBezTo>
                    <a:pt x="189" y="186"/>
                    <a:pt x="190" y="188"/>
                    <a:pt x="192" y="191"/>
                  </a:cubicBezTo>
                  <a:cubicBezTo>
                    <a:pt x="193" y="193"/>
                    <a:pt x="194" y="194"/>
                    <a:pt x="195" y="195"/>
                  </a:cubicBezTo>
                  <a:cubicBezTo>
                    <a:pt x="196" y="196"/>
                    <a:pt x="197" y="196"/>
                    <a:pt x="198" y="197"/>
                  </a:cubicBezTo>
                  <a:cubicBezTo>
                    <a:pt x="198" y="198"/>
                    <a:pt x="199" y="199"/>
                    <a:pt x="200" y="199"/>
                  </a:cubicBezTo>
                  <a:cubicBezTo>
                    <a:pt x="200" y="199"/>
                    <a:pt x="202" y="199"/>
                    <a:pt x="202" y="200"/>
                  </a:cubicBezTo>
                  <a:cubicBezTo>
                    <a:pt x="203" y="200"/>
                    <a:pt x="203" y="202"/>
                    <a:pt x="203" y="203"/>
                  </a:cubicBezTo>
                  <a:cubicBezTo>
                    <a:pt x="204" y="204"/>
                    <a:pt x="207" y="206"/>
                    <a:pt x="208" y="207"/>
                  </a:cubicBezTo>
                  <a:cubicBezTo>
                    <a:pt x="209" y="208"/>
                    <a:pt x="210" y="211"/>
                    <a:pt x="210" y="212"/>
                  </a:cubicBezTo>
                  <a:cubicBezTo>
                    <a:pt x="210" y="215"/>
                    <a:pt x="210" y="216"/>
                    <a:pt x="211" y="218"/>
                  </a:cubicBezTo>
                  <a:cubicBezTo>
                    <a:pt x="212" y="219"/>
                    <a:pt x="212" y="219"/>
                    <a:pt x="212" y="220"/>
                  </a:cubicBezTo>
                  <a:cubicBezTo>
                    <a:pt x="213" y="221"/>
                    <a:pt x="212" y="222"/>
                    <a:pt x="213" y="223"/>
                  </a:cubicBezTo>
                  <a:cubicBezTo>
                    <a:pt x="214" y="224"/>
                    <a:pt x="218" y="224"/>
                    <a:pt x="219" y="225"/>
                  </a:cubicBezTo>
                  <a:cubicBezTo>
                    <a:pt x="221" y="226"/>
                    <a:pt x="224" y="228"/>
                    <a:pt x="226" y="229"/>
                  </a:cubicBezTo>
                  <a:cubicBezTo>
                    <a:pt x="227" y="229"/>
                    <a:pt x="228" y="229"/>
                    <a:pt x="229" y="229"/>
                  </a:cubicBezTo>
                  <a:cubicBezTo>
                    <a:pt x="231" y="229"/>
                    <a:pt x="231" y="231"/>
                    <a:pt x="233" y="231"/>
                  </a:cubicBezTo>
                  <a:cubicBezTo>
                    <a:pt x="236" y="233"/>
                    <a:pt x="240" y="232"/>
                    <a:pt x="242" y="232"/>
                  </a:cubicBezTo>
                  <a:cubicBezTo>
                    <a:pt x="243" y="232"/>
                    <a:pt x="244" y="232"/>
                    <a:pt x="245" y="232"/>
                  </a:cubicBezTo>
                  <a:cubicBezTo>
                    <a:pt x="246" y="232"/>
                    <a:pt x="247" y="232"/>
                    <a:pt x="248" y="232"/>
                  </a:cubicBezTo>
                  <a:cubicBezTo>
                    <a:pt x="249" y="232"/>
                    <a:pt x="249" y="231"/>
                    <a:pt x="251" y="231"/>
                  </a:cubicBezTo>
                  <a:cubicBezTo>
                    <a:pt x="252" y="232"/>
                    <a:pt x="253" y="234"/>
                    <a:pt x="254" y="235"/>
                  </a:cubicBezTo>
                  <a:cubicBezTo>
                    <a:pt x="255" y="236"/>
                    <a:pt x="256" y="236"/>
                    <a:pt x="257" y="237"/>
                  </a:cubicBezTo>
                  <a:cubicBezTo>
                    <a:pt x="257" y="237"/>
                    <a:pt x="258" y="239"/>
                    <a:pt x="259" y="239"/>
                  </a:cubicBezTo>
                  <a:cubicBezTo>
                    <a:pt x="259" y="239"/>
                    <a:pt x="260" y="239"/>
                    <a:pt x="261" y="239"/>
                  </a:cubicBezTo>
                  <a:cubicBezTo>
                    <a:pt x="262" y="239"/>
                    <a:pt x="263" y="239"/>
                    <a:pt x="263" y="239"/>
                  </a:cubicBezTo>
                  <a:cubicBezTo>
                    <a:pt x="265" y="240"/>
                    <a:pt x="267" y="240"/>
                    <a:pt x="269" y="240"/>
                  </a:cubicBezTo>
                  <a:cubicBezTo>
                    <a:pt x="272" y="240"/>
                    <a:pt x="271" y="241"/>
                    <a:pt x="272" y="243"/>
                  </a:cubicBezTo>
                  <a:cubicBezTo>
                    <a:pt x="272" y="245"/>
                    <a:pt x="274" y="246"/>
                    <a:pt x="275" y="247"/>
                  </a:cubicBezTo>
                  <a:cubicBezTo>
                    <a:pt x="276" y="248"/>
                    <a:pt x="275" y="249"/>
                    <a:pt x="276" y="249"/>
                  </a:cubicBezTo>
                  <a:cubicBezTo>
                    <a:pt x="278" y="249"/>
                    <a:pt x="278" y="249"/>
                    <a:pt x="278" y="249"/>
                  </a:cubicBezTo>
                  <a:cubicBezTo>
                    <a:pt x="279" y="250"/>
                    <a:pt x="278" y="250"/>
                    <a:pt x="279" y="252"/>
                  </a:cubicBezTo>
                  <a:cubicBezTo>
                    <a:pt x="280" y="254"/>
                    <a:pt x="283" y="253"/>
                    <a:pt x="285" y="25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75"/>
            <p:cNvSpPr/>
            <p:nvPr/>
          </p:nvSpPr>
          <p:spPr bwMode="auto">
            <a:xfrm>
              <a:off x="4185444" y="-1409699"/>
              <a:ext cx="42863" cy="25400"/>
            </a:xfrm>
            <a:custGeom>
              <a:avLst/>
              <a:gdLst>
                <a:gd name="T0" fmla="*/ 6 w 10"/>
                <a:gd name="T1" fmla="*/ 0 h 6"/>
                <a:gd name="T2" fmla="*/ 7 w 10"/>
                <a:gd name="T3" fmla="*/ 0 h 6"/>
                <a:gd name="T4" fmla="*/ 5 w 10"/>
                <a:gd name="T5" fmla="*/ 1 h 6"/>
                <a:gd name="T6" fmla="*/ 3 w 10"/>
                <a:gd name="T7" fmla="*/ 2 h 6"/>
                <a:gd name="T8" fmla="*/ 1 w 10"/>
                <a:gd name="T9" fmla="*/ 4 h 6"/>
                <a:gd name="T10" fmla="*/ 1 w 10"/>
                <a:gd name="T11" fmla="*/ 6 h 6"/>
                <a:gd name="T12" fmla="*/ 4 w 10"/>
                <a:gd name="T13" fmla="*/ 4 h 6"/>
                <a:gd name="T14" fmla="*/ 8 w 10"/>
                <a:gd name="T15" fmla="*/ 3 h 6"/>
                <a:gd name="T16" fmla="*/ 6 w 10"/>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6">
                  <a:moveTo>
                    <a:pt x="6" y="0"/>
                  </a:moveTo>
                  <a:cubicBezTo>
                    <a:pt x="7" y="0"/>
                    <a:pt x="7" y="0"/>
                    <a:pt x="7" y="0"/>
                  </a:cubicBezTo>
                  <a:cubicBezTo>
                    <a:pt x="6" y="0"/>
                    <a:pt x="6" y="1"/>
                    <a:pt x="5" y="1"/>
                  </a:cubicBezTo>
                  <a:cubicBezTo>
                    <a:pt x="4" y="2"/>
                    <a:pt x="3" y="2"/>
                    <a:pt x="3" y="2"/>
                  </a:cubicBezTo>
                  <a:cubicBezTo>
                    <a:pt x="1" y="4"/>
                    <a:pt x="1" y="4"/>
                    <a:pt x="1" y="4"/>
                  </a:cubicBezTo>
                  <a:cubicBezTo>
                    <a:pt x="1" y="4"/>
                    <a:pt x="0" y="5"/>
                    <a:pt x="1" y="6"/>
                  </a:cubicBezTo>
                  <a:cubicBezTo>
                    <a:pt x="3" y="6"/>
                    <a:pt x="3" y="4"/>
                    <a:pt x="4" y="4"/>
                  </a:cubicBezTo>
                  <a:cubicBezTo>
                    <a:pt x="5" y="3"/>
                    <a:pt x="7" y="4"/>
                    <a:pt x="8" y="3"/>
                  </a:cubicBezTo>
                  <a:cubicBezTo>
                    <a:pt x="10" y="2"/>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76"/>
            <p:cNvSpPr/>
            <p:nvPr/>
          </p:nvSpPr>
          <p:spPr bwMode="auto">
            <a:xfrm>
              <a:off x="3991769" y="-1341437"/>
              <a:ext cx="33338" cy="25400"/>
            </a:xfrm>
            <a:custGeom>
              <a:avLst/>
              <a:gdLst>
                <a:gd name="T0" fmla="*/ 7 w 8"/>
                <a:gd name="T1" fmla="*/ 2 h 6"/>
                <a:gd name="T2" fmla="*/ 6 w 8"/>
                <a:gd name="T3" fmla="*/ 0 h 6"/>
                <a:gd name="T4" fmla="*/ 5 w 8"/>
                <a:gd name="T5" fmla="*/ 1 h 6"/>
                <a:gd name="T6" fmla="*/ 6 w 8"/>
                <a:gd name="T7" fmla="*/ 1 h 6"/>
                <a:gd name="T8" fmla="*/ 5 w 8"/>
                <a:gd name="T9" fmla="*/ 3 h 6"/>
                <a:gd name="T10" fmla="*/ 3 w 8"/>
                <a:gd name="T11" fmla="*/ 3 h 6"/>
                <a:gd name="T12" fmla="*/ 1 w 8"/>
                <a:gd name="T13" fmla="*/ 5 h 6"/>
                <a:gd name="T14" fmla="*/ 5 w 8"/>
                <a:gd name="T15" fmla="*/ 6 h 6"/>
                <a:gd name="T16" fmla="*/ 8 w 8"/>
                <a:gd name="T17" fmla="*/ 2 h 6"/>
                <a:gd name="T18" fmla="*/ 7 w 8"/>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
                  <a:moveTo>
                    <a:pt x="7" y="2"/>
                  </a:moveTo>
                  <a:cubicBezTo>
                    <a:pt x="6" y="1"/>
                    <a:pt x="6" y="1"/>
                    <a:pt x="6" y="0"/>
                  </a:cubicBezTo>
                  <a:cubicBezTo>
                    <a:pt x="5" y="1"/>
                    <a:pt x="5" y="1"/>
                    <a:pt x="5" y="1"/>
                  </a:cubicBezTo>
                  <a:cubicBezTo>
                    <a:pt x="6" y="1"/>
                    <a:pt x="6" y="1"/>
                    <a:pt x="6" y="1"/>
                  </a:cubicBezTo>
                  <a:cubicBezTo>
                    <a:pt x="6" y="2"/>
                    <a:pt x="5" y="3"/>
                    <a:pt x="5" y="3"/>
                  </a:cubicBezTo>
                  <a:cubicBezTo>
                    <a:pt x="4" y="3"/>
                    <a:pt x="4" y="3"/>
                    <a:pt x="3" y="3"/>
                  </a:cubicBezTo>
                  <a:cubicBezTo>
                    <a:pt x="2" y="3"/>
                    <a:pt x="0" y="4"/>
                    <a:pt x="1" y="5"/>
                  </a:cubicBezTo>
                  <a:cubicBezTo>
                    <a:pt x="1" y="6"/>
                    <a:pt x="4" y="6"/>
                    <a:pt x="5" y="6"/>
                  </a:cubicBezTo>
                  <a:cubicBezTo>
                    <a:pt x="7" y="5"/>
                    <a:pt x="8" y="4"/>
                    <a:pt x="8" y="2"/>
                  </a:cubicBez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77"/>
            <p:cNvSpPr/>
            <p:nvPr/>
          </p:nvSpPr>
          <p:spPr bwMode="auto">
            <a:xfrm>
              <a:off x="4448969" y="-1414462"/>
              <a:ext cx="30163" cy="34925"/>
            </a:xfrm>
            <a:custGeom>
              <a:avLst/>
              <a:gdLst>
                <a:gd name="T0" fmla="*/ 5 w 7"/>
                <a:gd name="T1" fmla="*/ 3 h 8"/>
                <a:gd name="T2" fmla="*/ 4 w 7"/>
                <a:gd name="T3" fmla="*/ 1 h 8"/>
                <a:gd name="T4" fmla="*/ 0 w 7"/>
                <a:gd name="T5" fmla="*/ 1 h 8"/>
                <a:gd name="T6" fmla="*/ 0 w 7"/>
                <a:gd name="T7" fmla="*/ 1 h 8"/>
                <a:gd name="T8" fmla="*/ 2 w 7"/>
                <a:gd name="T9" fmla="*/ 3 h 8"/>
                <a:gd name="T10" fmla="*/ 3 w 7"/>
                <a:gd name="T11" fmla="*/ 6 h 8"/>
                <a:gd name="T12" fmla="*/ 6 w 7"/>
                <a:gd name="T13" fmla="*/ 5 h 8"/>
                <a:gd name="T14" fmla="*/ 5 w 7"/>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8">
                  <a:moveTo>
                    <a:pt x="5" y="3"/>
                  </a:moveTo>
                  <a:cubicBezTo>
                    <a:pt x="4" y="2"/>
                    <a:pt x="5" y="2"/>
                    <a:pt x="4" y="1"/>
                  </a:cubicBezTo>
                  <a:cubicBezTo>
                    <a:pt x="2" y="0"/>
                    <a:pt x="2" y="0"/>
                    <a:pt x="0" y="1"/>
                  </a:cubicBezTo>
                  <a:cubicBezTo>
                    <a:pt x="0" y="1"/>
                    <a:pt x="0" y="1"/>
                    <a:pt x="0" y="1"/>
                  </a:cubicBezTo>
                  <a:cubicBezTo>
                    <a:pt x="1" y="2"/>
                    <a:pt x="1" y="2"/>
                    <a:pt x="2" y="3"/>
                  </a:cubicBezTo>
                  <a:cubicBezTo>
                    <a:pt x="2" y="4"/>
                    <a:pt x="2" y="5"/>
                    <a:pt x="3" y="6"/>
                  </a:cubicBezTo>
                  <a:cubicBezTo>
                    <a:pt x="4" y="8"/>
                    <a:pt x="7" y="7"/>
                    <a:pt x="6" y="5"/>
                  </a:cubicBezTo>
                  <a:cubicBezTo>
                    <a:pt x="6" y="4"/>
                    <a:pt x="5" y="4"/>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78"/>
            <p:cNvSpPr/>
            <p:nvPr/>
          </p:nvSpPr>
          <p:spPr bwMode="auto">
            <a:xfrm>
              <a:off x="4496594" y="-1376362"/>
              <a:ext cx="15875" cy="30163"/>
            </a:xfrm>
            <a:custGeom>
              <a:avLst/>
              <a:gdLst>
                <a:gd name="T0" fmla="*/ 2 w 4"/>
                <a:gd name="T1" fmla="*/ 6 h 7"/>
                <a:gd name="T2" fmla="*/ 3 w 4"/>
                <a:gd name="T3" fmla="*/ 4 h 7"/>
                <a:gd name="T4" fmla="*/ 3 w 4"/>
                <a:gd name="T5" fmla="*/ 3 h 7"/>
                <a:gd name="T6" fmla="*/ 2 w 4"/>
                <a:gd name="T7" fmla="*/ 2 h 7"/>
                <a:gd name="T8" fmla="*/ 0 w 4"/>
                <a:gd name="T9" fmla="*/ 0 h 7"/>
                <a:gd name="T10" fmla="*/ 0 w 4"/>
                <a:gd name="T11" fmla="*/ 0 h 7"/>
                <a:gd name="T12" fmla="*/ 0 w 4"/>
                <a:gd name="T13" fmla="*/ 0 h 7"/>
                <a:gd name="T14" fmla="*/ 1 w 4"/>
                <a:gd name="T15" fmla="*/ 3 h 7"/>
                <a:gd name="T16" fmla="*/ 2 w 4"/>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7">
                  <a:moveTo>
                    <a:pt x="2" y="6"/>
                  </a:moveTo>
                  <a:cubicBezTo>
                    <a:pt x="3" y="7"/>
                    <a:pt x="4" y="6"/>
                    <a:pt x="3" y="4"/>
                  </a:cubicBezTo>
                  <a:cubicBezTo>
                    <a:pt x="3" y="4"/>
                    <a:pt x="3" y="4"/>
                    <a:pt x="3" y="3"/>
                  </a:cubicBezTo>
                  <a:cubicBezTo>
                    <a:pt x="2" y="3"/>
                    <a:pt x="2" y="2"/>
                    <a:pt x="2" y="2"/>
                  </a:cubicBezTo>
                  <a:cubicBezTo>
                    <a:pt x="2" y="1"/>
                    <a:pt x="1" y="1"/>
                    <a:pt x="0" y="0"/>
                  </a:cubicBezTo>
                  <a:cubicBezTo>
                    <a:pt x="0" y="0"/>
                    <a:pt x="0" y="0"/>
                    <a:pt x="0" y="0"/>
                  </a:cubicBezTo>
                  <a:cubicBezTo>
                    <a:pt x="0" y="0"/>
                    <a:pt x="0" y="0"/>
                    <a:pt x="0" y="0"/>
                  </a:cubicBezTo>
                  <a:cubicBezTo>
                    <a:pt x="0" y="1"/>
                    <a:pt x="0" y="2"/>
                    <a:pt x="1" y="3"/>
                  </a:cubicBezTo>
                  <a:cubicBezTo>
                    <a:pt x="1" y="4"/>
                    <a:pt x="1" y="5"/>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79"/>
            <p:cNvSpPr/>
            <p:nvPr/>
          </p:nvSpPr>
          <p:spPr bwMode="auto">
            <a:xfrm>
              <a:off x="4499769" y="-1338262"/>
              <a:ext cx="22225" cy="25400"/>
            </a:xfrm>
            <a:custGeom>
              <a:avLst/>
              <a:gdLst>
                <a:gd name="T0" fmla="*/ 1 w 5"/>
                <a:gd name="T1" fmla="*/ 0 h 6"/>
                <a:gd name="T2" fmla="*/ 4 w 5"/>
                <a:gd name="T3" fmla="*/ 4 h 6"/>
                <a:gd name="T4" fmla="*/ 1 w 5"/>
                <a:gd name="T5" fmla="*/ 0 h 6"/>
              </a:gdLst>
              <a:ahLst/>
              <a:cxnLst>
                <a:cxn ang="0">
                  <a:pos x="T0" y="T1"/>
                </a:cxn>
                <a:cxn ang="0">
                  <a:pos x="T2" y="T3"/>
                </a:cxn>
                <a:cxn ang="0">
                  <a:pos x="T4" y="T5"/>
                </a:cxn>
              </a:cxnLst>
              <a:rect l="0" t="0" r="r" b="b"/>
              <a:pathLst>
                <a:path w="5" h="6">
                  <a:moveTo>
                    <a:pt x="1" y="0"/>
                  </a:moveTo>
                  <a:cubicBezTo>
                    <a:pt x="0" y="2"/>
                    <a:pt x="3" y="6"/>
                    <a:pt x="4" y="4"/>
                  </a:cubicBezTo>
                  <a:cubicBezTo>
                    <a:pt x="5" y="2"/>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80"/>
            <p:cNvSpPr/>
            <p:nvPr/>
          </p:nvSpPr>
          <p:spPr bwMode="auto">
            <a:xfrm>
              <a:off x="4499769" y="-1338262"/>
              <a:ext cx="4763" cy="4763"/>
            </a:xfrm>
            <a:custGeom>
              <a:avLst/>
              <a:gdLst>
                <a:gd name="T0" fmla="*/ 0 w 3"/>
                <a:gd name="T1" fmla="*/ 3 h 3"/>
                <a:gd name="T2" fmla="*/ 3 w 3"/>
                <a:gd name="T3" fmla="*/ 0 h 3"/>
                <a:gd name="T4" fmla="*/ 3 w 3"/>
                <a:gd name="T5" fmla="*/ 0 h 3"/>
                <a:gd name="T6" fmla="*/ 0 w 3"/>
                <a:gd name="T7" fmla="*/ 3 h 3"/>
              </a:gdLst>
              <a:ahLst/>
              <a:cxnLst>
                <a:cxn ang="0">
                  <a:pos x="T0" y="T1"/>
                </a:cxn>
                <a:cxn ang="0">
                  <a:pos x="T2" y="T3"/>
                </a:cxn>
                <a:cxn ang="0">
                  <a:pos x="T4" y="T5"/>
                </a:cxn>
                <a:cxn ang="0">
                  <a:pos x="T6" y="T7"/>
                </a:cxn>
              </a:cxnLst>
              <a:rect l="0" t="0" r="r" b="b"/>
              <a:pathLst>
                <a:path w="3" h="3">
                  <a:moveTo>
                    <a:pt x="0" y="3"/>
                  </a:moveTo>
                  <a:lnTo>
                    <a:pt x="3" y="0"/>
                  </a:lnTo>
                  <a:lnTo>
                    <a:pt x="3"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Rectangle 81"/>
            <p:cNvSpPr>
              <a:spLocks noChangeArrowheads="1"/>
            </p:cNvSpPr>
            <p:nvPr/>
          </p:nvSpPr>
          <p:spPr bwMode="auto">
            <a:xfrm>
              <a:off x="4504532" y="-1338262"/>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8" name="Freeform 82"/>
            <p:cNvSpPr/>
            <p:nvPr/>
          </p:nvSpPr>
          <p:spPr bwMode="auto">
            <a:xfrm>
              <a:off x="5187157" y="-841374"/>
              <a:ext cx="149225" cy="42863"/>
            </a:xfrm>
            <a:custGeom>
              <a:avLst/>
              <a:gdLst>
                <a:gd name="T0" fmla="*/ 33 w 35"/>
                <a:gd name="T1" fmla="*/ 10 h 10"/>
                <a:gd name="T2" fmla="*/ 29 w 35"/>
                <a:gd name="T3" fmla="*/ 6 h 10"/>
                <a:gd name="T4" fmla="*/ 16 w 35"/>
                <a:gd name="T5" fmla="*/ 0 h 10"/>
                <a:gd name="T6" fmla="*/ 17 w 35"/>
                <a:gd name="T7" fmla="*/ 1 h 10"/>
                <a:gd name="T8" fmla="*/ 11 w 35"/>
                <a:gd name="T9" fmla="*/ 0 h 10"/>
                <a:gd name="T10" fmla="*/ 7 w 35"/>
                <a:gd name="T11" fmla="*/ 0 h 10"/>
                <a:gd name="T12" fmla="*/ 0 w 35"/>
                <a:gd name="T13" fmla="*/ 3 h 10"/>
                <a:gd name="T14" fmla="*/ 9 w 35"/>
                <a:gd name="T15" fmla="*/ 3 h 10"/>
                <a:gd name="T16" fmla="*/ 19 w 35"/>
                <a:gd name="T17" fmla="*/ 6 h 10"/>
                <a:gd name="T18" fmla="*/ 25 w 35"/>
                <a:gd name="T19" fmla="*/ 8 h 10"/>
                <a:gd name="T20" fmla="*/ 25 w 35"/>
                <a:gd name="T21" fmla="*/ 9 h 10"/>
                <a:gd name="T22" fmla="*/ 27 w 35"/>
                <a:gd name="T23" fmla="*/ 9 h 10"/>
                <a:gd name="T24" fmla="*/ 30 w 35"/>
                <a:gd name="T25" fmla="*/ 10 h 10"/>
                <a:gd name="T26" fmla="*/ 33 w 35"/>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0">
                  <a:moveTo>
                    <a:pt x="33" y="10"/>
                  </a:moveTo>
                  <a:cubicBezTo>
                    <a:pt x="35" y="7"/>
                    <a:pt x="30" y="6"/>
                    <a:pt x="29" y="6"/>
                  </a:cubicBezTo>
                  <a:cubicBezTo>
                    <a:pt x="24" y="4"/>
                    <a:pt x="20" y="2"/>
                    <a:pt x="16" y="0"/>
                  </a:cubicBezTo>
                  <a:cubicBezTo>
                    <a:pt x="17" y="1"/>
                    <a:pt x="17" y="1"/>
                    <a:pt x="17" y="1"/>
                  </a:cubicBezTo>
                  <a:cubicBezTo>
                    <a:pt x="15" y="0"/>
                    <a:pt x="13" y="0"/>
                    <a:pt x="11" y="0"/>
                  </a:cubicBezTo>
                  <a:cubicBezTo>
                    <a:pt x="10" y="0"/>
                    <a:pt x="9" y="0"/>
                    <a:pt x="7" y="0"/>
                  </a:cubicBezTo>
                  <a:cubicBezTo>
                    <a:pt x="5" y="0"/>
                    <a:pt x="0" y="0"/>
                    <a:pt x="0" y="3"/>
                  </a:cubicBezTo>
                  <a:cubicBezTo>
                    <a:pt x="0" y="6"/>
                    <a:pt x="7" y="3"/>
                    <a:pt x="9" y="3"/>
                  </a:cubicBezTo>
                  <a:cubicBezTo>
                    <a:pt x="13" y="3"/>
                    <a:pt x="16" y="3"/>
                    <a:pt x="19" y="6"/>
                  </a:cubicBezTo>
                  <a:cubicBezTo>
                    <a:pt x="21" y="8"/>
                    <a:pt x="23" y="7"/>
                    <a:pt x="25" y="8"/>
                  </a:cubicBezTo>
                  <a:cubicBezTo>
                    <a:pt x="25" y="9"/>
                    <a:pt x="25" y="9"/>
                    <a:pt x="25" y="9"/>
                  </a:cubicBezTo>
                  <a:cubicBezTo>
                    <a:pt x="26" y="9"/>
                    <a:pt x="27" y="9"/>
                    <a:pt x="27" y="9"/>
                  </a:cubicBezTo>
                  <a:cubicBezTo>
                    <a:pt x="28" y="10"/>
                    <a:pt x="29" y="10"/>
                    <a:pt x="30" y="10"/>
                  </a:cubicBezTo>
                  <a:cubicBezTo>
                    <a:pt x="31" y="10"/>
                    <a:pt x="33" y="10"/>
                    <a:pt x="3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83"/>
            <p:cNvSpPr/>
            <p:nvPr/>
          </p:nvSpPr>
          <p:spPr bwMode="auto">
            <a:xfrm>
              <a:off x="5301457" y="-777874"/>
              <a:ext cx="0" cy="4763"/>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84"/>
            <p:cNvSpPr/>
            <p:nvPr/>
          </p:nvSpPr>
          <p:spPr bwMode="auto">
            <a:xfrm>
              <a:off x="5276057" y="-777874"/>
              <a:ext cx="30163" cy="17463"/>
            </a:xfrm>
            <a:custGeom>
              <a:avLst/>
              <a:gdLst>
                <a:gd name="T0" fmla="*/ 2 w 7"/>
                <a:gd name="T1" fmla="*/ 0 h 4"/>
                <a:gd name="T2" fmla="*/ 0 w 7"/>
                <a:gd name="T3" fmla="*/ 3 h 4"/>
                <a:gd name="T4" fmla="*/ 5 w 7"/>
                <a:gd name="T5" fmla="*/ 2 h 4"/>
                <a:gd name="T6" fmla="*/ 7 w 7"/>
                <a:gd name="T7" fmla="*/ 1 h 4"/>
                <a:gd name="T8" fmla="*/ 2 w 7"/>
                <a:gd name="T9" fmla="*/ 0 h 4"/>
              </a:gdLst>
              <a:ahLst/>
              <a:cxnLst>
                <a:cxn ang="0">
                  <a:pos x="T0" y="T1"/>
                </a:cxn>
                <a:cxn ang="0">
                  <a:pos x="T2" y="T3"/>
                </a:cxn>
                <a:cxn ang="0">
                  <a:pos x="T4" y="T5"/>
                </a:cxn>
                <a:cxn ang="0">
                  <a:pos x="T6" y="T7"/>
                </a:cxn>
                <a:cxn ang="0">
                  <a:pos x="T8" y="T9"/>
                </a:cxn>
              </a:cxnLst>
              <a:rect l="0" t="0" r="r" b="b"/>
              <a:pathLst>
                <a:path w="7" h="4">
                  <a:moveTo>
                    <a:pt x="2" y="0"/>
                  </a:moveTo>
                  <a:cubicBezTo>
                    <a:pt x="2" y="1"/>
                    <a:pt x="0" y="2"/>
                    <a:pt x="0" y="3"/>
                  </a:cubicBezTo>
                  <a:cubicBezTo>
                    <a:pt x="1" y="4"/>
                    <a:pt x="4" y="2"/>
                    <a:pt x="5" y="2"/>
                  </a:cubicBezTo>
                  <a:cubicBezTo>
                    <a:pt x="6" y="2"/>
                    <a:pt x="7" y="2"/>
                    <a:pt x="7" y="1"/>
                  </a:cubicBezTo>
                  <a:cubicBezTo>
                    <a:pt x="5" y="0"/>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Rectangle 85"/>
            <p:cNvSpPr>
              <a:spLocks noChangeArrowheads="1"/>
            </p:cNvSpPr>
            <p:nvPr/>
          </p:nvSpPr>
          <p:spPr bwMode="auto">
            <a:xfrm>
              <a:off x="5301457" y="-773112"/>
              <a:ext cx="4763"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2" name="Freeform 86"/>
            <p:cNvSpPr/>
            <p:nvPr/>
          </p:nvSpPr>
          <p:spPr bwMode="auto">
            <a:xfrm>
              <a:off x="5326857" y="-793749"/>
              <a:ext cx="93663" cy="38100"/>
            </a:xfrm>
            <a:custGeom>
              <a:avLst/>
              <a:gdLst>
                <a:gd name="T0" fmla="*/ 3 w 22"/>
                <a:gd name="T1" fmla="*/ 7 h 9"/>
                <a:gd name="T2" fmla="*/ 11 w 22"/>
                <a:gd name="T3" fmla="*/ 5 h 9"/>
                <a:gd name="T4" fmla="*/ 14 w 22"/>
                <a:gd name="T5" fmla="*/ 7 h 9"/>
                <a:gd name="T6" fmla="*/ 19 w 22"/>
                <a:gd name="T7" fmla="*/ 6 h 9"/>
                <a:gd name="T8" fmla="*/ 22 w 22"/>
                <a:gd name="T9" fmla="*/ 5 h 9"/>
                <a:gd name="T10" fmla="*/ 18 w 22"/>
                <a:gd name="T11" fmla="*/ 2 h 9"/>
                <a:gd name="T12" fmla="*/ 16 w 22"/>
                <a:gd name="T13" fmla="*/ 1 h 9"/>
                <a:gd name="T14" fmla="*/ 16 w 22"/>
                <a:gd name="T15" fmla="*/ 1 h 9"/>
                <a:gd name="T16" fmla="*/ 12 w 22"/>
                <a:gd name="T17" fmla="*/ 0 h 9"/>
                <a:gd name="T18" fmla="*/ 6 w 22"/>
                <a:gd name="T19" fmla="*/ 1 h 9"/>
                <a:gd name="T20" fmla="*/ 6 w 22"/>
                <a:gd name="T21" fmla="*/ 4 h 9"/>
                <a:gd name="T22" fmla="*/ 3 w 22"/>
                <a:gd name="T2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9">
                  <a:moveTo>
                    <a:pt x="3" y="7"/>
                  </a:moveTo>
                  <a:cubicBezTo>
                    <a:pt x="6" y="9"/>
                    <a:pt x="9" y="4"/>
                    <a:pt x="11" y="5"/>
                  </a:cubicBezTo>
                  <a:cubicBezTo>
                    <a:pt x="12" y="6"/>
                    <a:pt x="12" y="7"/>
                    <a:pt x="14" y="7"/>
                  </a:cubicBezTo>
                  <a:cubicBezTo>
                    <a:pt x="15" y="7"/>
                    <a:pt x="17" y="6"/>
                    <a:pt x="19" y="6"/>
                  </a:cubicBezTo>
                  <a:cubicBezTo>
                    <a:pt x="20" y="6"/>
                    <a:pt x="22" y="6"/>
                    <a:pt x="22" y="5"/>
                  </a:cubicBezTo>
                  <a:cubicBezTo>
                    <a:pt x="22" y="4"/>
                    <a:pt x="19" y="2"/>
                    <a:pt x="18" y="2"/>
                  </a:cubicBezTo>
                  <a:cubicBezTo>
                    <a:pt x="17" y="2"/>
                    <a:pt x="16" y="2"/>
                    <a:pt x="16" y="1"/>
                  </a:cubicBezTo>
                  <a:cubicBezTo>
                    <a:pt x="16" y="1"/>
                    <a:pt x="16" y="1"/>
                    <a:pt x="16" y="1"/>
                  </a:cubicBezTo>
                  <a:cubicBezTo>
                    <a:pt x="17" y="0"/>
                    <a:pt x="13" y="0"/>
                    <a:pt x="12" y="0"/>
                  </a:cubicBezTo>
                  <a:cubicBezTo>
                    <a:pt x="10" y="1"/>
                    <a:pt x="8" y="1"/>
                    <a:pt x="6" y="1"/>
                  </a:cubicBezTo>
                  <a:cubicBezTo>
                    <a:pt x="6" y="2"/>
                    <a:pt x="6" y="3"/>
                    <a:pt x="6" y="4"/>
                  </a:cubicBezTo>
                  <a:cubicBezTo>
                    <a:pt x="5" y="4"/>
                    <a:pt x="0" y="5"/>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Rectangle 87"/>
            <p:cNvSpPr>
              <a:spLocks noChangeArrowheads="1"/>
            </p:cNvSpPr>
            <p:nvPr/>
          </p:nvSpPr>
          <p:spPr bwMode="auto">
            <a:xfrm>
              <a:off x="5453857" y="-777874"/>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4" name="Freeform 88"/>
            <p:cNvSpPr/>
            <p:nvPr/>
          </p:nvSpPr>
          <p:spPr bwMode="auto">
            <a:xfrm>
              <a:off x="5437982" y="-781049"/>
              <a:ext cx="25400" cy="25400"/>
            </a:xfrm>
            <a:custGeom>
              <a:avLst/>
              <a:gdLst>
                <a:gd name="T0" fmla="*/ 1 w 6"/>
                <a:gd name="T1" fmla="*/ 2 h 6"/>
                <a:gd name="T2" fmla="*/ 1 w 6"/>
                <a:gd name="T3" fmla="*/ 4 h 6"/>
                <a:gd name="T4" fmla="*/ 4 w 6"/>
                <a:gd name="T5" fmla="*/ 1 h 6"/>
                <a:gd name="T6" fmla="*/ 1 w 6"/>
                <a:gd name="T7" fmla="*/ 2 h 6"/>
              </a:gdLst>
              <a:ahLst/>
              <a:cxnLst>
                <a:cxn ang="0">
                  <a:pos x="T0" y="T1"/>
                </a:cxn>
                <a:cxn ang="0">
                  <a:pos x="T2" y="T3"/>
                </a:cxn>
                <a:cxn ang="0">
                  <a:pos x="T4" y="T5"/>
                </a:cxn>
                <a:cxn ang="0">
                  <a:pos x="T6" y="T7"/>
                </a:cxn>
              </a:cxnLst>
              <a:rect l="0" t="0" r="r" b="b"/>
              <a:pathLst>
                <a:path w="6" h="6">
                  <a:moveTo>
                    <a:pt x="1" y="2"/>
                  </a:moveTo>
                  <a:cubicBezTo>
                    <a:pt x="0" y="2"/>
                    <a:pt x="1" y="4"/>
                    <a:pt x="1" y="4"/>
                  </a:cubicBezTo>
                  <a:cubicBezTo>
                    <a:pt x="3" y="6"/>
                    <a:pt x="6" y="2"/>
                    <a:pt x="4" y="1"/>
                  </a:cubicBezTo>
                  <a:cubicBezTo>
                    <a:pt x="3" y="1"/>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89"/>
            <p:cNvSpPr/>
            <p:nvPr/>
          </p:nvSpPr>
          <p:spPr bwMode="auto">
            <a:xfrm>
              <a:off x="5179219" y="-636587"/>
              <a:ext cx="657225" cy="1001713"/>
            </a:xfrm>
            <a:custGeom>
              <a:avLst/>
              <a:gdLst>
                <a:gd name="T0" fmla="*/ 146 w 155"/>
                <a:gd name="T1" fmla="*/ 52 h 236"/>
                <a:gd name="T2" fmla="*/ 140 w 155"/>
                <a:gd name="T3" fmla="*/ 48 h 236"/>
                <a:gd name="T4" fmla="*/ 127 w 155"/>
                <a:gd name="T5" fmla="*/ 45 h 236"/>
                <a:gd name="T6" fmla="*/ 119 w 155"/>
                <a:gd name="T7" fmla="*/ 42 h 236"/>
                <a:gd name="T8" fmla="*/ 111 w 155"/>
                <a:gd name="T9" fmla="*/ 41 h 236"/>
                <a:gd name="T10" fmla="*/ 103 w 155"/>
                <a:gd name="T11" fmla="*/ 38 h 236"/>
                <a:gd name="T12" fmla="*/ 100 w 155"/>
                <a:gd name="T13" fmla="*/ 39 h 236"/>
                <a:gd name="T14" fmla="*/ 102 w 155"/>
                <a:gd name="T15" fmla="*/ 30 h 236"/>
                <a:gd name="T16" fmla="*/ 96 w 155"/>
                <a:gd name="T17" fmla="*/ 22 h 236"/>
                <a:gd name="T18" fmla="*/ 78 w 155"/>
                <a:gd name="T19" fmla="*/ 18 h 236"/>
                <a:gd name="T20" fmla="*/ 71 w 155"/>
                <a:gd name="T21" fmla="*/ 11 h 236"/>
                <a:gd name="T22" fmla="*/ 61 w 155"/>
                <a:gd name="T23" fmla="*/ 5 h 236"/>
                <a:gd name="T24" fmla="*/ 50 w 155"/>
                <a:gd name="T25" fmla="*/ 5 h 236"/>
                <a:gd name="T26" fmla="*/ 44 w 155"/>
                <a:gd name="T27" fmla="*/ 3 h 236"/>
                <a:gd name="T28" fmla="*/ 33 w 155"/>
                <a:gd name="T29" fmla="*/ 9 h 236"/>
                <a:gd name="T30" fmla="*/ 26 w 155"/>
                <a:gd name="T31" fmla="*/ 2 h 236"/>
                <a:gd name="T32" fmla="*/ 15 w 155"/>
                <a:gd name="T33" fmla="*/ 11 h 236"/>
                <a:gd name="T34" fmla="*/ 12 w 155"/>
                <a:gd name="T35" fmla="*/ 27 h 236"/>
                <a:gd name="T36" fmla="*/ 2 w 155"/>
                <a:gd name="T37" fmla="*/ 40 h 236"/>
                <a:gd name="T38" fmla="*/ 4 w 155"/>
                <a:gd name="T39" fmla="*/ 48 h 236"/>
                <a:gd name="T40" fmla="*/ 3 w 155"/>
                <a:gd name="T41" fmla="*/ 59 h 236"/>
                <a:gd name="T42" fmla="*/ 16 w 155"/>
                <a:gd name="T43" fmla="*/ 82 h 236"/>
                <a:gd name="T44" fmla="*/ 26 w 155"/>
                <a:gd name="T45" fmla="*/ 91 h 236"/>
                <a:gd name="T46" fmla="*/ 37 w 155"/>
                <a:gd name="T47" fmla="*/ 99 h 236"/>
                <a:gd name="T48" fmla="*/ 34 w 155"/>
                <a:gd name="T49" fmla="*/ 123 h 236"/>
                <a:gd name="T50" fmla="*/ 30 w 155"/>
                <a:gd name="T51" fmla="*/ 151 h 236"/>
                <a:gd name="T52" fmla="*/ 27 w 155"/>
                <a:gd name="T53" fmla="*/ 162 h 236"/>
                <a:gd name="T54" fmla="*/ 24 w 155"/>
                <a:gd name="T55" fmla="*/ 177 h 236"/>
                <a:gd name="T56" fmla="*/ 28 w 155"/>
                <a:gd name="T57" fmla="*/ 188 h 236"/>
                <a:gd name="T58" fmla="*/ 21 w 155"/>
                <a:gd name="T59" fmla="*/ 196 h 236"/>
                <a:gd name="T60" fmla="*/ 23 w 155"/>
                <a:gd name="T61" fmla="*/ 206 h 236"/>
                <a:gd name="T62" fmla="*/ 23 w 155"/>
                <a:gd name="T63" fmla="*/ 215 h 236"/>
                <a:gd name="T64" fmla="*/ 29 w 155"/>
                <a:gd name="T65" fmla="*/ 227 h 236"/>
                <a:gd name="T66" fmla="*/ 36 w 155"/>
                <a:gd name="T67" fmla="*/ 227 h 236"/>
                <a:gd name="T68" fmla="*/ 39 w 155"/>
                <a:gd name="T69" fmla="*/ 234 h 236"/>
                <a:gd name="T70" fmla="*/ 50 w 155"/>
                <a:gd name="T71" fmla="*/ 232 h 236"/>
                <a:gd name="T72" fmla="*/ 41 w 155"/>
                <a:gd name="T73" fmla="*/ 223 h 236"/>
                <a:gd name="T74" fmla="*/ 42 w 155"/>
                <a:gd name="T75" fmla="*/ 214 h 236"/>
                <a:gd name="T76" fmla="*/ 50 w 155"/>
                <a:gd name="T77" fmla="*/ 205 h 236"/>
                <a:gd name="T78" fmla="*/ 49 w 155"/>
                <a:gd name="T79" fmla="*/ 194 h 236"/>
                <a:gd name="T80" fmla="*/ 55 w 155"/>
                <a:gd name="T81" fmla="*/ 185 h 236"/>
                <a:gd name="T82" fmla="*/ 56 w 155"/>
                <a:gd name="T83" fmla="*/ 175 h 236"/>
                <a:gd name="T84" fmla="*/ 63 w 155"/>
                <a:gd name="T85" fmla="*/ 170 h 236"/>
                <a:gd name="T86" fmla="*/ 79 w 155"/>
                <a:gd name="T87" fmla="*/ 165 h 236"/>
                <a:gd name="T88" fmla="*/ 80 w 155"/>
                <a:gd name="T89" fmla="*/ 153 h 236"/>
                <a:gd name="T90" fmla="*/ 95 w 155"/>
                <a:gd name="T91" fmla="*/ 146 h 236"/>
                <a:gd name="T92" fmla="*/ 106 w 155"/>
                <a:gd name="T93" fmla="*/ 135 h 236"/>
                <a:gd name="T94" fmla="*/ 110 w 155"/>
                <a:gd name="T95" fmla="*/ 124 h 236"/>
                <a:gd name="T96" fmla="*/ 119 w 155"/>
                <a:gd name="T97" fmla="*/ 114 h 236"/>
                <a:gd name="T98" fmla="*/ 126 w 155"/>
                <a:gd name="T99" fmla="*/ 113 h 236"/>
                <a:gd name="T100" fmla="*/ 137 w 155"/>
                <a:gd name="T101" fmla="*/ 104 h 236"/>
                <a:gd name="T102" fmla="*/ 141 w 155"/>
                <a:gd name="T103" fmla="*/ 85 h 236"/>
                <a:gd name="T104" fmla="*/ 153 w 155"/>
                <a:gd name="T105" fmla="*/ 69 h 236"/>
                <a:gd name="T106" fmla="*/ 155 w 155"/>
                <a:gd name="T107" fmla="*/ 6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5" h="236">
                  <a:moveTo>
                    <a:pt x="152" y="54"/>
                  </a:moveTo>
                  <a:cubicBezTo>
                    <a:pt x="151" y="53"/>
                    <a:pt x="149" y="54"/>
                    <a:pt x="147" y="54"/>
                  </a:cubicBezTo>
                  <a:cubicBezTo>
                    <a:pt x="147" y="54"/>
                    <a:pt x="147" y="53"/>
                    <a:pt x="146" y="52"/>
                  </a:cubicBezTo>
                  <a:cubicBezTo>
                    <a:pt x="146" y="52"/>
                    <a:pt x="145" y="52"/>
                    <a:pt x="145" y="52"/>
                  </a:cubicBezTo>
                  <a:cubicBezTo>
                    <a:pt x="145" y="52"/>
                    <a:pt x="145" y="51"/>
                    <a:pt x="145" y="51"/>
                  </a:cubicBezTo>
                  <a:cubicBezTo>
                    <a:pt x="144" y="49"/>
                    <a:pt x="142" y="49"/>
                    <a:pt x="140" y="48"/>
                  </a:cubicBezTo>
                  <a:cubicBezTo>
                    <a:pt x="138" y="48"/>
                    <a:pt x="137" y="46"/>
                    <a:pt x="134" y="46"/>
                  </a:cubicBezTo>
                  <a:cubicBezTo>
                    <a:pt x="133" y="47"/>
                    <a:pt x="132" y="47"/>
                    <a:pt x="130" y="46"/>
                  </a:cubicBezTo>
                  <a:cubicBezTo>
                    <a:pt x="129" y="46"/>
                    <a:pt x="129" y="45"/>
                    <a:pt x="127" y="45"/>
                  </a:cubicBezTo>
                  <a:cubicBezTo>
                    <a:pt x="126" y="45"/>
                    <a:pt x="125" y="48"/>
                    <a:pt x="123" y="46"/>
                  </a:cubicBezTo>
                  <a:cubicBezTo>
                    <a:pt x="122" y="45"/>
                    <a:pt x="123" y="43"/>
                    <a:pt x="123" y="42"/>
                  </a:cubicBezTo>
                  <a:cubicBezTo>
                    <a:pt x="122" y="41"/>
                    <a:pt x="120" y="42"/>
                    <a:pt x="119" y="42"/>
                  </a:cubicBezTo>
                  <a:cubicBezTo>
                    <a:pt x="118" y="41"/>
                    <a:pt x="118" y="40"/>
                    <a:pt x="117" y="40"/>
                  </a:cubicBezTo>
                  <a:cubicBezTo>
                    <a:pt x="117" y="40"/>
                    <a:pt x="115" y="40"/>
                    <a:pt x="115" y="40"/>
                  </a:cubicBezTo>
                  <a:cubicBezTo>
                    <a:pt x="113" y="40"/>
                    <a:pt x="112" y="40"/>
                    <a:pt x="111" y="41"/>
                  </a:cubicBezTo>
                  <a:cubicBezTo>
                    <a:pt x="111" y="41"/>
                    <a:pt x="110" y="44"/>
                    <a:pt x="108" y="43"/>
                  </a:cubicBezTo>
                  <a:cubicBezTo>
                    <a:pt x="108" y="41"/>
                    <a:pt x="110" y="38"/>
                    <a:pt x="107" y="38"/>
                  </a:cubicBezTo>
                  <a:cubicBezTo>
                    <a:pt x="106" y="38"/>
                    <a:pt x="105" y="38"/>
                    <a:pt x="103" y="38"/>
                  </a:cubicBezTo>
                  <a:cubicBezTo>
                    <a:pt x="101" y="39"/>
                    <a:pt x="102" y="40"/>
                    <a:pt x="102" y="42"/>
                  </a:cubicBezTo>
                  <a:cubicBezTo>
                    <a:pt x="101" y="43"/>
                    <a:pt x="99" y="44"/>
                    <a:pt x="98" y="43"/>
                  </a:cubicBezTo>
                  <a:cubicBezTo>
                    <a:pt x="96" y="42"/>
                    <a:pt x="99" y="40"/>
                    <a:pt x="100" y="39"/>
                  </a:cubicBezTo>
                  <a:cubicBezTo>
                    <a:pt x="101" y="38"/>
                    <a:pt x="103" y="37"/>
                    <a:pt x="103" y="35"/>
                  </a:cubicBezTo>
                  <a:cubicBezTo>
                    <a:pt x="103" y="34"/>
                    <a:pt x="102" y="33"/>
                    <a:pt x="102" y="32"/>
                  </a:cubicBezTo>
                  <a:cubicBezTo>
                    <a:pt x="102" y="31"/>
                    <a:pt x="102" y="30"/>
                    <a:pt x="102" y="30"/>
                  </a:cubicBezTo>
                  <a:cubicBezTo>
                    <a:pt x="101" y="30"/>
                    <a:pt x="101" y="30"/>
                    <a:pt x="101" y="30"/>
                  </a:cubicBezTo>
                  <a:cubicBezTo>
                    <a:pt x="101" y="29"/>
                    <a:pt x="101" y="28"/>
                    <a:pt x="101" y="27"/>
                  </a:cubicBezTo>
                  <a:cubicBezTo>
                    <a:pt x="100" y="25"/>
                    <a:pt x="98" y="23"/>
                    <a:pt x="96" y="22"/>
                  </a:cubicBezTo>
                  <a:cubicBezTo>
                    <a:pt x="93" y="21"/>
                    <a:pt x="89" y="23"/>
                    <a:pt x="86" y="21"/>
                  </a:cubicBezTo>
                  <a:cubicBezTo>
                    <a:pt x="85" y="20"/>
                    <a:pt x="84" y="18"/>
                    <a:pt x="82" y="17"/>
                  </a:cubicBezTo>
                  <a:cubicBezTo>
                    <a:pt x="80" y="17"/>
                    <a:pt x="79" y="18"/>
                    <a:pt x="78" y="18"/>
                  </a:cubicBezTo>
                  <a:cubicBezTo>
                    <a:pt x="75" y="18"/>
                    <a:pt x="76" y="15"/>
                    <a:pt x="75" y="14"/>
                  </a:cubicBezTo>
                  <a:cubicBezTo>
                    <a:pt x="74" y="13"/>
                    <a:pt x="74" y="13"/>
                    <a:pt x="73" y="12"/>
                  </a:cubicBezTo>
                  <a:cubicBezTo>
                    <a:pt x="72" y="12"/>
                    <a:pt x="72" y="11"/>
                    <a:pt x="71" y="11"/>
                  </a:cubicBezTo>
                  <a:cubicBezTo>
                    <a:pt x="69" y="11"/>
                    <a:pt x="67" y="12"/>
                    <a:pt x="67" y="10"/>
                  </a:cubicBezTo>
                  <a:cubicBezTo>
                    <a:pt x="66" y="8"/>
                    <a:pt x="68" y="7"/>
                    <a:pt x="65" y="6"/>
                  </a:cubicBezTo>
                  <a:cubicBezTo>
                    <a:pt x="64" y="6"/>
                    <a:pt x="62" y="5"/>
                    <a:pt x="61" y="5"/>
                  </a:cubicBezTo>
                  <a:cubicBezTo>
                    <a:pt x="59" y="4"/>
                    <a:pt x="58" y="6"/>
                    <a:pt x="56" y="6"/>
                  </a:cubicBezTo>
                  <a:cubicBezTo>
                    <a:pt x="54" y="6"/>
                    <a:pt x="53" y="5"/>
                    <a:pt x="51" y="5"/>
                  </a:cubicBezTo>
                  <a:cubicBezTo>
                    <a:pt x="51" y="5"/>
                    <a:pt x="50" y="5"/>
                    <a:pt x="50" y="5"/>
                  </a:cubicBezTo>
                  <a:cubicBezTo>
                    <a:pt x="49" y="5"/>
                    <a:pt x="49" y="5"/>
                    <a:pt x="49" y="5"/>
                  </a:cubicBezTo>
                  <a:cubicBezTo>
                    <a:pt x="48" y="4"/>
                    <a:pt x="48" y="4"/>
                    <a:pt x="48" y="4"/>
                  </a:cubicBezTo>
                  <a:cubicBezTo>
                    <a:pt x="47" y="3"/>
                    <a:pt x="46" y="3"/>
                    <a:pt x="44" y="3"/>
                  </a:cubicBezTo>
                  <a:cubicBezTo>
                    <a:pt x="43" y="3"/>
                    <a:pt x="42" y="3"/>
                    <a:pt x="41" y="2"/>
                  </a:cubicBezTo>
                  <a:cubicBezTo>
                    <a:pt x="39" y="0"/>
                    <a:pt x="36" y="0"/>
                    <a:pt x="34" y="3"/>
                  </a:cubicBezTo>
                  <a:cubicBezTo>
                    <a:pt x="33" y="4"/>
                    <a:pt x="35" y="10"/>
                    <a:pt x="33" y="9"/>
                  </a:cubicBezTo>
                  <a:cubicBezTo>
                    <a:pt x="32" y="9"/>
                    <a:pt x="32" y="7"/>
                    <a:pt x="31" y="6"/>
                  </a:cubicBezTo>
                  <a:cubicBezTo>
                    <a:pt x="31" y="4"/>
                    <a:pt x="31" y="3"/>
                    <a:pt x="29" y="2"/>
                  </a:cubicBezTo>
                  <a:cubicBezTo>
                    <a:pt x="28" y="2"/>
                    <a:pt x="27" y="2"/>
                    <a:pt x="26" y="2"/>
                  </a:cubicBezTo>
                  <a:cubicBezTo>
                    <a:pt x="25" y="2"/>
                    <a:pt x="22" y="2"/>
                    <a:pt x="21" y="3"/>
                  </a:cubicBezTo>
                  <a:cubicBezTo>
                    <a:pt x="20" y="4"/>
                    <a:pt x="20" y="7"/>
                    <a:pt x="18" y="8"/>
                  </a:cubicBezTo>
                  <a:cubicBezTo>
                    <a:pt x="17" y="9"/>
                    <a:pt x="16" y="10"/>
                    <a:pt x="15" y="11"/>
                  </a:cubicBezTo>
                  <a:cubicBezTo>
                    <a:pt x="13" y="12"/>
                    <a:pt x="11" y="14"/>
                    <a:pt x="11" y="16"/>
                  </a:cubicBezTo>
                  <a:cubicBezTo>
                    <a:pt x="11" y="18"/>
                    <a:pt x="13" y="19"/>
                    <a:pt x="13" y="21"/>
                  </a:cubicBezTo>
                  <a:cubicBezTo>
                    <a:pt x="13" y="23"/>
                    <a:pt x="12" y="25"/>
                    <a:pt x="12" y="27"/>
                  </a:cubicBezTo>
                  <a:cubicBezTo>
                    <a:pt x="11" y="29"/>
                    <a:pt x="9" y="31"/>
                    <a:pt x="8" y="33"/>
                  </a:cubicBezTo>
                  <a:cubicBezTo>
                    <a:pt x="6" y="34"/>
                    <a:pt x="4" y="35"/>
                    <a:pt x="3" y="37"/>
                  </a:cubicBezTo>
                  <a:cubicBezTo>
                    <a:pt x="3" y="38"/>
                    <a:pt x="3" y="39"/>
                    <a:pt x="2" y="40"/>
                  </a:cubicBezTo>
                  <a:cubicBezTo>
                    <a:pt x="2" y="41"/>
                    <a:pt x="1" y="41"/>
                    <a:pt x="1" y="42"/>
                  </a:cubicBezTo>
                  <a:cubicBezTo>
                    <a:pt x="0" y="44"/>
                    <a:pt x="0" y="46"/>
                    <a:pt x="2" y="46"/>
                  </a:cubicBezTo>
                  <a:cubicBezTo>
                    <a:pt x="4" y="46"/>
                    <a:pt x="6" y="47"/>
                    <a:pt x="4" y="48"/>
                  </a:cubicBezTo>
                  <a:cubicBezTo>
                    <a:pt x="4" y="49"/>
                    <a:pt x="3" y="49"/>
                    <a:pt x="2" y="50"/>
                  </a:cubicBezTo>
                  <a:cubicBezTo>
                    <a:pt x="1" y="50"/>
                    <a:pt x="1" y="52"/>
                    <a:pt x="1" y="53"/>
                  </a:cubicBezTo>
                  <a:cubicBezTo>
                    <a:pt x="0" y="55"/>
                    <a:pt x="1" y="57"/>
                    <a:pt x="3" y="59"/>
                  </a:cubicBezTo>
                  <a:cubicBezTo>
                    <a:pt x="6" y="61"/>
                    <a:pt x="7" y="64"/>
                    <a:pt x="9" y="68"/>
                  </a:cubicBezTo>
                  <a:cubicBezTo>
                    <a:pt x="10" y="70"/>
                    <a:pt x="11" y="71"/>
                    <a:pt x="13" y="73"/>
                  </a:cubicBezTo>
                  <a:cubicBezTo>
                    <a:pt x="15" y="76"/>
                    <a:pt x="14" y="80"/>
                    <a:pt x="16" y="82"/>
                  </a:cubicBezTo>
                  <a:cubicBezTo>
                    <a:pt x="17" y="84"/>
                    <a:pt x="19" y="85"/>
                    <a:pt x="21" y="87"/>
                  </a:cubicBezTo>
                  <a:cubicBezTo>
                    <a:pt x="22" y="88"/>
                    <a:pt x="22" y="89"/>
                    <a:pt x="23" y="90"/>
                  </a:cubicBezTo>
                  <a:cubicBezTo>
                    <a:pt x="24" y="90"/>
                    <a:pt x="25" y="90"/>
                    <a:pt x="26" y="91"/>
                  </a:cubicBezTo>
                  <a:cubicBezTo>
                    <a:pt x="27" y="92"/>
                    <a:pt x="28" y="92"/>
                    <a:pt x="29" y="92"/>
                  </a:cubicBezTo>
                  <a:cubicBezTo>
                    <a:pt x="31" y="93"/>
                    <a:pt x="32" y="95"/>
                    <a:pt x="33" y="96"/>
                  </a:cubicBezTo>
                  <a:cubicBezTo>
                    <a:pt x="34" y="97"/>
                    <a:pt x="36" y="97"/>
                    <a:pt x="37" y="99"/>
                  </a:cubicBezTo>
                  <a:cubicBezTo>
                    <a:pt x="38" y="101"/>
                    <a:pt x="37" y="104"/>
                    <a:pt x="36" y="106"/>
                  </a:cubicBezTo>
                  <a:cubicBezTo>
                    <a:pt x="36" y="108"/>
                    <a:pt x="36" y="111"/>
                    <a:pt x="36" y="113"/>
                  </a:cubicBezTo>
                  <a:cubicBezTo>
                    <a:pt x="36" y="117"/>
                    <a:pt x="32" y="119"/>
                    <a:pt x="34" y="123"/>
                  </a:cubicBezTo>
                  <a:cubicBezTo>
                    <a:pt x="36" y="127"/>
                    <a:pt x="36" y="132"/>
                    <a:pt x="34" y="136"/>
                  </a:cubicBezTo>
                  <a:cubicBezTo>
                    <a:pt x="32" y="138"/>
                    <a:pt x="32" y="141"/>
                    <a:pt x="31" y="144"/>
                  </a:cubicBezTo>
                  <a:cubicBezTo>
                    <a:pt x="31" y="146"/>
                    <a:pt x="30" y="149"/>
                    <a:pt x="30" y="151"/>
                  </a:cubicBezTo>
                  <a:cubicBezTo>
                    <a:pt x="30" y="153"/>
                    <a:pt x="31" y="155"/>
                    <a:pt x="30" y="156"/>
                  </a:cubicBezTo>
                  <a:cubicBezTo>
                    <a:pt x="30" y="157"/>
                    <a:pt x="28" y="158"/>
                    <a:pt x="28" y="159"/>
                  </a:cubicBezTo>
                  <a:cubicBezTo>
                    <a:pt x="27" y="160"/>
                    <a:pt x="27" y="161"/>
                    <a:pt x="27" y="162"/>
                  </a:cubicBezTo>
                  <a:cubicBezTo>
                    <a:pt x="26" y="165"/>
                    <a:pt x="25" y="169"/>
                    <a:pt x="26" y="173"/>
                  </a:cubicBezTo>
                  <a:cubicBezTo>
                    <a:pt x="26" y="174"/>
                    <a:pt x="26" y="174"/>
                    <a:pt x="25" y="175"/>
                  </a:cubicBezTo>
                  <a:cubicBezTo>
                    <a:pt x="25" y="176"/>
                    <a:pt x="24" y="176"/>
                    <a:pt x="24" y="177"/>
                  </a:cubicBezTo>
                  <a:cubicBezTo>
                    <a:pt x="24" y="179"/>
                    <a:pt x="27" y="178"/>
                    <a:pt x="28" y="179"/>
                  </a:cubicBezTo>
                  <a:cubicBezTo>
                    <a:pt x="30" y="180"/>
                    <a:pt x="29" y="182"/>
                    <a:pt x="28" y="183"/>
                  </a:cubicBezTo>
                  <a:cubicBezTo>
                    <a:pt x="27" y="186"/>
                    <a:pt x="28" y="186"/>
                    <a:pt x="28" y="188"/>
                  </a:cubicBezTo>
                  <a:cubicBezTo>
                    <a:pt x="29" y="190"/>
                    <a:pt x="27" y="191"/>
                    <a:pt x="26" y="192"/>
                  </a:cubicBezTo>
                  <a:cubicBezTo>
                    <a:pt x="25" y="194"/>
                    <a:pt x="25" y="196"/>
                    <a:pt x="24" y="197"/>
                  </a:cubicBezTo>
                  <a:cubicBezTo>
                    <a:pt x="22" y="197"/>
                    <a:pt x="22" y="195"/>
                    <a:pt x="21" y="196"/>
                  </a:cubicBezTo>
                  <a:cubicBezTo>
                    <a:pt x="20" y="196"/>
                    <a:pt x="20" y="198"/>
                    <a:pt x="20" y="199"/>
                  </a:cubicBezTo>
                  <a:cubicBezTo>
                    <a:pt x="20" y="200"/>
                    <a:pt x="20" y="199"/>
                    <a:pt x="21" y="200"/>
                  </a:cubicBezTo>
                  <a:cubicBezTo>
                    <a:pt x="23" y="202"/>
                    <a:pt x="22" y="203"/>
                    <a:pt x="23" y="206"/>
                  </a:cubicBezTo>
                  <a:cubicBezTo>
                    <a:pt x="23" y="207"/>
                    <a:pt x="23" y="207"/>
                    <a:pt x="23" y="208"/>
                  </a:cubicBezTo>
                  <a:cubicBezTo>
                    <a:pt x="24" y="209"/>
                    <a:pt x="24" y="210"/>
                    <a:pt x="23" y="212"/>
                  </a:cubicBezTo>
                  <a:cubicBezTo>
                    <a:pt x="23" y="213"/>
                    <a:pt x="23" y="214"/>
                    <a:pt x="23" y="215"/>
                  </a:cubicBezTo>
                  <a:cubicBezTo>
                    <a:pt x="23" y="217"/>
                    <a:pt x="25" y="217"/>
                    <a:pt x="26" y="218"/>
                  </a:cubicBezTo>
                  <a:cubicBezTo>
                    <a:pt x="27" y="219"/>
                    <a:pt x="27" y="221"/>
                    <a:pt x="27" y="223"/>
                  </a:cubicBezTo>
                  <a:cubicBezTo>
                    <a:pt x="27" y="225"/>
                    <a:pt x="27" y="226"/>
                    <a:pt x="29" y="227"/>
                  </a:cubicBezTo>
                  <a:cubicBezTo>
                    <a:pt x="30" y="227"/>
                    <a:pt x="31" y="228"/>
                    <a:pt x="32" y="228"/>
                  </a:cubicBezTo>
                  <a:cubicBezTo>
                    <a:pt x="33" y="229"/>
                    <a:pt x="33" y="230"/>
                    <a:pt x="33" y="230"/>
                  </a:cubicBezTo>
                  <a:cubicBezTo>
                    <a:pt x="34" y="229"/>
                    <a:pt x="35" y="227"/>
                    <a:pt x="36" y="227"/>
                  </a:cubicBezTo>
                  <a:cubicBezTo>
                    <a:pt x="38" y="227"/>
                    <a:pt x="39" y="230"/>
                    <a:pt x="39" y="231"/>
                  </a:cubicBezTo>
                  <a:cubicBezTo>
                    <a:pt x="38" y="231"/>
                    <a:pt x="36" y="231"/>
                    <a:pt x="36" y="233"/>
                  </a:cubicBezTo>
                  <a:cubicBezTo>
                    <a:pt x="36" y="234"/>
                    <a:pt x="38" y="234"/>
                    <a:pt x="39" y="234"/>
                  </a:cubicBezTo>
                  <a:cubicBezTo>
                    <a:pt x="42" y="234"/>
                    <a:pt x="45" y="236"/>
                    <a:pt x="48" y="236"/>
                  </a:cubicBezTo>
                  <a:cubicBezTo>
                    <a:pt x="49" y="236"/>
                    <a:pt x="51" y="235"/>
                    <a:pt x="52" y="235"/>
                  </a:cubicBezTo>
                  <a:cubicBezTo>
                    <a:pt x="54" y="233"/>
                    <a:pt x="51" y="232"/>
                    <a:pt x="50" y="232"/>
                  </a:cubicBezTo>
                  <a:cubicBezTo>
                    <a:pt x="47" y="231"/>
                    <a:pt x="45" y="230"/>
                    <a:pt x="43" y="228"/>
                  </a:cubicBezTo>
                  <a:cubicBezTo>
                    <a:pt x="43" y="227"/>
                    <a:pt x="42" y="227"/>
                    <a:pt x="41" y="226"/>
                  </a:cubicBezTo>
                  <a:cubicBezTo>
                    <a:pt x="41" y="225"/>
                    <a:pt x="42" y="224"/>
                    <a:pt x="41" y="223"/>
                  </a:cubicBezTo>
                  <a:cubicBezTo>
                    <a:pt x="41" y="222"/>
                    <a:pt x="40" y="222"/>
                    <a:pt x="40" y="221"/>
                  </a:cubicBezTo>
                  <a:cubicBezTo>
                    <a:pt x="39" y="220"/>
                    <a:pt x="40" y="218"/>
                    <a:pt x="40" y="218"/>
                  </a:cubicBezTo>
                  <a:cubicBezTo>
                    <a:pt x="40" y="216"/>
                    <a:pt x="41" y="215"/>
                    <a:pt x="42" y="214"/>
                  </a:cubicBezTo>
                  <a:cubicBezTo>
                    <a:pt x="43" y="214"/>
                    <a:pt x="43" y="214"/>
                    <a:pt x="43" y="214"/>
                  </a:cubicBezTo>
                  <a:cubicBezTo>
                    <a:pt x="45" y="214"/>
                    <a:pt x="45" y="210"/>
                    <a:pt x="45" y="209"/>
                  </a:cubicBezTo>
                  <a:cubicBezTo>
                    <a:pt x="46" y="208"/>
                    <a:pt x="48" y="205"/>
                    <a:pt x="50" y="205"/>
                  </a:cubicBezTo>
                  <a:cubicBezTo>
                    <a:pt x="51" y="204"/>
                    <a:pt x="52" y="205"/>
                    <a:pt x="52" y="204"/>
                  </a:cubicBezTo>
                  <a:cubicBezTo>
                    <a:pt x="53" y="199"/>
                    <a:pt x="43" y="200"/>
                    <a:pt x="45" y="195"/>
                  </a:cubicBezTo>
                  <a:cubicBezTo>
                    <a:pt x="46" y="195"/>
                    <a:pt x="47" y="194"/>
                    <a:pt x="49" y="194"/>
                  </a:cubicBezTo>
                  <a:cubicBezTo>
                    <a:pt x="50" y="193"/>
                    <a:pt x="50" y="194"/>
                    <a:pt x="51" y="193"/>
                  </a:cubicBezTo>
                  <a:cubicBezTo>
                    <a:pt x="51" y="192"/>
                    <a:pt x="51" y="191"/>
                    <a:pt x="52" y="190"/>
                  </a:cubicBezTo>
                  <a:cubicBezTo>
                    <a:pt x="52" y="188"/>
                    <a:pt x="53" y="186"/>
                    <a:pt x="55" y="185"/>
                  </a:cubicBezTo>
                  <a:cubicBezTo>
                    <a:pt x="55" y="184"/>
                    <a:pt x="57" y="184"/>
                    <a:pt x="57" y="183"/>
                  </a:cubicBezTo>
                  <a:cubicBezTo>
                    <a:pt x="59" y="181"/>
                    <a:pt x="54" y="181"/>
                    <a:pt x="53" y="179"/>
                  </a:cubicBezTo>
                  <a:cubicBezTo>
                    <a:pt x="52" y="178"/>
                    <a:pt x="55" y="175"/>
                    <a:pt x="56" y="175"/>
                  </a:cubicBezTo>
                  <a:cubicBezTo>
                    <a:pt x="57" y="176"/>
                    <a:pt x="58" y="176"/>
                    <a:pt x="59" y="177"/>
                  </a:cubicBezTo>
                  <a:cubicBezTo>
                    <a:pt x="60" y="177"/>
                    <a:pt x="61" y="177"/>
                    <a:pt x="62" y="176"/>
                  </a:cubicBezTo>
                  <a:cubicBezTo>
                    <a:pt x="64" y="175"/>
                    <a:pt x="65" y="172"/>
                    <a:pt x="63" y="170"/>
                  </a:cubicBezTo>
                  <a:cubicBezTo>
                    <a:pt x="64" y="169"/>
                    <a:pt x="66" y="170"/>
                    <a:pt x="67" y="170"/>
                  </a:cubicBezTo>
                  <a:cubicBezTo>
                    <a:pt x="69" y="170"/>
                    <a:pt x="70" y="171"/>
                    <a:pt x="72" y="170"/>
                  </a:cubicBezTo>
                  <a:cubicBezTo>
                    <a:pt x="75" y="168"/>
                    <a:pt x="77" y="167"/>
                    <a:pt x="79" y="165"/>
                  </a:cubicBezTo>
                  <a:cubicBezTo>
                    <a:pt x="80" y="164"/>
                    <a:pt x="82" y="163"/>
                    <a:pt x="81" y="161"/>
                  </a:cubicBezTo>
                  <a:cubicBezTo>
                    <a:pt x="81" y="160"/>
                    <a:pt x="80" y="159"/>
                    <a:pt x="79" y="158"/>
                  </a:cubicBezTo>
                  <a:cubicBezTo>
                    <a:pt x="79" y="157"/>
                    <a:pt x="80" y="155"/>
                    <a:pt x="80" y="153"/>
                  </a:cubicBezTo>
                  <a:cubicBezTo>
                    <a:pt x="79" y="153"/>
                    <a:pt x="78" y="153"/>
                    <a:pt x="78" y="152"/>
                  </a:cubicBezTo>
                  <a:cubicBezTo>
                    <a:pt x="83" y="148"/>
                    <a:pt x="90" y="157"/>
                    <a:pt x="93" y="150"/>
                  </a:cubicBezTo>
                  <a:cubicBezTo>
                    <a:pt x="94" y="149"/>
                    <a:pt x="94" y="148"/>
                    <a:pt x="95" y="146"/>
                  </a:cubicBezTo>
                  <a:cubicBezTo>
                    <a:pt x="96" y="145"/>
                    <a:pt x="96" y="145"/>
                    <a:pt x="98" y="144"/>
                  </a:cubicBezTo>
                  <a:cubicBezTo>
                    <a:pt x="99" y="142"/>
                    <a:pt x="101" y="142"/>
                    <a:pt x="103" y="140"/>
                  </a:cubicBezTo>
                  <a:cubicBezTo>
                    <a:pt x="105" y="139"/>
                    <a:pt x="106" y="138"/>
                    <a:pt x="106" y="135"/>
                  </a:cubicBezTo>
                  <a:cubicBezTo>
                    <a:pt x="106" y="134"/>
                    <a:pt x="106" y="133"/>
                    <a:pt x="106" y="132"/>
                  </a:cubicBezTo>
                  <a:cubicBezTo>
                    <a:pt x="107" y="131"/>
                    <a:pt x="108" y="130"/>
                    <a:pt x="109" y="129"/>
                  </a:cubicBezTo>
                  <a:cubicBezTo>
                    <a:pt x="110" y="128"/>
                    <a:pt x="111" y="126"/>
                    <a:pt x="110" y="124"/>
                  </a:cubicBezTo>
                  <a:cubicBezTo>
                    <a:pt x="110" y="122"/>
                    <a:pt x="110" y="121"/>
                    <a:pt x="111" y="119"/>
                  </a:cubicBezTo>
                  <a:cubicBezTo>
                    <a:pt x="113" y="118"/>
                    <a:pt x="114" y="117"/>
                    <a:pt x="115" y="116"/>
                  </a:cubicBezTo>
                  <a:cubicBezTo>
                    <a:pt x="116" y="115"/>
                    <a:pt x="117" y="114"/>
                    <a:pt x="119" y="114"/>
                  </a:cubicBezTo>
                  <a:cubicBezTo>
                    <a:pt x="120" y="114"/>
                    <a:pt x="120" y="114"/>
                    <a:pt x="120" y="114"/>
                  </a:cubicBezTo>
                  <a:cubicBezTo>
                    <a:pt x="120" y="114"/>
                    <a:pt x="121" y="114"/>
                    <a:pt x="122" y="113"/>
                  </a:cubicBezTo>
                  <a:cubicBezTo>
                    <a:pt x="123" y="113"/>
                    <a:pt x="125" y="113"/>
                    <a:pt x="126" y="113"/>
                  </a:cubicBezTo>
                  <a:cubicBezTo>
                    <a:pt x="127" y="113"/>
                    <a:pt x="129" y="113"/>
                    <a:pt x="130" y="113"/>
                  </a:cubicBezTo>
                  <a:cubicBezTo>
                    <a:pt x="132" y="113"/>
                    <a:pt x="133" y="110"/>
                    <a:pt x="133" y="109"/>
                  </a:cubicBezTo>
                  <a:cubicBezTo>
                    <a:pt x="135" y="107"/>
                    <a:pt x="135" y="105"/>
                    <a:pt x="137" y="104"/>
                  </a:cubicBezTo>
                  <a:cubicBezTo>
                    <a:pt x="138" y="102"/>
                    <a:pt x="139" y="101"/>
                    <a:pt x="140" y="99"/>
                  </a:cubicBezTo>
                  <a:cubicBezTo>
                    <a:pt x="142" y="97"/>
                    <a:pt x="141" y="93"/>
                    <a:pt x="141" y="91"/>
                  </a:cubicBezTo>
                  <a:cubicBezTo>
                    <a:pt x="141" y="89"/>
                    <a:pt x="140" y="87"/>
                    <a:pt x="141" y="85"/>
                  </a:cubicBezTo>
                  <a:cubicBezTo>
                    <a:pt x="142" y="83"/>
                    <a:pt x="143" y="81"/>
                    <a:pt x="144" y="80"/>
                  </a:cubicBezTo>
                  <a:cubicBezTo>
                    <a:pt x="145" y="77"/>
                    <a:pt x="147" y="75"/>
                    <a:pt x="149" y="73"/>
                  </a:cubicBezTo>
                  <a:cubicBezTo>
                    <a:pt x="150" y="71"/>
                    <a:pt x="153" y="70"/>
                    <a:pt x="153" y="69"/>
                  </a:cubicBezTo>
                  <a:cubicBezTo>
                    <a:pt x="153" y="68"/>
                    <a:pt x="153" y="67"/>
                    <a:pt x="153" y="65"/>
                  </a:cubicBezTo>
                  <a:cubicBezTo>
                    <a:pt x="154" y="65"/>
                    <a:pt x="154" y="64"/>
                    <a:pt x="155" y="63"/>
                  </a:cubicBezTo>
                  <a:cubicBezTo>
                    <a:pt x="155" y="63"/>
                    <a:pt x="155" y="61"/>
                    <a:pt x="155" y="61"/>
                  </a:cubicBezTo>
                  <a:cubicBezTo>
                    <a:pt x="155" y="60"/>
                    <a:pt x="155" y="60"/>
                    <a:pt x="155" y="59"/>
                  </a:cubicBezTo>
                  <a:cubicBezTo>
                    <a:pt x="154" y="58"/>
                    <a:pt x="153" y="55"/>
                    <a:pt x="15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Rectangle 90"/>
            <p:cNvSpPr>
              <a:spLocks noChangeArrowheads="1"/>
            </p:cNvSpPr>
            <p:nvPr/>
          </p:nvSpPr>
          <p:spPr bwMode="auto">
            <a:xfrm>
              <a:off x="5268119" y="144464"/>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7" name="Freeform 91"/>
            <p:cNvSpPr/>
            <p:nvPr/>
          </p:nvSpPr>
          <p:spPr bwMode="auto">
            <a:xfrm>
              <a:off x="5263357" y="144464"/>
              <a:ext cx="12700" cy="33338"/>
            </a:xfrm>
            <a:custGeom>
              <a:avLst/>
              <a:gdLst>
                <a:gd name="T0" fmla="*/ 0 w 3"/>
                <a:gd name="T1" fmla="*/ 5 h 8"/>
                <a:gd name="T2" fmla="*/ 0 w 3"/>
                <a:gd name="T3" fmla="*/ 8 h 8"/>
                <a:gd name="T4" fmla="*/ 1 w 3"/>
                <a:gd name="T5" fmla="*/ 0 h 8"/>
                <a:gd name="T6" fmla="*/ 1 w 3"/>
                <a:gd name="T7" fmla="*/ 0 h 8"/>
                <a:gd name="T8" fmla="*/ 1 w 3"/>
                <a:gd name="T9" fmla="*/ 2 h 8"/>
                <a:gd name="T10" fmla="*/ 0 w 3"/>
                <a:gd name="T11" fmla="*/ 4 h 8"/>
                <a:gd name="T12" fmla="*/ 0 w 3"/>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3" h="8">
                  <a:moveTo>
                    <a:pt x="0" y="5"/>
                  </a:moveTo>
                  <a:cubicBezTo>
                    <a:pt x="0" y="6"/>
                    <a:pt x="0" y="7"/>
                    <a:pt x="0" y="8"/>
                  </a:cubicBezTo>
                  <a:cubicBezTo>
                    <a:pt x="3" y="8"/>
                    <a:pt x="3" y="1"/>
                    <a:pt x="1" y="0"/>
                  </a:cubicBezTo>
                  <a:cubicBezTo>
                    <a:pt x="1" y="0"/>
                    <a:pt x="1" y="0"/>
                    <a:pt x="1" y="0"/>
                  </a:cubicBezTo>
                  <a:cubicBezTo>
                    <a:pt x="0" y="1"/>
                    <a:pt x="1" y="2"/>
                    <a:pt x="1" y="2"/>
                  </a:cubicBezTo>
                  <a:cubicBezTo>
                    <a:pt x="0" y="3"/>
                    <a:pt x="0" y="4"/>
                    <a:pt x="0" y="4"/>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Rectangle 177"/>
            <p:cNvSpPr>
              <a:spLocks noChangeArrowheads="1"/>
            </p:cNvSpPr>
            <p:nvPr/>
          </p:nvSpPr>
          <p:spPr bwMode="auto">
            <a:xfrm>
              <a:off x="5445919" y="-1239837"/>
              <a:ext cx="18732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 name="Rectangle 181"/>
            <p:cNvSpPr>
              <a:spLocks noChangeArrowheads="1"/>
            </p:cNvSpPr>
            <p:nvPr/>
          </p:nvSpPr>
          <p:spPr bwMode="auto">
            <a:xfrm>
              <a:off x="5458619" y="-1219199"/>
              <a:ext cx="161925" cy="169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9" name="Freeform 500"/>
          <p:cNvSpPr/>
          <p:nvPr/>
        </p:nvSpPr>
        <p:spPr bwMode="auto">
          <a:xfrm>
            <a:off x="4198345" y="1128996"/>
            <a:ext cx="3794593" cy="3749223"/>
          </a:xfrm>
          <a:custGeom>
            <a:avLst/>
            <a:gdLst>
              <a:gd name="T0" fmla="*/ 1171 w 1171"/>
              <a:gd name="T1" fmla="*/ 577 h 1157"/>
              <a:gd name="T2" fmla="*/ 586 w 1171"/>
              <a:gd name="T3" fmla="*/ 1157 h 1157"/>
              <a:gd name="T4" fmla="*/ 0 w 1171"/>
              <a:gd name="T5" fmla="*/ 577 h 1157"/>
              <a:gd name="T6" fmla="*/ 586 w 1171"/>
              <a:gd name="T7" fmla="*/ 0 h 1157"/>
              <a:gd name="T8" fmla="*/ 1171 w 1171"/>
              <a:gd name="T9" fmla="*/ 577 h 1157"/>
            </a:gdLst>
            <a:ahLst/>
            <a:cxnLst>
              <a:cxn ang="0">
                <a:pos x="T0" y="T1"/>
              </a:cxn>
              <a:cxn ang="0">
                <a:pos x="T2" y="T3"/>
              </a:cxn>
              <a:cxn ang="0">
                <a:pos x="T4" y="T5"/>
              </a:cxn>
              <a:cxn ang="0">
                <a:pos x="T6" y="T7"/>
              </a:cxn>
              <a:cxn ang="0">
                <a:pos x="T8" y="T9"/>
              </a:cxn>
            </a:cxnLst>
            <a:rect l="0" t="0" r="r" b="b"/>
            <a:pathLst>
              <a:path w="1171" h="1157">
                <a:moveTo>
                  <a:pt x="1171" y="577"/>
                </a:moveTo>
                <a:lnTo>
                  <a:pt x="586" y="1157"/>
                </a:lnTo>
                <a:lnTo>
                  <a:pt x="0" y="577"/>
                </a:lnTo>
                <a:lnTo>
                  <a:pt x="586" y="0"/>
                </a:lnTo>
                <a:lnTo>
                  <a:pt x="1171" y="577"/>
                </a:lnTo>
                <a:close/>
              </a:path>
            </a:pathLst>
          </a:custGeom>
          <a:noFill/>
          <a:ln w="15875" cap="flat">
            <a:solidFill>
              <a:srgbClr val="7C797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10" name="组合 117"/>
          <p:cNvGrpSpPr/>
          <p:nvPr/>
        </p:nvGrpSpPr>
        <p:grpSpPr bwMode="auto">
          <a:xfrm>
            <a:off x="5050749" y="2294727"/>
            <a:ext cx="2089786" cy="1358203"/>
            <a:chOff x="0" y="0"/>
            <a:chExt cx="1635125" cy="1063625"/>
          </a:xfrm>
          <a:solidFill>
            <a:schemeClr val="tx1">
              <a:lumMod val="75000"/>
              <a:lumOff val="25000"/>
            </a:schemeClr>
          </a:solidFill>
        </p:grpSpPr>
        <p:sp>
          <p:nvSpPr>
            <p:cNvPr id="11" name="Line 18"/>
            <p:cNvSpPr>
              <a:spLocks noChangeShapeType="1"/>
            </p:cNvSpPr>
            <p:nvPr/>
          </p:nvSpPr>
          <p:spPr bwMode="auto">
            <a:xfrm>
              <a:off x="1535113" y="874713"/>
              <a:ext cx="1" cy="1"/>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sym typeface="宋体" panose="02010600030101010101" pitchFamily="2" charset="-122"/>
              </a:endParaRPr>
            </a:p>
          </p:txBody>
        </p:sp>
        <p:sp>
          <p:nvSpPr>
            <p:cNvPr id="12" name="Line 19"/>
            <p:cNvSpPr>
              <a:spLocks noChangeShapeType="1"/>
            </p:cNvSpPr>
            <p:nvPr/>
          </p:nvSpPr>
          <p:spPr bwMode="auto">
            <a:xfrm>
              <a:off x="1535113" y="874713"/>
              <a:ext cx="1" cy="1"/>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sym typeface="宋体" panose="02010600030101010101" pitchFamily="2" charset="-122"/>
              </a:endParaRPr>
            </a:p>
          </p:txBody>
        </p:sp>
        <p:sp>
          <p:nvSpPr>
            <p:cNvPr id="13" name="Freeform 20"/>
            <p:cNvSpPr>
              <a:spLocks noChangeArrowheads="1"/>
            </p:cNvSpPr>
            <p:nvPr/>
          </p:nvSpPr>
          <p:spPr bwMode="auto">
            <a:xfrm>
              <a:off x="233363" y="280988"/>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sym typeface="宋体" panose="02010600030101010101" pitchFamily="2" charset="-122"/>
              </a:endParaRPr>
            </a:p>
          </p:txBody>
        </p:sp>
        <p:sp>
          <p:nvSpPr>
            <p:cNvPr id="14" name="Freeform 21"/>
            <p:cNvSpPr>
              <a:spLocks noChangeArrowheads="1"/>
            </p:cNvSpPr>
            <p:nvPr/>
          </p:nvSpPr>
          <p:spPr bwMode="auto">
            <a:xfrm>
              <a:off x="563563" y="463550"/>
              <a:ext cx="61912" cy="111125"/>
            </a:xfrm>
            <a:custGeom>
              <a:avLst/>
              <a:gdLst>
                <a:gd name="T0" fmla="*/ 0 w 22"/>
                <a:gd name="T1" fmla="*/ 0 h 40"/>
                <a:gd name="T2" fmla="*/ 0 w 22"/>
                <a:gd name="T3" fmla="*/ 38 h 40"/>
                <a:gd name="T4" fmla="*/ 22 w 22"/>
                <a:gd name="T5" fmla="*/ 38 h 40"/>
                <a:gd name="T6" fmla="*/ 22 w 22"/>
                <a:gd name="T7" fmla="*/ 40 h 40"/>
                <a:gd name="T8" fmla="*/ 22 w 22"/>
                <a:gd name="T9" fmla="*/ 0 h 40"/>
                <a:gd name="T10" fmla="*/ 0 w 22"/>
                <a:gd name="T11" fmla="*/ 0 h 40"/>
                <a:gd name="T12" fmla="*/ 0 60000 65536"/>
                <a:gd name="T13" fmla="*/ 0 60000 65536"/>
                <a:gd name="T14" fmla="*/ 0 60000 65536"/>
                <a:gd name="T15" fmla="*/ 0 60000 65536"/>
                <a:gd name="T16" fmla="*/ 0 60000 65536"/>
                <a:gd name="T17" fmla="*/ 0 60000 65536"/>
                <a:gd name="T18" fmla="*/ 0 w 22"/>
                <a:gd name="T19" fmla="*/ 0 h 40"/>
                <a:gd name="T20" fmla="*/ 22 w 22"/>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22" h="40">
                  <a:moveTo>
                    <a:pt x="0" y="0"/>
                  </a:moveTo>
                  <a:cubicBezTo>
                    <a:pt x="0" y="38"/>
                    <a:pt x="0" y="38"/>
                    <a:pt x="0" y="38"/>
                  </a:cubicBezTo>
                  <a:cubicBezTo>
                    <a:pt x="2" y="38"/>
                    <a:pt x="19" y="38"/>
                    <a:pt x="22" y="38"/>
                  </a:cubicBezTo>
                  <a:cubicBezTo>
                    <a:pt x="22" y="40"/>
                    <a:pt x="22" y="40"/>
                    <a:pt x="22" y="40"/>
                  </a:cubicBezTo>
                  <a:cubicBezTo>
                    <a:pt x="22" y="0"/>
                    <a:pt x="22" y="0"/>
                    <a:pt x="22" y="0"/>
                  </a:cubicBezTo>
                  <a:cubicBezTo>
                    <a:pt x="17" y="1"/>
                    <a:pt x="3" y="0"/>
                    <a:pt x="0"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sym typeface="宋体" panose="02010600030101010101" pitchFamily="2" charset="-122"/>
              </a:endParaRPr>
            </a:p>
          </p:txBody>
        </p:sp>
        <p:sp>
          <p:nvSpPr>
            <p:cNvPr id="15" name="Freeform 22"/>
            <p:cNvSpPr>
              <a:spLocks noChangeArrowheads="1"/>
            </p:cNvSpPr>
            <p:nvPr/>
          </p:nvSpPr>
          <p:spPr bwMode="auto">
            <a:xfrm>
              <a:off x="563563" y="0"/>
              <a:ext cx="1071562" cy="781050"/>
            </a:xfrm>
            <a:custGeom>
              <a:avLst/>
              <a:gdLst>
                <a:gd name="T0" fmla="*/ 357 w 386"/>
                <a:gd name="T1" fmla="*/ 0 h 281"/>
                <a:gd name="T2" fmla="*/ 28 w 386"/>
                <a:gd name="T3" fmla="*/ 0 h 281"/>
                <a:gd name="T4" fmla="*/ 0 w 386"/>
                <a:gd name="T5" fmla="*/ 29 h 281"/>
                <a:gd name="T6" fmla="*/ 0 w 386"/>
                <a:gd name="T7" fmla="*/ 161 h 281"/>
                <a:gd name="T8" fmla="*/ 22 w 386"/>
                <a:gd name="T9" fmla="*/ 161 h 281"/>
                <a:gd name="T10" fmla="*/ 22 w 386"/>
                <a:gd name="T11" fmla="*/ 43 h 281"/>
                <a:gd name="T12" fmla="*/ 47 w 386"/>
                <a:gd name="T13" fmla="*/ 19 h 281"/>
                <a:gd name="T14" fmla="*/ 339 w 386"/>
                <a:gd name="T15" fmla="*/ 19 h 281"/>
                <a:gd name="T16" fmla="*/ 365 w 386"/>
                <a:gd name="T17" fmla="*/ 43 h 281"/>
                <a:gd name="T18" fmla="*/ 365 w 386"/>
                <a:gd name="T19" fmla="*/ 232 h 281"/>
                <a:gd name="T20" fmla="*/ 339 w 386"/>
                <a:gd name="T21" fmla="*/ 256 h 281"/>
                <a:gd name="T22" fmla="*/ 47 w 386"/>
                <a:gd name="T23" fmla="*/ 256 h 281"/>
                <a:gd name="T24" fmla="*/ 22 w 386"/>
                <a:gd name="T25" fmla="*/ 232 h 281"/>
                <a:gd name="T26" fmla="*/ 22 w 386"/>
                <a:gd name="T27" fmla="*/ 211 h 281"/>
                <a:gd name="T28" fmla="*/ 0 w 386"/>
                <a:gd name="T29" fmla="*/ 212 h 281"/>
                <a:gd name="T30" fmla="*/ 0 w 386"/>
                <a:gd name="T31" fmla="*/ 252 h 281"/>
                <a:gd name="T32" fmla="*/ 28 w 386"/>
                <a:gd name="T33" fmla="*/ 281 h 281"/>
                <a:gd name="T34" fmla="*/ 357 w 386"/>
                <a:gd name="T35" fmla="*/ 281 h 281"/>
                <a:gd name="T36" fmla="*/ 386 w 386"/>
                <a:gd name="T37" fmla="*/ 252 h 281"/>
                <a:gd name="T38" fmla="*/ 386 w 386"/>
                <a:gd name="T39" fmla="*/ 29 h 281"/>
                <a:gd name="T40" fmla="*/ 357 w 386"/>
                <a:gd name="T41" fmla="*/ 0 h 2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6"/>
                <a:gd name="T64" fmla="*/ 0 h 281"/>
                <a:gd name="T65" fmla="*/ 386 w 386"/>
                <a:gd name="T66" fmla="*/ 281 h 2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6" h="281">
                  <a:moveTo>
                    <a:pt x="357" y="0"/>
                  </a:moveTo>
                  <a:cubicBezTo>
                    <a:pt x="28" y="0"/>
                    <a:pt x="28" y="0"/>
                    <a:pt x="28" y="0"/>
                  </a:cubicBezTo>
                  <a:cubicBezTo>
                    <a:pt x="13" y="0"/>
                    <a:pt x="0" y="13"/>
                    <a:pt x="0" y="29"/>
                  </a:cubicBezTo>
                  <a:cubicBezTo>
                    <a:pt x="0" y="161"/>
                    <a:pt x="0" y="161"/>
                    <a:pt x="0" y="161"/>
                  </a:cubicBezTo>
                  <a:cubicBezTo>
                    <a:pt x="5" y="162"/>
                    <a:pt x="17" y="161"/>
                    <a:pt x="22" y="161"/>
                  </a:cubicBezTo>
                  <a:cubicBezTo>
                    <a:pt x="22" y="43"/>
                    <a:pt x="22" y="43"/>
                    <a:pt x="22" y="43"/>
                  </a:cubicBezTo>
                  <a:cubicBezTo>
                    <a:pt x="22" y="30"/>
                    <a:pt x="33" y="19"/>
                    <a:pt x="47" y="19"/>
                  </a:cubicBezTo>
                  <a:cubicBezTo>
                    <a:pt x="339" y="19"/>
                    <a:pt x="339" y="19"/>
                    <a:pt x="339" y="19"/>
                  </a:cubicBezTo>
                  <a:cubicBezTo>
                    <a:pt x="354" y="19"/>
                    <a:pt x="365" y="30"/>
                    <a:pt x="365" y="43"/>
                  </a:cubicBezTo>
                  <a:cubicBezTo>
                    <a:pt x="365" y="232"/>
                    <a:pt x="365" y="232"/>
                    <a:pt x="365" y="232"/>
                  </a:cubicBezTo>
                  <a:cubicBezTo>
                    <a:pt x="365" y="245"/>
                    <a:pt x="354" y="256"/>
                    <a:pt x="339" y="256"/>
                  </a:cubicBezTo>
                  <a:cubicBezTo>
                    <a:pt x="47" y="256"/>
                    <a:pt x="47" y="256"/>
                    <a:pt x="47" y="256"/>
                  </a:cubicBezTo>
                  <a:cubicBezTo>
                    <a:pt x="33" y="256"/>
                    <a:pt x="22" y="245"/>
                    <a:pt x="22" y="232"/>
                  </a:cubicBezTo>
                  <a:cubicBezTo>
                    <a:pt x="22" y="211"/>
                    <a:pt x="22" y="211"/>
                    <a:pt x="22" y="211"/>
                  </a:cubicBezTo>
                  <a:cubicBezTo>
                    <a:pt x="19" y="211"/>
                    <a:pt x="7" y="212"/>
                    <a:pt x="0" y="212"/>
                  </a:cubicBezTo>
                  <a:cubicBezTo>
                    <a:pt x="0" y="252"/>
                    <a:pt x="0" y="252"/>
                    <a:pt x="0" y="252"/>
                  </a:cubicBezTo>
                  <a:cubicBezTo>
                    <a:pt x="0" y="268"/>
                    <a:pt x="13" y="281"/>
                    <a:pt x="28" y="281"/>
                  </a:cubicBezTo>
                  <a:cubicBezTo>
                    <a:pt x="357" y="281"/>
                    <a:pt x="357" y="281"/>
                    <a:pt x="357" y="281"/>
                  </a:cubicBezTo>
                  <a:cubicBezTo>
                    <a:pt x="373" y="281"/>
                    <a:pt x="386" y="268"/>
                    <a:pt x="386" y="252"/>
                  </a:cubicBezTo>
                  <a:cubicBezTo>
                    <a:pt x="386" y="29"/>
                    <a:pt x="386" y="29"/>
                    <a:pt x="386" y="29"/>
                  </a:cubicBezTo>
                  <a:cubicBezTo>
                    <a:pt x="386" y="13"/>
                    <a:pt x="373" y="0"/>
                    <a:pt x="357"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sym typeface="宋体" panose="02010600030101010101" pitchFamily="2" charset="-122"/>
              </a:endParaRPr>
            </a:p>
          </p:txBody>
        </p:sp>
        <p:sp>
          <p:nvSpPr>
            <p:cNvPr id="16" name="Freeform 23"/>
            <p:cNvSpPr>
              <a:spLocks noChangeArrowheads="1"/>
            </p:cNvSpPr>
            <p:nvPr/>
          </p:nvSpPr>
          <p:spPr bwMode="auto">
            <a:xfrm>
              <a:off x="0" y="58738"/>
              <a:ext cx="989012" cy="1004887"/>
            </a:xfrm>
            <a:custGeom>
              <a:avLst/>
              <a:gdLst>
                <a:gd name="T0" fmla="*/ 25 w 356"/>
                <a:gd name="T1" fmla="*/ 355 h 362"/>
                <a:gd name="T2" fmla="*/ 138 w 356"/>
                <a:gd name="T3" fmla="*/ 362 h 362"/>
                <a:gd name="T4" fmla="*/ 146 w 356"/>
                <a:gd name="T5" fmla="*/ 302 h 362"/>
                <a:gd name="T6" fmla="*/ 171 w 356"/>
                <a:gd name="T7" fmla="*/ 327 h 362"/>
                <a:gd name="T8" fmla="*/ 172 w 356"/>
                <a:gd name="T9" fmla="*/ 244 h 362"/>
                <a:gd name="T10" fmla="*/ 242 w 356"/>
                <a:gd name="T11" fmla="*/ 182 h 362"/>
                <a:gd name="T12" fmla="*/ 296 w 356"/>
                <a:gd name="T13" fmla="*/ 167 h 362"/>
                <a:gd name="T14" fmla="*/ 305 w 356"/>
                <a:gd name="T15" fmla="*/ 155 h 362"/>
                <a:gd name="T16" fmla="*/ 347 w 356"/>
                <a:gd name="T17" fmla="*/ 140 h 362"/>
                <a:gd name="T18" fmla="*/ 353 w 356"/>
                <a:gd name="T19" fmla="*/ 132 h 362"/>
                <a:gd name="T20" fmla="*/ 347 w 356"/>
                <a:gd name="T21" fmla="*/ 122 h 362"/>
                <a:gd name="T22" fmla="*/ 318 w 356"/>
                <a:gd name="T23" fmla="*/ 128 h 362"/>
                <a:gd name="T24" fmla="*/ 320 w 356"/>
                <a:gd name="T25" fmla="*/ 117 h 362"/>
                <a:gd name="T26" fmla="*/ 305 w 356"/>
                <a:gd name="T27" fmla="*/ 124 h 362"/>
                <a:gd name="T28" fmla="*/ 214 w 356"/>
                <a:gd name="T29" fmla="*/ 147 h 362"/>
                <a:gd name="T30" fmla="*/ 188 w 356"/>
                <a:gd name="T31" fmla="*/ 137 h 362"/>
                <a:gd name="T32" fmla="*/ 169 w 356"/>
                <a:gd name="T33" fmla="*/ 128 h 362"/>
                <a:gd name="T34" fmla="*/ 120 w 356"/>
                <a:gd name="T35" fmla="*/ 99 h 362"/>
                <a:gd name="T36" fmla="*/ 123 w 356"/>
                <a:gd name="T37" fmla="*/ 120 h 362"/>
                <a:gd name="T38" fmla="*/ 140 w 356"/>
                <a:gd name="T39" fmla="*/ 193 h 362"/>
                <a:gd name="T40" fmla="*/ 143 w 356"/>
                <a:gd name="T41" fmla="*/ 211 h 362"/>
                <a:gd name="T42" fmla="*/ 146 w 356"/>
                <a:gd name="T43" fmla="*/ 235 h 362"/>
                <a:gd name="T44" fmla="*/ 146 w 356"/>
                <a:gd name="T45" fmla="*/ 249 h 362"/>
                <a:gd name="T46" fmla="*/ 146 w 356"/>
                <a:gd name="T47" fmla="*/ 261 h 362"/>
                <a:gd name="T48" fmla="*/ 118 w 356"/>
                <a:gd name="T49" fmla="*/ 273 h 362"/>
                <a:gd name="T50" fmla="*/ 123 w 356"/>
                <a:gd name="T51" fmla="*/ 266 h 362"/>
                <a:gd name="T52" fmla="*/ 131 w 356"/>
                <a:gd name="T53" fmla="*/ 197 h 362"/>
                <a:gd name="T54" fmla="*/ 119 w 356"/>
                <a:gd name="T55" fmla="*/ 121 h 362"/>
                <a:gd name="T56" fmla="*/ 120 w 356"/>
                <a:gd name="T57" fmla="*/ 99 h 362"/>
                <a:gd name="T58" fmla="*/ 124 w 356"/>
                <a:gd name="T59" fmla="*/ 92 h 362"/>
                <a:gd name="T60" fmla="*/ 146 w 356"/>
                <a:gd name="T61" fmla="*/ 39 h 362"/>
                <a:gd name="T62" fmla="*/ 86 w 356"/>
                <a:gd name="T63" fmla="*/ 42 h 362"/>
                <a:gd name="T64" fmla="*/ 85 w 356"/>
                <a:gd name="T65" fmla="*/ 64 h 362"/>
                <a:gd name="T66" fmla="*/ 87 w 356"/>
                <a:gd name="T67" fmla="*/ 78 h 362"/>
                <a:gd name="T68" fmla="*/ 84 w 356"/>
                <a:gd name="T69" fmla="*/ 80 h 362"/>
                <a:gd name="T70" fmla="*/ 101 w 356"/>
                <a:gd name="T71" fmla="*/ 115 h 362"/>
                <a:gd name="T72" fmla="*/ 110 w 356"/>
                <a:gd name="T73" fmla="*/ 171 h 362"/>
                <a:gd name="T74" fmla="*/ 81 w 356"/>
                <a:gd name="T75" fmla="*/ 83 h 362"/>
                <a:gd name="T76" fmla="*/ 84 w 356"/>
                <a:gd name="T77" fmla="*/ 80 h 362"/>
                <a:gd name="T78" fmla="*/ 70 w 356"/>
                <a:gd name="T79" fmla="*/ 94 h 362"/>
                <a:gd name="T80" fmla="*/ 19 w 356"/>
                <a:gd name="T81" fmla="*/ 120 h 362"/>
                <a:gd name="T82" fmla="*/ 9 w 356"/>
                <a:gd name="T83" fmla="*/ 165 h 362"/>
                <a:gd name="T84" fmla="*/ 8 w 356"/>
                <a:gd name="T85" fmla="*/ 327 h 3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56"/>
                <a:gd name="T130" fmla="*/ 0 h 362"/>
                <a:gd name="T131" fmla="*/ 356 w 356"/>
                <a:gd name="T132" fmla="*/ 362 h 36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56" h="362">
                  <a:moveTo>
                    <a:pt x="16" y="327"/>
                  </a:moveTo>
                  <a:cubicBezTo>
                    <a:pt x="15" y="352"/>
                    <a:pt x="25" y="355"/>
                    <a:pt x="25" y="355"/>
                  </a:cubicBezTo>
                  <a:cubicBezTo>
                    <a:pt x="26" y="357"/>
                    <a:pt x="30" y="360"/>
                    <a:pt x="33" y="362"/>
                  </a:cubicBezTo>
                  <a:cubicBezTo>
                    <a:pt x="138" y="362"/>
                    <a:pt x="138" y="362"/>
                    <a:pt x="138" y="362"/>
                  </a:cubicBezTo>
                  <a:cubicBezTo>
                    <a:pt x="138" y="358"/>
                    <a:pt x="139" y="356"/>
                    <a:pt x="139" y="354"/>
                  </a:cubicBezTo>
                  <a:cubicBezTo>
                    <a:pt x="141" y="346"/>
                    <a:pt x="146" y="302"/>
                    <a:pt x="146" y="302"/>
                  </a:cubicBezTo>
                  <a:cubicBezTo>
                    <a:pt x="146" y="299"/>
                    <a:pt x="154" y="301"/>
                    <a:pt x="154" y="301"/>
                  </a:cubicBezTo>
                  <a:cubicBezTo>
                    <a:pt x="154" y="307"/>
                    <a:pt x="171" y="327"/>
                    <a:pt x="171" y="327"/>
                  </a:cubicBezTo>
                  <a:cubicBezTo>
                    <a:pt x="184" y="338"/>
                    <a:pt x="180" y="326"/>
                    <a:pt x="180" y="326"/>
                  </a:cubicBezTo>
                  <a:cubicBezTo>
                    <a:pt x="178" y="324"/>
                    <a:pt x="172" y="244"/>
                    <a:pt x="172" y="244"/>
                  </a:cubicBezTo>
                  <a:cubicBezTo>
                    <a:pt x="170" y="240"/>
                    <a:pt x="171" y="178"/>
                    <a:pt x="171" y="178"/>
                  </a:cubicBezTo>
                  <a:cubicBezTo>
                    <a:pt x="185" y="188"/>
                    <a:pt x="242" y="182"/>
                    <a:pt x="242" y="182"/>
                  </a:cubicBezTo>
                  <a:cubicBezTo>
                    <a:pt x="255" y="180"/>
                    <a:pt x="296" y="173"/>
                    <a:pt x="296" y="173"/>
                  </a:cubicBezTo>
                  <a:cubicBezTo>
                    <a:pt x="296" y="167"/>
                    <a:pt x="296" y="167"/>
                    <a:pt x="296" y="167"/>
                  </a:cubicBezTo>
                  <a:cubicBezTo>
                    <a:pt x="307" y="166"/>
                    <a:pt x="307" y="166"/>
                    <a:pt x="307" y="166"/>
                  </a:cubicBezTo>
                  <a:cubicBezTo>
                    <a:pt x="305" y="155"/>
                    <a:pt x="305" y="155"/>
                    <a:pt x="305" y="155"/>
                  </a:cubicBezTo>
                  <a:cubicBezTo>
                    <a:pt x="323" y="158"/>
                    <a:pt x="344" y="144"/>
                    <a:pt x="344" y="144"/>
                  </a:cubicBezTo>
                  <a:cubicBezTo>
                    <a:pt x="348" y="142"/>
                    <a:pt x="347" y="140"/>
                    <a:pt x="347" y="140"/>
                  </a:cubicBezTo>
                  <a:cubicBezTo>
                    <a:pt x="352" y="136"/>
                    <a:pt x="352" y="136"/>
                    <a:pt x="352" y="136"/>
                  </a:cubicBezTo>
                  <a:cubicBezTo>
                    <a:pt x="356" y="133"/>
                    <a:pt x="353" y="132"/>
                    <a:pt x="353" y="132"/>
                  </a:cubicBezTo>
                  <a:cubicBezTo>
                    <a:pt x="356" y="128"/>
                    <a:pt x="351" y="125"/>
                    <a:pt x="351" y="125"/>
                  </a:cubicBezTo>
                  <a:cubicBezTo>
                    <a:pt x="351" y="122"/>
                    <a:pt x="347" y="122"/>
                    <a:pt x="347" y="122"/>
                  </a:cubicBezTo>
                  <a:cubicBezTo>
                    <a:pt x="347" y="122"/>
                    <a:pt x="339" y="124"/>
                    <a:pt x="333" y="126"/>
                  </a:cubicBezTo>
                  <a:cubicBezTo>
                    <a:pt x="327" y="128"/>
                    <a:pt x="318" y="128"/>
                    <a:pt x="318" y="128"/>
                  </a:cubicBezTo>
                  <a:cubicBezTo>
                    <a:pt x="312" y="127"/>
                    <a:pt x="315" y="123"/>
                    <a:pt x="315" y="123"/>
                  </a:cubicBezTo>
                  <a:cubicBezTo>
                    <a:pt x="317" y="122"/>
                    <a:pt x="320" y="117"/>
                    <a:pt x="320" y="117"/>
                  </a:cubicBezTo>
                  <a:cubicBezTo>
                    <a:pt x="320" y="112"/>
                    <a:pt x="315" y="113"/>
                    <a:pt x="313" y="116"/>
                  </a:cubicBezTo>
                  <a:cubicBezTo>
                    <a:pt x="311" y="118"/>
                    <a:pt x="308" y="119"/>
                    <a:pt x="305" y="124"/>
                  </a:cubicBezTo>
                  <a:cubicBezTo>
                    <a:pt x="302" y="129"/>
                    <a:pt x="298" y="135"/>
                    <a:pt x="298" y="135"/>
                  </a:cubicBezTo>
                  <a:cubicBezTo>
                    <a:pt x="285" y="143"/>
                    <a:pt x="218" y="147"/>
                    <a:pt x="214" y="147"/>
                  </a:cubicBezTo>
                  <a:cubicBezTo>
                    <a:pt x="211" y="148"/>
                    <a:pt x="205" y="146"/>
                    <a:pt x="202" y="146"/>
                  </a:cubicBezTo>
                  <a:cubicBezTo>
                    <a:pt x="199" y="146"/>
                    <a:pt x="192" y="141"/>
                    <a:pt x="188" y="137"/>
                  </a:cubicBezTo>
                  <a:cubicBezTo>
                    <a:pt x="183" y="134"/>
                    <a:pt x="179" y="139"/>
                    <a:pt x="176" y="136"/>
                  </a:cubicBezTo>
                  <a:cubicBezTo>
                    <a:pt x="173" y="132"/>
                    <a:pt x="173" y="130"/>
                    <a:pt x="169" y="128"/>
                  </a:cubicBezTo>
                  <a:cubicBezTo>
                    <a:pt x="166" y="125"/>
                    <a:pt x="162" y="117"/>
                    <a:pt x="162" y="117"/>
                  </a:cubicBezTo>
                  <a:cubicBezTo>
                    <a:pt x="155" y="103"/>
                    <a:pt x="120" y="99"/>
                    <a:pt x="120" y="99"/>
                  </a:cubicBezTo>
                  <a:cubicBezTo>
                    <a:pt x="122" y="100"/>
                    <a:pt x="122" y="100"/>
                    <a:pt x="122" y="100"/>
                  </a:cubicBezTo>
                  <a:cubicBezTo>
                    <a:pt x="120" y="101"/>
                    <a:pt x="123" y="113"/>
                    <a:pt x="123" y="120"/>
                  </a:cubicBezTo>
                  <a:cubicBezTo>
                    <a:pt x="123" y="127"/>
                    <a:pt x="131" y="145"/>
                    <a:pt x="136" y="156"/>
                  </a:cubicBezTo>
                  <a:cubicBezTo>
                    <a:pt x="141" y="166"/>
                    <a:pt x="140" y="189"/>
                    <a:pt x="140" y="193"/>
                  </a:cubicBezTo>
                  <a:cubicBezTo>
                    <a:pt x="141" y="197"/>
                    <a:pt x="141" y="195"/>
                    <a:pt x="142" y="198"/>
                  </a:cubicBezTo>
                  <a:cubicBezTo>
                    <a:pt x="142" y="201"/>
                    <a:pt x="143" y="207"/>
                    <a:pt x="143" y="211"/>
                  </a:cubicBezTo>
                  <a:cubicBezTo>
                    <a:pt x="144" y="215"/>
                    <a:pt x="146" y="222"/>
                    <a:pt x="147" y="225"/>
                  </a:cubicBezTo>
                  <a:cubicBezTo>
                    <a:pt x="147" y="227"/>
                    <a:pt x="146" y="233"/>
                    <a:pt x="146" y="235"/>
                  </a:cubicBezTo>
                  <a:cubicBezTo>
                    <a:pt x="145" y="238"/>
                    <a:pt x="145" y="239"/>
                    <a:pt x="146" y="241"/>
                  </a:cubicBezTo>
                  <a:cubicBezTo>
                    <a:pt x="147" y="244"/>
                    <a:pt x="146" y="247"/>
                    <a:pt x="146" y="249"/>
                  </a:cubicBezTo>
                  <a:cubicBezTo>
                    <a:pt x="146" y="252"/>
                    <a:pt x="148" y="252"/>
                    <a:pt x="148" y="254"/>
                  </a:cubicBezTo>
                  <a:cubicBezTo>
                    <a:pt x="149" y="257"/>
                    <a:pt x="148" y="259"/>
                    <a:pt x="146" y="261"/>
                  </a:cubicBezTo>
                  <a:cubicBezTo>
                    <a:pt x="144" y="263"/>
                    <a:pt x="148" y="267"/>
                    <a:pt x="148" y="267"/>
                  </a:cubicBezTo>
                  <a:cubicBezTo>
                    <a:pt x="144" y="274"/>
                    <a:pt x="118" y="273"/>
                    <a:pt x="118" y="273"/>
                  </a:cubicBezTo>
                  <a:cubicBezTo>
                    <a:pt x="118" y="262"/>
                    <a:pt x="118" y="262"/>
                    <a:pt x="118" y="262"/>
                  </a:cubicBezTo>
                  <a:cubicBezTo>
                    <a:pt x="123" y="266"/>
                    <a:pt x="123" y="266"/>
                    <a:pt x="123" y="266"/>
                  </a:cubicBezTo>
                  <a:cubicBezTo>
                    <a:pt x="129" y="254"/>
                    <a:pt x="129" y="254"/>
                    <a:pt x="129" y="254"/>
                  </a:cubicBezTo>
                  <a:cubicBezTo>
                    <a:pt x="129" y="254"/>
                    <a:pt x="131" y="216"/>
                    <a:pt x="131" y="197"/>
                  </a:cubicBezTo>
                  <a:cubicBezTo>
                    <a:pt x="130" y="179"/>
                    <a:pt x="121" y="138"/>
                    <a:pt x="121" y="138"/>
                  </a:cubicBezTo>
                  <a:cubicBezTo>
                    <a:pt x="119" y="131"/>
                    <a:pt x="119" y="121"/>
                    <a:pt x="119" y="121"/>
                  </a:cubicBezTo>
                  <a:cubicBezTo>
                    <a:pt x="124" y="108"/>
                    <a:pt x="113" y="106"/>
                    <a:pt x="113" y="106"/>
                  </a:cubicBezTo>
                  <a:cubicBezTo>
                    <a:pt x="120" y="99"/>
                    <a:pt x="120" y="99"/>
                    <a:pt x="120" y="99"/>
                  </a:cubicBezTo>
                  <a:cubicBezTo>
                    <a:pt x="119" y="93"/>
                    <a:pt x="119" y="93"/>
                    <a:pt x="119" y="93"/>
                  </a:cubicBezTo>
                  <a:cubicBezTo>
                    <a:pt x="121" y="94"/>
                    <a:pt x="124" y="92"/>
                    <a:pt x="124" y="92"/>
                  </a:cubicBezTo>
                  <a:cubicBezTo>
                    <a:pt x="142" y="77"/>
                    <a:pt x="141" y="57"/>
                    <a:pt x="141" y="57"/>
                  </a:cubicBezTo>
                  <a:cubicBezTo>
                    <a:pt x="144" y="55"/>
                    <a:pt x="146" y="39"/>
                    <a:pt x="146" y="39"/>
                  </a:cubicBezTo>
                  <a:cubicBezTo>
                    <a:pt x="142" y="0"/>
                    <a:pt x="103" y="15"/>
                    <a:pt x="103" y="15"/>
                  </a:cubicBezTo>
                  <a:cubicBezTo>
                    <a:pt x="89" y="17"/>
                    <a:pt x="86" y="42"/>
                    <a:pt x="86" y="42"/>
                  </a:cubicBezTo>
                  <a:cubicBezTo>
                    <a:pt x="81" y="47"/>
                    <a:pt x="88" y="64"/>
                    <a:pt x="88" y="64"/>
                  </a:cubicBezTo>
                  <a:cubicBezTo>
                    <a:pt x="87" y="65"/>
                    <a:pt x="85" y="64"/>
                    <a:pt x="85" y="64"/>
                  </a:cubicBezTo>
                  <a:cubicBezTo>
                    <a:pt x="84" y="66"/>
                    <a:pt x="88" y="67"/>
                    <a:pt x="88" y="67"/>
                  </a:cubicBezTo>
                  <a:cubicBezTo>
                    <a:pt x="89" y="67"/>
                    <a:pt x="87" y="78"/>
                    <a:pt x="87" y="78"/>
                  </a:cubicBezTo>
                  <a:cubicBezTo>
                    <a:pt x="86" y="78"/>
                    <a:pt x="85" y="79"/>
                    <a:pt x="84" y="80"/>
                  </a:cubicBezTo>
                  <a:cubicBezTo>
                    <a:pt x="84" y="80"/>
                    <a:pt x="84" y="80"/>
                    <a:pt x="84" y="80"/>
                  </a:cubicBezTo>
                  <a:cubicBezTo>
                    <a:pt x="84" y="81"/>
                    <a:pt x="83" y="85"/>
                    <a:pt x="110" y="106"/>
                  </a:cubicBezTo>
                  <a:cubicBezTo>
                    <a:pt x="110" y="106"/>
                    <a:pt x="99" y="113"/>
                    <a:pt x="101" y="115"/>
                  </a:cubicBezTo>
                  <a:cubicBezTo>
                    <a:pt x="101" y="115"/>
                    <a:pt x="105" y="123"/>
                    <a:pt x="108" y="123"/>
                  </a:cubicBezTo>
                  <a:cubicBezTo>
                    <a:pt x="108" y="123"/>
                    <a:pt x="108" y="164"/>
                    <a:pt x="110" y="171"/>
                  </a:cubicBezTo>
                  <a:cubicBezTo>
                    <a:pt x="110" y="171"/>
                    <a:pt x="91" y="103"/>
                    <a:pt x="80" y="92"/>
                  </a:cubicBezTo>
                  <a:cubicBezTo>
                    <a:pt x="80" y="92"/>
                    <a:pt x="79" y="85"/>
                    <a:pt x="81" y="83"/>
                  </a:cubicBezTo>
                  <a:cubicBezTo>
                    <a:pt x="84" y="80"/>
                    <a:pt x="84" y="80"/>
                    <a:pt x="84" y="80"/>
                  </a:cubicBezTo>
                  <a:cubicBezTo>
                    <a:pt x="84" y="80"/>
                    <a:pt x="84" y="80"/>
                    <a:pt x="84" y="80"/>
                  </a:cubicBezTo>
                  <a:cubicBezTo>
                    <a:pt x="82" y="81"/>
                    <a:pt x="81" y="83"/>
                    <a:pt x="81" y="83"/>
                  </a:cubicBezTo>
                  <a:cubicBezTo>
                    <a:pt x="79" y="83"/>
                    <a:pt x="73" y="91"/>
                    <a:pt x="70" y="94"/>
                  </a:cubicBezTo>
                  <a:cubicBezTo>
                    <a:pt x="67" y="98"/>
                    <a:pt x="57" y="101"/>
                    <a:pt x="37" y="105"/>
                  </a:cubicBezTo>
                  <a:cubicBezTo>
                    <a:pt x="17" y="109"/>
                    <a:pt x="19" y="119"/>
                    <a:pt x="19" y="120"/>
                  </a:cubicBezTo>
                  <a:cubicBezTo>
                    <a:pt x="19" y="121"/>
                    <a:pt x="16" y="144"/>
                    <a:pt x="14" y="147"/>
                  </a:cubicBezTo>
                  <a:cubicBezTo>
                    <a:pt x="13" y="151"/>
                    <a:pt x="8" y="150"/>
                    <a:pt x="9" y="165"/>
                  </a:cubicBezTo>
                  <a:cubicBezTo>
                    <a:pt x="10" y="180"/>
                    <a:pt x="5" y="202"/>
                    <a:pt x="2" y="218"/>
                  </a:cubicBezTo>
                  <a:cubicBezTo>
                    <a:pt x="0" y="233"/>
                    <a:pt x="8" y="327"/>
                    <a:pt x="8" y="327"/>
                  </a:cubicBezTo>
                  <a:lnTo>
                    <a:pt x="16" y="32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sym typeface="宋体" panose="02010600030101010101" pitchFamily="2" charset="-122"/>
              </a:endParaRPr>
            </a:p>
          </p:txBody>
        </p:sp>
        <p:sp>
          <p:nvSpPr>
            <p:cNvPr id="17" name="Freeform 24"/>
            <p:cNvSpPr>
              <a:spLocks noEditPoints="1" noChangeArrowheads="1"/>
            </p:cNvSpPr>
            <p:nvPr/>
          </p:nvSpPr>
          <p:spPr bwMode="auto">
            <a:xfrm>
              <a:off x="650875" y="74613"/>
              <a:ext cx="901700" cy="611187"/>
            </a:xfrm>
            <a:custGeom>
              <a:avLst/>
              <a:gdLst>
                <a:gd name="T0" fmla="*/ 301 w 325"/>
                <a:gd name="T1" fmla="*/ 0 h 220"/>
                <a:gd name="T2" fmla="*/ 24 w 325"/>
                <a:gd name="T3" fmla="*/ 0 h 220"/>
                <a:gd name="T4" fmla="*/ 0 w 325"/>
                <a:gd name="T5" fmla="*/ 23 h 220"/>
                <a:gd name="T6" fmla="*/ 0 w 325"/>
                <a:gd name="T7" fmla="*/ 133 h 220"/>
                <a:gd name="T8" fmla="*/ 57 w 325"/>
                <a:gd name="T9" fmla="*/ 122 h 220"/>
                <a:gd name="T10" fmla="*/ 67 w 325"/>
                <a:gd name="T11" fmla="*/ 107 h 220"/>
                <a:gd name="T12" fmla="*/ 77 w 325"/>
                <a:gd name="T13" fmla="*/ 101 h 220"/>
                <a:gd name="T14" fmla="*/ 90 w 325"/>
                <a:gd name="T15" fmla="*/ 110 h 220"/>
                <a:gd name="T16" fmla="*/ 102 w 325"/>
                <a:gd name="T17" fmla="*/ 113 h 220"/>
                <a:gd name="T18" fmla="*/ 124 w 325"/>
                <a:gd name="T19" fmla="*/ 117 h 220"/>
                <a:gd name="T20" fmla="*/ 121 w 325"/>
                <a:gd name="T21" fmla="*/ 137 h 220"/>
                <a:gd name="T22" fmla="*/ 106 w 325"/>
                <a:gd name="T23" fmla="*/ 149 h 220"/>
                <a:gd name="T24" fmla="*/ 79 w 325"/>
                <a:gd name="T25" fmla="*/ 156 h 220"/>
                <a:gd name="T26" fmla="*/ 80 w 325"/>
                <a:gd name="T27" fmla="*/ 164 h 220"/>
                <a:gd name="T28" fmla="*/ 67 w 325"/>
                <a:gd name="T29" fmla="*/ 166 h 220"/>
                <a:gd name="T30" fmla="*/ 68 w 325"/>
                <a:gd name="T31" fmla="*/ 173 h 220"/>
                <a:gd name="T32" fmla="*/ 0 w 325"/>
                <a:gd name="T33" fmla="*/ 183 h 220"/>
                <a:gd name="T34" fmla="*/ 0 w 325"/>
                <a:gd name="T35" fmla="*/ 191 h 220"/>
                <a:gd name="T36" fmla="*/ 0 w 325"/>
                <a:gd name="T37" fmla="*/ 198 h 220"/>
                <a:gd name="T38" fmla="*/ 24 w 325"/>
                <a:gd name="T39" fmla="*/ 220 h 220"/>
                <a:gd name="T40" fmla="*/ 301 w 325"/>
                <a:gd name="T41" fmla="*/ 220 h 220"/>
                <a:gd name="T42" fmla="*/ 325 w 325"/>
                <a:gd name="T43" fmla="*/ 198 h 220"/>
                <a:gd name="T44" fmla="*/ 325 w 325"/>
                <a:gd name="T45" fmla="*/ 23 h 220"/>
                <a:gd name="T46" fmla="*/ 301 w 325"/>
                <a:gd name="T47" fmla="*/ 0 h 220"/>
                <a:gd name="T48" fmla="*/ 172 w 325"/>
                <a:gd name="T49" fmla="*/ 95 h 220"/>
                <a:gd name="T50" fmla="*/ 191 w 325"/>
                <a:gd name="T51" fmla="*/ 79 h 220"/>
                <a:gd name="T52" fmla="*/ 182 w 325"/>
                <a:gd name="T53" fmla="*/ 68 h 220"/>
                <a:gd name="T54" fmla="*/ 251 w 325"/>
                <a:gd name="T55" fmla="*/ 31 h 220"/>
                <a:gd name="T56" fmla="*/ 242 w 325"/>
                <a:gd name="T57" fmla="*/ 24 h 220"/>
                <a:gd name="T58" fmla="*/ 264 w 325"/>
                <a:gd name="T59" fmla="*/ 16 h 220"/>
                <a:gd name="T60" fmla="*/ 264 w 325"/>
                <a:gd name="T61" fmla="*/ 48 h 220"/>
                <a:gd name="T62" fmla="*/ 257 w 325"/>
                <a:gd name="T63" fmla="*/ 37 h 220"/>
                <a:gd name="T64" fmla="*/ 172 w 325"/>
                <a:gd name="T65" fmla="*/ 95 h 220"/>
                <a:gd name="T66" fmla="*/ 201 w 325"/>
                <a:gd name="T67" fmla="*/ 205 h 220"/>
                <a:gd name="T68" fmla="*/ 177 w 325"/>
                <a:gd name="T69" fmla="*/ 205 h 220"/>
                <a:gd name="T70" fmla="*/ 177 w 325"/>
                <a:gd name="T71" fmla="*/ 120 h 220"/>
                <a:gd name="T72" fmla="*/ 201 w 325"/>
                <a:gd name="T73" fmla="*/ 120 h 220"/>
                <a:gd name="T74" fmla="*/ 201 w 325"/>
                <a:gd name="T75" fmla="*/ 205 h 220"/>
                <a:gd name="T76" fmla="*/ 238 w 325"/>
                <a:gd name="T77" fmla="*/ 205 h 220"/>
                <a:gd name="T78" fmla="*/ 214 w 325"/>
                <a:gd name="T79" fmla="*/ 205 h 220"/>
                <a:gd name="T80" fmla="*/ 214 w 325"/>
                <a:gd name="T81" fmla="*/ 98 h 220"/>
                <a:gd name="T82" fmla="*/ 238 w 325"/>
                <a:gd name="T83" fmla="*/ 98 h 220"/>
                <a:gd name="T84" fmla="*/ 238 w 325"/>
                <a:gd name="T85" fmla="*/ 205 h 220"/>
                <a:gd name="T86" fmla="*/ 275 w 325"/>
                <a:gd name="T87" fmla="*/ 205 h 220"/>
                <a:gd name="T88" fmla="*/ 251 w 325"/>
                <a:gd name="T89" fmla="*/ 205 h 220"/>
                <a:gd name="T90" fmla="*/ 251 w 325"/>
                <a:gd name="T91" fmla="*/ 66 h 220"/>
                <a:gd name="T92" fmla="*/ 275 w 325"/>
                <a:gd name="T93" fmla="*/ 66 h 220"/>
                <a:gd name="T94" fmla="*/ 275 w 325"/>
                <a:gd name="T95" fmla="*/ 205 h 2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25"/>
                <a:gd name="T145" fmla="*/ 0 h 220"/>
                <a:gd name="T146" fmla="*/ 325 w 325"/>
                <a:gd name="T147" fmla="*/ 220 h 2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25" h="220">
                  <a:moveTo>
                    <a:pt x="301" y="0"/>
                  </a:moveTo>
                  <a:cubicBezTo>
                    <a:pt x="24" y="0"/>
                    <a:pt x="24" y="0"/>
                    <a:pt x="24" y="0"/>
                  </a:cubicBezTo>
                  <a:cubicBezTo>
                    <a:pt x="11" y="0"/>
                    <a:pt x="0" y="10"/>
                    <a:pt x="0" y="23"/>
                  </a:cubicBezTo>
                  <a:cubicBezTo>
                    <a:pt x="0" y="133"/>
                    <a:pt x="0" y="133"/>
                    <a:pt x="0" y="133"/>
                  </a:cubicBezTo>
                  <a:cubicBezTo>
                    <a:pt x="14" y="132"/>
                    <a:pt x="47" y="129"/>
                    <a:pt x="57" y="122"/>
                  </a:cubicBezTo>
                  <a:cubicBezTo>
                    <a:pt x="57" y="122"/>
                    <a:pt x="64" y="110"/>
                    <a:pt x="67" y="107"/>
                  </a:cubicBezTo>
                  <a:cubicBezTo>
                    <a:pt x="67" y="107"/>
                    <a:pt x="68" y="107"/>
                    <a:pt x="77" y="101"/>
                  </a:cubicBezTo>
                  <a:cubicBezTo>
                    <a:pt x="77" y="101"/>
                    <a:pt x="91" y="96"/>
                    <a:pt x="90" y="110"/>
                  </a:cubicBezTo>
                  <a:cubicBezTo>
                    <a:pt x="90" y="110"/>
                    <a:pt x="86" y="122"/>
                    <a:pt x="102" y="113"/>
                  </a:cubicBezTo>
                  <a:cubicBezTo>
                    <a:pt x="102" y="113"/>
                    <a:pt x="118" y="105"/>
                    <a:pt x="124" y="117"/>
                  </a:cubicBezTo>
                  <a:cubicBezTo>
                    <a:pt x="124" y="117"/>
                    <a:pt x="134" y="131"/>
                    <a:pt x="121" y="137"/>
                  </a:cubicBezTo>
                  <a:cubicBezTo>
                    <a:pt x="121" y="137"/>
                    <a:pt x="116" y="144"/>
                    <a:pt x="106" y="149"/>
                  </a:cubicBezTo>
                  <a:cubicBezTo>
                    <a:pt x="106" y="149"/>
                    <a:pt x="90" y="155"/>
                    <a:pt x="79" y="156"/>
                  </a:cubicBezTo>
                  <a:cubicBezTo>
                    <a:pt x="80" y="164"/>
                    <a:pt x="80" y="164"/>
                    <a:pt x="80" y="164"/>
                  </a:cubicBezTo>
                  <a:cubicBezTo>
                    <a:pt x="67" y="166"/>
                    <a:pt x="67" y="166"/>
                    <a:pt x="67" y="166"/>
                  </a:cubicBezTo>
                  <a:cubicBezTo>
                    <a:pt x="68" y="173"/>
                    <a:pt x="68" y="173"/>
                    <a:pt x="68" y="173"/>
                  </a:cubicBezTo>
                  <a:cubicBezTo>
                    <a:pt x="68" y="173"/>
                    <a:pt x="8" y="183"/>
                    <a:pt x="0" y="183"/>
                  </a:cubicBezTo>
                  <a:cubicBezTo>
                    <a:pt x="0" y="191"/>
                    <a:pt x="0" y="191"/>
                    <a:pt x="0" y="191"/>
                  </a:cubicBezTo>
                  <a:cubicBezTo>
                    <a:pt x="0" y="198"/>
                    <a:pt x="0" y="198"/>
                    <a:pt x="0" y="198"/>
                  </a:cubicBezTo>
                  <a:cubicBezTo>
                    <a:pt x="0" y="210"/>
                    <a:pt x="11" y="220"/>
                    <a:pt x="24" y="220"/>
                  </a:cubicBezTo>
                  <a:cubicBezTo>
                    <a:pt x="301" y="220"/>
                    <a:pt x="301" y="220"/>
                    <a:pt x="301" y="220"/>
                  </a:cubicBezTo>
                  <a:cubicBezTo>
                    <a:pt x="314" y="220"/>
                    <a:pt x="325" y="210"/>
                    <a:pt x="325" y="198"/>
                  </a:cubicBezTo>
                  <a:cubicBezTo>
                    <a:pt x="325" y="23"/>
                    <a:pt x="325" y="23"/>
                    <a:pt x="325" y="23"/>
                  </a:cubicBezTo>
                  <a:cubicBezTo>
                    <a:pt x="325" y="10"/>
                    <a:pt x="314" y="0"/>
                    <a:pt x="301" y="0"/>
                  </a:cubicBezTo>
                  <a:close/>
                  <a:moveTo>
                    <a:pt x="172" y="95"/>
                  </a:moveTo>
                  <a:cubicBezTo>
                    <a:pt x="191" y="79"/>
                    <a:pt x="191" y="79"/>
                    <a:pt x="191" y="79"/>
                  </a:cubicBezTo>
                  <a:cubicBezTo>
                    <a:pt x="182" y="68"/>
                    <a:pt x="182" y="68"/>
                    <a:pt x="182" y="68"/>
                  </a:cubicBezTo>
                  <a:cubicBezTo>
                    <a:pt x="223" y="71"/>
                    <a:pt x="251" y="31"/>
                    <a:pt x="251" y="31"/>
                  </a:cubicBezTo>
                  <a:cubicBezTo>
                    <a:pt x="242" y="24"/>
                    <a:pt x="242" y="24"/>
                    <a:pt x="242" y="24"/>
                  </a:cubicBezTo>
                  <a:cubicBezTo>
                    <a:pt x="264" y="16"/>
                    <a:pt x="264" y="16"/>
                    <a:pt x="264" y="16"/>
                  </a:cubicBezTo>
                  <a:cubicBezTo>
                    <a:pt x="264" y="48"/>
                    <a:pt x="264" y="48"/>
                    <a:pt x="264" y="48"/>
                  </a:cubicBezTo>
                  <a:cubicBezTo>
                    <a:pt x="257" y="37"/>
                    <a:pt x="257" y="37"/>
                    <a:pt x="257" y="37"/>
                  </a:cubicBezTo>
                  <a:cubicBezTo>
                    <a:pt x="230" y="100"/>
                    <a:pt x="172" y="95"/>
                    <a:pt x="172" y="95"/>
                  </a:cubicBezTo>
                  <a:close/>
                  <a:moveTo>
                    <a:pt x="201" y="205"/>
                  </a:moveTo>
                  <a:cubicBezTo>
                    <a:pt x="177" y="205"/>
                    <a:pt x="177" y="205"/>
                    <a:pt x="177" y="205"/>
                  </a:cubicBezTo>
                  <a:cubicBezTo>
                    <a:pt x="177" y="120"/>
                    <a:pt x="177" y="120"/>
                    <a:pt x="177" y="120"/>
                  </a:cubicBezTo>
                  <a:cubicBezTo>
                    <a:pt x="201" y="120"/>
                    <a:pt x="201" y="120"/>
                    <a:pt x="201" y="120"/>
                  </a:cubicBezTo>
                  <a:lnTo>
                    <a:pt x="201" y="205"/>
                  </a:lnTo>
                  <a:close/>
                  <a:moveTo>
                    <a:pt x="238" y="205"/>
                  </a:moveTo>
                  <a:cubicBezTo>
                    <a:pt x="214" y="205"/>
                    <a:pt x="214" y="205"/>
                    <a:pt x="214" y="205"/>
                  </a:cubicBezTo>
                  <a:cubicBezTo>
                    <a:pt x="214" y="98"/>
                    <a:pt x="214" y="98"/>
                    <a:pt x="214" y="98"/>
                  </a:cubicBezTo>
                  <a:cubicBezTo>
                    <a:pt x="238" y="98"/>
                    <a:pt x="238" y="98"/>
                    <a:pt x="238" y="98"/>
                  </a:cubicBezTo>
                  <a:lnTo>
                    <a:pt x="238" y="205"/>
                  </a:lnTo>
                  <a:close/>
                  <a:moveTo>
                    <a:pt x="275" y="205"/>
                  </a:moveTo>
                  <a:cubicBezTo>
                    <a:pt x="251" y="205"/>
                    <a:pt x="251" y="205"/>
                    <a:pt x="251" y="205"/>
                  </a:cubicBezTo>
                  <a:cubicBezTo>
                    <a:pt x="251" y="66"/>
                    <a:pt x="251" y="66"/>
                    <a:pt x="251" y="66"/>
                  </a:cubicBezTo>
                  <a:cubicBezTo>
                    <a:pt x="275" y="66"/>
                    <a:pt x="275" y="66"/>
                    <a:pt x="275" y="66"/>
                  </a:cubicBezTo>
                  <a:lnTo>
                    <a:pt x="275" y="20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chemeClr val="bg1"/>
                </a:solidFill>
                <a:effectLst/>
                <a:uLnTx/>
                <a:uFillTx/>
                <a:sym typeface="宋体" panose="02010600030101010101" pitchFamily="2" charset="-122"/>
              </a:endParaRPr>
            </a:p>
          </p:txBody>
        </p:sp>
      </p:grpSp>
      <p:sp>
        <p:nvSpPr>
          <p:cNvPr id="18" name="Rectangle 12"/>
          <p:cNvSpPr>
            <a:spLocks noChangeArrowheads="1"/>
          </p:cNvSpPr>
          <p:nvPr/>
        </p:nvSpPr>
        <p:spPr bwMode="auto">
          <a:xfrm>
            <a:off x="3675114" y="4090644"/>
            <a:ext cx="4862027" cy="869110"/>
          </a:xfrm>
          <a:prstGeom prst="rect">
            <a:avLst/>
          </a:prstGeom>
          <a:solidFill>
            <a:srgbClr val="FFC000"/>
          </a:solidFill>
          <a:ln>
            <a:noFill/>
          </a:ln>
        </p:spPr>
        <p:txBody>
          <a:bodyPr vert="horz" wrap="square" lIns="91440" tIns="45720" rIns="91440" bIns="45720" numCol="1" anchor="t" anchorCtr="0" compatLnSpc="1"/>
          <a:lstStyle/>
          <a:p>
            <a:endParaRPr lang="zh-CN" altLang="en-US">
              <a:solidFill>
                <a:srgbClr val="282E3A"/>
              </a:solidFill>
            </a:endParaRPr>
          </a:p>
        </p:txBody>
      </p:sp>
      <p:sp>
        <p:nvSpPr>
          <p:cNvPr id="19" name="MH_Entry_1"/>
          <p:cNvSpPr/>
          <p:nvPr>
            <p:custDataLst>
              <p:tags r:id="rId1"/>
            </p:custDataLst>
          </p:nvPr>
        </p:nvSpPr>
        <p:spPr>
          <a:xfrm>
            <a:off x="4111259" y="4219231"/>
            <a:ext cx="3976468" cy="603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7500"/>
          </a:bodyPr>
          <a:lstStyle/>
          <a:p>
            <a:pPr algn="dist">
              <a:lnSpc>
                <a:spcPct val="110000"/>
              </a:lnSpc>
            </a:pPr>
            <a:r>
              <a:rPr lang="zh-CN" altLang="en-US" sz="3200" spc="200" dirty="0">
                <a:solidFill>
                  <a:schemeClr val="bg2">
                    <a:lumMod val="25000"/>
                  </a:schemeClr>
                </a:solidFill>
                <a:latin typeface="微软雅黑" panose="020B0503020204020204" pitchFamily="34" charset="-122"/>
                <a:ea typeface="微软雅黑" panose="020B0503020204020204" pitchFamily="34" charset="-122"/>
              </a:rPr>
              <a:t>问题分析</a:t>
            </a:r>
            <a:endParaRPr lang="zh-CN" altLang="en-US" sz="3200" spc="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620770" y="5026660"/>
            <a:ext cx="5340985" cy="521970"/>
          </a:xfrm>
          <a:prstGeom prst="rect">
            <a:avLst/>
          </a:prstGeom>
          <a:noFill/>
        </p:spPr>
        <p:txBody>
          <a:bodyPr wrap="square" rtlCol="0">
            <a:spAutoFit/>
          </a:bodyPr>
          <a:lstStyle/>
          <a:p>
            <a:pPr algn="ctr"/>
            <a:r>
              <a:rPr lang="en-US" altLang="zh-CN" sz="2800" b="1">
                <a:latin typeface="Times New Roman" panose="02020603050405020304" charset="0"/>
                <a:cs typeface="Times New Roman" panose="02020603050405020304" charset="0"/>
              </a:rPr>
              <a:t>Topic       Analysis</a:t>
            </a:r>
            <a:endParaRPr lang="en-US" altLang="zh-CN" sz="2800" b="1">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Entry_1"/>
          <p:cNvSpPr/>
          <p:nvPr>
            <p:custDataLst>
              <p:tags r:id="rId1"/>
            </p:custDataLst>
          </p:nvPr>
        </p:nvSpPr>
        <p:spPr>
          <a:xfrm>
            <a:off x="661335" y="97254"/>
            <a:ext cx="1713162" cy="49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10000"/>
              </a:lnSpc>
            </a:pPr>
            <a:r>
              <a:rPr lang="zh-CN" altLang="en-US" spc="200" dirty="0">
                <a:solidFill>
                  <a:schemeClr val="tx1">
                    <a:lumMod val="75000"/>
                    <a:lumOff val="25000"/>
                  </a:schemeClr>
                </a:solidFill>
                <a:latin typeface="微软雅黑" panose="020B0503020204020204" pitchFamily="34" charset="-122"/>
                <a:ea typeface="微软雅黑" panose="020B0503020204020204" pitchFamily="34" charset="-122"/>
              </a:rPr>
              <a:t>背景介绍</a:t>
            </a:r>
            <a:endParaRPr lang="zh-CN" altLang="en-US"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Freeform 500"/>
          <p:cNvSpPr/>
          <p:nvPr/>
        </p:nvSpPr>
        <p:spPr bwMode="auto">
          <a:xfrm>
            <a:off x="53660" y="65346"/>
            <a:ext cx="559398" cy="552710"/>
          </a:xfrm>
          <a:custGeom>
            <a:avLst/>
            <a:gdLst>
              <a:gd name="T0" fmla="*/ 1171 w 1171"/>
              <a:gd name="T1" fmla="*/ 577 h 1157"/>
              <a:gd name="T2" fmla="*/ 586 w 1171"/>
              <a:gd name="T3" fmla="*/ 1157 h 1157"/>
              <a:gd name="T4" fmla="*/ 0 w 1171"/>
              <a:gd name="T5" fmla="*/ 577 h 1157"/>
              <a:gd name="T6" fmla="*/ 586 w 1171"/>
              <a:gd name="T7" fmla="*/ 0 h 1157"/>
              <a:gd name="T8" fmla="*/ 1171 w 1171"/>
              <a:gd name="T9" fmla="*/ 577 h 1157"/>
            </a:gdLst>
            <a:ahLst/>
            <a:cxnLst>
              <a:cxn ang="0">
                <a:pos x="T0" y="T1"/>
              </a:cxn>
              <a:cxn ang="0">
                <a:pos x="T2" y="T3"/>
              </a:cxn>
              <a:cxn ang="0">
                <a:pos x="T4" y="T5"/>
              </a:cxn>
              <a:cxn ang="0">
                <a:pos x="T6" y="T7"/>
              </a:cxn>
              <a:cxn ang="0">
                <a:pos x="T8" y="T9"/>
              </a:cxn>
            </a:cxnLst>
            <a:rect l="0" t="0" r="r" b="b"/>
            <a:pathLst>
              <a:path w="1171" h="1157">
                <a:moveTo>
                  <a:pt x="1171" y="577"/>
                </a:moveTo>
                <a:lnTo>
                  <a:pt x="586" y="1157"/>
                </a:lnTo>
                <a:lnTo>
                  <a:pt x="0" y="577"/>
                </a:lnTo>
                <a:lnTo>
                  <a:pt x="586" y="0"/>
                </a:lnTo>
                <a:lnTo>
                  <a:pt x="1171" y="577"/>
                </a:lnTo>
                <a:close/>
              </a:path>
            </a:pathLst>
          </a:custGeom>
          <a:noFill/>
          <a:ln w="15875" cap="flat">
            <a:solidFill>
              <a:srgbClr val="7C797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6" name="MH_Entry_1"/>
          <p:cNvSpPr/>
          <p:nvPr>
            <p:custDataLst>
              <p:tags r:id="rId2"/>
            </p:custDataLst>
          </p:nvPr>
        </p:nvSpPr>
        <p:spPr>
          <a:xfrm>
            <a:off x="113606" y="92394"/>
            <a:ext cx="485003" cy="49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lnSpc>
                <a:spcPct val="110000"/>
              </a:lnSpc>
            </a:pPr>
            <a:r>
              <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rPr>
              <a:t>1</a:t>
            </a:r>
            <a:endParaRPr lang="zh-CN" altLang="en-US" sz="2800"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6735350"/>
            <a:ext cx="1199819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1982626" y="6659723"/>
            <a:ext cx="151253" cy="15125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2E313D"/>
              </a:solidFill>
              <a:latin typeface="微软雅黑" panose="020B0503020204020204" pitchFamily="34" charset="-122"/>
              <a:ea typeface="微软雅黑" panose="020B0503020204020204" pitchFamily="34" charset="-122"/>
            </a:endParaRPr>
          </a:p>
        </p:txBody>
      </p:sp>
      <p:sp>
        <p:nvSpPr>
          <p:cNvPr id="9" name="矩形 8"/>
          <p:cNvSpPr/>
          <p:nvPr/>
        </p:nvSpPr>
        <p:spPr>
          <a:xfrm>
            <a:off x="11857799" y="6659722"/>
            <a:ext cx="401063" cy="151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15DC01DB-9276-43C4-9F6A-26192206E6DF}" type="slidenum">
              <a:rPr lang="en-US" altLang="zh-CN" sz="1000" smtClean="0">
                <a:solidFill>
                  <a:schemeClr val="bg1"/>
                </a:solidFill>
                <a:latin typeface="微软雅黑" panose="020B0503020204020204" pitchFamily="34" charset="-122"/>
                <a:ea typeface="微软雅黑" panose="020B0503020204020204" pitchFamily="34" charset="-122"/>
              </a:rPr>
            </a:fld>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4866291" y="260980"/>
            <a:ext cx="73400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Freeform 38"/>
          <p:cNvSpPr>
            <a:spLocks noEditPoints="1"/>
          </p:cNvSpPr>
          <p:nvPr/>
        </p:nvSpPr>
        <p:spPr bwMode="auto">
          <a:xfrm>
            <a:off x="9455150" y="3356260"/>
            <a:ext cx="949325" cy="639763"/>
          </a:xfrm>
          <a:custGeom>
            <a:avLst/>
            <a:gdLst>
              <a:gd name="T0" fmla="*/ 275 w 290"/>
              <a:gd name="T1" fmla="*/ 0 h 195"/>
              <a:gd name="T2" fmla="*/ 56 w 290"/>
              <a:gd name="T3" fmla="*/ 0 h 195"/>
              <a:gd name="T4" fmla="*/ 41 w 290"/>
              <a:gd name="T5" fmla="*/ 15 h 195"/>
              <a:gd name="T6" fmla="*/ 41 w 290"/>
              <a:gd name="T7" fmla="*/ 84 h 195"/>
              <a:gd name="T8" fmla="*/ 36 w 290"/>
              <a:gd name="T9" fmla="*/ 84 h 195"/>
              <a:gd name="T10" fmla="*/ 21 w 290"/>
              <a:gd name="T11" fmla="*/ 99 h 195"/>
              <a:gd name="T12" fmla="*/ 21 w 290"/>
              <a:gd name="T13" fmla="*/ 116 h 195"/>
              <a:gd name="T14" fmla="*/ 17 w 290"/>
              <a:gd name="T15" fmla="*/ 116 h 195"/>
              <a:gd name="T16" fmla="*/ 0 w 290"/>
              <a:gd name="T17" fmla="*/ 132 h 195"/>
              <a:gd name="T18" fmla="*/ 0 w 290"/>
              <a:gd name="T19" fmla="*/ 179 h 195"/>
              <a:gd name="T20" fmla="*/ 17 w 290"/>
              <a:gd name="T21" fmla="*/ 195 h 195"/>
              <a:gd name="T22" fmla="*/ 71 w 290"/>
              <a:gd name="T23" fmla="*/ 195 h 195"/>
              <a:gd name="T24" fmla="*/ 88 w 290"/>
              <a:gd name="T25" fmla="*/ 179 h 195"/>
              <a:gd name="T26" fmla="*/ 88 w 290"/>
              <a:gd name="T27" fmla="*/ 175 h 195"/>
              <a:gd name="T28" fmla="*/ 275 w 290"/>
              <a:gd name="T29" fmla="*/ 175 h 195"/>
              <a:gd name="T30" fmla="*/ 290 w 290"/>
              <a:gd name="T31" fmla="*/ 160 h 195"/>
              <a:gd name="T32" fmla="*/ 290 w 290"/>
              <a:gd name="T33" fmla="*/ 15 h 195"/>
              <a:gd name="T34" fmla="*/ 275 w 290"/>
              <a:gd name="T35" fmla="*/ 0 h 195"/>
              <a:gd name="T36" fmla="*/ 56 w 290"/>
              <a:gd name="T37" fmla="*/ 7 h 195"/>
              <a:gd name="T38" fmla="*/ 275 w 290"/>
              <a:gd name="T39" fmla="*/ 7 h 195"/>
              <a:gd name="T40" fmla="*/ 283 w 290"/>
              <a:gd name="T41" fmla="*/ 15 h 195"/>
              <a:gd name="T42" fmla="*/ 283 w 290"/>
              <a:gd name="T43" fmla="*/ 35 h 195"/>
              <a:gd name="T44" fmla="*/ 47 w 290"/>
              <a:gd name="T45" fmla="*/ 35 h 195"/>
              <a:gd name="T46" fmla="*/ 47 w 290"/>
              <a:gd name="T47" fmla="*/ 15 h 195"/>
              <a:gd name="T48" fmla="*/ 56 w 290"/>
              <a:gd name="T49" fmla="*/ 7 h 195"/>
              <a:gd name="T50" fmla="*/ 28 w 290"/>
              <a:gd name="T51" fmla="*/ 99 h 195"/>
              <a:gd name="T52" fmla="*/ 36 w 290"/>
              <a:gd name="T53" fmla="*/ 91 h 195"/>
              <a:gd name="T54" fmla="*/ 52 w 290"/>
              <a:gd name="T55" fmla="*/ 91 h 195"/>
              <a:gd name="T56" fmla="*/ 60 w 290"/>
              <a:gd name="T57" fmla="*/ 99 h 195"/>
              <a:gd name="T58" fmla="*/ 60 w 290"/>
              <a:gd name="T59" fmla="*/ 116 h 195"/>
              <a:gd name="T60" fmla="*/ 28 w 290"/>
              <a:gd name="T61" fmla="*/ 116 h 195"/>
              <a:gd name="T62" fmla="*/ 28 w 290"/>
              <a:gd name="T63" fmla="*/ 99 h 195"/>
              <a:gd name="T64" fmla="*/ 71 w 290"/>
              <a:gd name="T65" fmla="*/ 188 h 195"/>
              <a:gd name="T66" fmla="*/ 17 w 290"/>
              <a:gd name="T67" fmla="*/ 188 h 195"/>
              <a:gd name="T68" fmla="*/ 7 w 290"/>
              <a:gd name="T69" fmla="*/ 179 h 195"/>
              <a:gd name="T70" fmla="*/ 7 w 290"/>
              <a:gd name="T71" fmla="*/ 132 h 195"/>
              <a:gd name="T72" fmla="*/ 17 w 290"/>
              <a:gd name="T73" fmla="*/ 123 h 195"/>
              <a:gd name="T74" fmla="*/ 24 w 290"/>
              <a:gd name="T75" fmla="*/ 123 h 195"/>
              <a:gd name="T76" fmla="*/ 64 w 290"/>
              <a:gd name="T77" fmla="*/ 123 h 195"/>
              <a:gd name="T78" fmla="*/ 71 w 290"/>
              <a:gd name="T79" fmla="*/ 123 h 195"/>
              <a:gd name="T80" fmla="*/ 81 w 290"/>
              <a:gd name="T81" fmla="*/ 132 h 195"/>
              <a:gd name="T82" fmla="*/ 81 w 290"/>
              <a:gd name="T83" fmla="*/ 171 h 195"/>
              <a:gd name="T84" fmla="*/ 80 w 290"/>
              <a:gd name="T85" fmla="*/ 172 h 195"/>
              <a:gd name="T86" fmla="*/ 81 w 290"/>
              <a:gd name="T87" fmla="*/ 172 h 195"/>
              <a:gd name="T88" fmla="*/ 81 w 290"/>
              <a:gd name="T89" fmla="*/ 179 h 195"/>
              <a:gd name="T90" fmla="*/ 71 w 290"/>
              <a:gd name="T91" fmla="*/ 188 h 195"/>
              <a:gd name="T92" fmla="*/ 275 w 290"/>
              <a:gd name="T93" fmla="*/ 168 h 195"/>
              <a:gd name="T94" fmla="*/ 88 w 290"/>
              <a:gd name="T95" fmla="*/ 168 h 195"/>
              <a:gd name="T96" fmla="*/ 88 w 290"/>
              <a:gd name="T97" fmla="*/ 132 h 195"/>
              <a:gd name="T98" fmla="*/ 71 w 290"/>
              <a:gd name="T99" fmla="*/ 116 h 195"/>
              <a:gd name="T100" fmla="*/ 67 w 290"/>
              <a:gd name="T101" fmla="*/ 116 h 195"/>
              <a:gd name="T102" fmla="*/ 67 w 290"/>
              <a:gd name="T103" fmla="*/ 99 h 195"/>
              <a:gd name="T104" fmla="*/ 52 w 290"/>
              <a:gd name="T105" fmla="*/ 84 h 195"/>
              <a:gd name="T106" fmla="*/ 47 w 290"/>
              <a:gd name="T107" fmla="*/ 84 h 195"/>
              <a:gd name="T108" fmla="*/ 47 w 290"/>
              <a:gd name="T109" fmla="*/ 42 h 195"/>
              <a:gd name="T110" fmla="*/ 283 w 290"/>
              <a:gd name="T111" fmla="*/ 42 h 195"/>
              <a:gd name="T112" fmla="*/ 283 w 290"/>
              <a:gd name="T113" fmla="*/ 160 h 195"/>
              <a:gd name="T114" fmla="*/ 275 w 290"/>
              <a:gd name="T115" fmla="*/ 16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0" h="195">
                <a:moveTo>
                  <a:pt x="275" y="0"/>
                </a:moveTo>
                <a:cubicBezTo>
                  <a:pt x="56" y="0"/>
                  <a:pt x="56" y="0"/>
                  <a:pt x="56" y="0"/>
                </a:cubicBezTo>
                <a:cubicBezTo>
                  <a:pt x="47" y="0"/>
                  <a:pt x="41" y="7"/>
                  <a:pt x="41" y="15"/>
                </a:cubicBezTo>
                <a:cubicBezTo>
                  <a:pt x="41" y="84"/>
                  <a:pt x="41" y="84"/>
                  <a:pt x="41" y="84"/>
                </a:cubicBezTo>
                <a:cubicBezTo>
                  <a:pt x="36" y="84"/>
                  <a:pt x="36" y="84"/>
                  <a:pt x="36" y="84"/>
                </a:cubicBezTo>
                <a:cubicBezTo>
                  <a:pt x="28" y="84"/>
                  <a:pt x="21" y="91"/>
                  <a:pt x="21" y="99"/>
                </a:cubicBezTo>
                <a:cubicBezTo>
                  <a:pt x="21" y="116"/>
                  <a:pt x="21" y="116"/>
                  <a:pt x="21" y="116"/>
                </a:cubicBezTo>
                <a:cubicBezTo>
                  <a:pt x="17" y="116"/>
                  <a:pt x="17" y="116"/>
                  <a:pt x="17" y="116"/>
                </a:cubicBezTo>
                <a:cubicBezTo>
                  <a:pt x="8" y="116"/>
                  <a:pt x="0" y="123"/>
                  <a:pt x="0" y="132"/>
                </a:cubicBezTo>
                <a:cubicBezTo>
                  <a:pt x="0" y="179"/>
                  <a:pt x="0" y="179"/>
                  <a:pt x="0" y="179"/>
                </a:cubicBezTo>
                <a:cubicBezTo>
                  <a:pt x="0" y="188"/>
                  <a:pt x="8" y="195"/>
                  <a:pt x="17" y="195"/>
                </a:cubicBezTo>
                <a:cubicBezTo>
                  <a:pt x="71" y="195"/>
                  <a:pt x="71" y="195"/>
                  <a:pt x="71" y="195"/>
                </a:cubicBezTo>
                <a:cubicBezTo>
                  <a:pt x="80" y="195"/>
                  <a:pt x="88" y="188"/>
                  <a:pt x="88" y="179"/>
                </a:cubicBezTo>
                <a:cubicBezTo>
                  <a:pt x="88" y="175"/>
                  <a:pt x="88" y="175"/>
                  <a:pt x="88" y="175"/>
                </a:cubicBezTo>
                <a:cubicBezTo>
                  <a:pt x="275" y="175"/>
                  <a:pt x="275" y="175"/>
                  <a:pt x="275" y="175"/>
                </a:cubicBezTo>
                <a:cubicBezTo>
                  <a:pt x="283" y="175"/>
                  <a:pt x="290" y="169"/>
                  <a:pt x="290" y="160"/>
                </a:cubicBezTo>
                <a:cubicBezTo>
                  <a:pt x="290" y="15"/>
                  <a:pt x="290" y="15"/>
                  <a:pt x="290" y="15"/>
                </a:cubicBezTo>
                <a:cubicBezTo>
                  <a:pt x="290" y="7"/>
                  <a:pt x="283" y="0"/>
                  <a:pt x="275" y="0"/>
                </a:cubicBezTo>
                <a:close/>
                <a:moveTo>
                  <a:pt x="56" y="7"/>
                </a:moveTo>
                <a:cubicBezTo>
                  <a:pt x="275" y="7"/>
                  <a:pt x="275" y="7"/>
                  <a:pt x="275" y="7"/>
                </a:cubicBezTo>
                <a:cubicBezTo>
                  <a:pt x="279" y="7"/>
                  <a:pt x="283" y="11"/>
                  <a:pt x="283" y="15"/>
                </a:cubicBezTo>
                <a:cubicBezTo>
                  <a:pt x="283" y="35"/>
                  <a:pt x="283" y="35"/>
                  <a:pt x="283" y="35"/>
                </a:cubicBezTo>
                <a:cubicBezTo>
                  <a:pt x="47" y="35"/>
                  <a:pt x="47" y="35"/>
                  <a:pt x="47" y="35"/>
                </a:cubicBezTo>
                <a:cubicBezTo>
                  <a:pt x="47" y="15"/>
                  <a:pt x="47" y="15"/>
                  <a:pt x="47" y="15"/>
                </a:cubicBezTo>
                <a:cubicBezTo>
                  <a:pt x="47" y="11"/>
                  <a:pt x="51" y="7"/>
                  <a:pt x="56" y="7"/>
                </a:cubicBezTo>
                <a:close/>
                <a:moveTo>
                  <a:pt x="28" y="99"/>
                </a:moveTo>
                <a:cubicBezTo>
                  <a:pt x="28" y="95"/>
                  <a:pt x="32" y="91"/>
                  <a:pt x="36" y="91"/>
                </a:cubicBezTo>
                <a:cubicBezTo>
                  <a:pt x="52" y="91"/>
                  <a:pt x="52" y="91"/>
                  <a:pt x="52" y="91"/>
                </a:cubicBezTo>
                <a:cubicBezTo>
                  <a:pt x="56" y="91"/>
                  <a:pt x="60" y="95"/>
                  <a:pt x="60" y="99"/>
                </a:cubicBezTo>
                <a:cubicBezTo>
                  <a:pt x="60" y="116"/>
                  <a:pt x="60" y="116"/>
                  <a:pt x="60" y="116"/>
                </a:cubicBezTo>
                <a:cubicBezTo>
                  <a:pt x="28" y="116"/>
                  <a:pt x="28" y="116"/>
                  <a:pt x="28" y="116"/>
                </a:cubicBezTo>
                <a:lnTo>
                  <a:pt x="28" y="99"/>
                </a:lnTo>
                <a:close/>
                <a:moveTo>
                  <a:pt x="71" y="188"/>
                </a:moveTo>
                <a:cubicBezTo>
                  <a:pt x="17" y="188"/>
                  <a:pt x="17" y="188"/>
                  <a:pt x="17" y="188"/>
                </a:cubicBezTo>
                <a:cubicBezTo>
                  <a:pt x="12" y="188"/>
                  <a:pt x="7" y="184"/>
                  <a:pt x="7" y="179"/>
                </a:cubicBezTo>
                <a:cubicBezTo>
                  <a:pt x="7" y="132"/>
                  <a:pt x="7" y="132"/>
                  <a:pt x="7" y="132"/>
                </a:cubicBezTo>
                <a:cubicBezTo>
                  <a:pt x="7" y="127"/>
                  <a:pt x="12" y="123"/>
                  <a:pt x="17" y="123"/>
                </a:cubicBezTo>
                <a:cubicBezTo>
                  <a:pt x="24" y="123"/>
                  <a:pt x="24" y="123"/>
                  <a:pt x="24" y="123"/>
                </a:cubicBezTo>
                <a:cubicBezTo>
                  <a:pt x="64" y="123"/>
                  <a:pt x="64" y="123"/>
                  <a:pt x="64" y="123"/>
                </a:cubicBezTo>
                <a:cubicBezTo>
                  <a:pt x="71" y="123"/>
                  <a:pt x="71" y="123"/>
                  <a:pt x="71" y="123"/>
                </a:cubicBezTo>
                <a:cubicBezTo>
                  <a:pt x="77" y="123"/>
                  <a:pt x="81" y="127"/>
                  <a:pt x="81" y="132"/>
                </a:cubicBezTo>
                <a:cubicBezTo>
                  <a:pt x="81" y="171"/>
                  <a:pt x="81" y="171"/>
                  <a:pt x="81" y="171"/>
                </a:cubicBezTo>
                <a:cubicBezTo>
                  <a:pt x="81" y="172"/>
                  <a:pt x="80" y="172"/>
                  <a:pt x="80" y="172"/>
                </a:cubicBezTo>
                <a:cubicBezTo>
                  <a:pt x="80" y="172"/>
                  <a:pt x="81" y="172"/>
                  <a:pt x="81" y="172"/>
                </a:cubicBezTo>
                <a:cubicBezTo>
                  <a:pt x="81" y="179"/>
                  <a:pt x="81" y="179"/>
                  <a:pt x="81" y="179"/>
                </a:cubicBezTo>
                <a:cubicBezTo>
                  <a:pt x="81" y="184"/>
                  <a:pt x="77" y="188"/>
                  <a:pt x="71" y="188"/>
                </a:cubicBezTo>
                <a:close/>
                <a:moveTo>
                  <a:pt x="275" y="168"/>
                </a:moveTo>
                <a:cubicBezTo>
                  <a:pt x="88" y="168"/>
                  <a:pt x="88" y="168"/>
                  <a:pt x="88" y="168"/>
                </a:cubicBezTo>
                <a:cubicBezTo>
                  <a:pt x="88" y="132"/>
                  <a:pt x="88" y="132"/>
                  <a:pt x="88" y="132"/>
                </a:cubicBezTo>
                <a:cubicBezTo>
                  <a:pt x="88" y="123"/>
                  <a:pt x="80" y="116"/>
                  <a:pt x="71" y="116"/>
                </a:cubicBezTo>
                <a:cubicBezTo>
                  <a:pt x="67" y="116"/>
                  <a:pt x="67" y="116"/>
                  <a:pt x="67" y="116"/>
                </a:cubicBezTo>
                <a:cubicBezTo>
                  <a:pt x="67" y="99"/>
                  <a:pt x="67" y="99"/>
                  <a:pt x="67" y="99"/>
                </a:cubicBezTo>
                <a:cubicBezTo>
                  <a:pt x="67" y="91"/>
                  <a:pt x="60" y="84"/>
                  <a:pt x="52" y="84"/>
                </a:cubicBezTo>
                <a:cubicBezTo>
                  <a:pt x="47" y="84"/>
                  <a:pt x="47" y="84"/>
                  <a:pt x="47" y="84"/>
                </a:cubicBezTo>
                <a:cubicBezTo>
                  <a:pt x="47" y="42"/>
                  <a:pt x="47" y="42"/>
                  <a:pt x="47" y="42"/>
                </a:cubicBezTo>
                <a:cubicBezTo>
                  <a:pt x="283" y="42"/>
                  <a:pt x="283" y="42"/>
                  <a:pt x="283" y="42"/>
                </a:cubicBezTo>
                <a:cubicBezTo>
                  <a:pt x="283" y="160"/>
                  <a:pt x="283" y="160"/>
                  <a:pt x="283" y="160"/>
                </a:cubicBezTo>
                <a:cubicBezTo>
                  <a:pt x="283" y="165"/>
                  <a:pt x="279" y="168"/>
                  <a:pt x="275" y="16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 name="文本框 1"/>
          <p:cNvSpPr txBox="1"/>
          <p:nvPr/>
        </p:nvSpPr>
        <p:spPr>
          <a:xfrm>
            <a:off x="779145" y="4341495"/>
            <a:ext cx="5652135" cy="1476375"/>
          </a:xfrm>
          <a:prstGeom prst="rect">
            <a:avLst/>
          </a:prstGeom>
          <a:noFill/>
        </p:spPr>
        <p:txBody>
          <a:bodyPr wrap="squar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随着互联网技术发展迅速，电子商务行业也踏上了发展的快车道。李克强总理在2021年的《政府工作报告》中三次提及电子商务，高度肯定了电子商务在抗疫中的重要作用，要求继续推动线上线下融合，促进电子商务发展。</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3"/>
          <a:srcRect r="2857" b="440"/>
          <a:stretch>
            <a:fillRect/>
          </a:stretch>
        </p:blipFill>
        <p:spPr>
          <a:xfrm>
            <a:off x="459740" y="991235"/>
            <a:ext cx="5972175" cy="3161030"/>
          </a:xfrm>
          <a:prstGeom prst="rect">
            <a:avLst/>
          </a:prstGeom>
        </p:spPr>
      </p:pic>
      <p:pic>
        <p:nvPicPr>
          <p:cNvPr id="55" name="图片 54"/>
          <p:cNvPicPr>
            <a:picLocks noChangeAspect="1"/>
          </p:cNvPicPr>
          <p:nvPr/>
        </p:nvPicPr>
        <p:blipFill>
          <a:blip r:embed="rId4"/>
          <a:stretch>
            <a:fillRect/>
          </a:stretch>
        </p:blipFill>
        <p:spPr>
          <a:xfrm>
            <a:off x="6654165" y="991870"/>
            <a:ext cx="5328285" cy="3160395"/>
          </a:xfrm>
          <a:prstGeom prst="rect">
            <a:avLst/>
          </a:prstGeom>
        </p:spPr>
      </p:pic>
      <p:sp>
        <p:nvSpPr>
          <p:cNvPr id="57" name="文本框 56"/>
          <p:cNvSpPr txBox="1"/>
          <p:nvPr/>
        </p:nvSpPr>
        <p:spPr>
          <a:xfrm>
            <a:off x="6346190" y="4341495"/>
            <a:ext cx="5652135" cy="1198880"/>
          </a:xfrm>
          <a:prstGeom prst="rect">
            <a:avLst/>
          </a:prstGeom>
          <a:noFill/>
        </p:spPr>
        <p:txBody>
          <a:bodyPr wrap="squar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商务部高峰表示将继续加强电子商务重点领域和关键环节的行业标准建设。随着</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电商平台规模不断扩大、商品数量不断增加，一些不正当的经营行为，例如虚标价格、刷单行为也随之出现，严重违反了电商法。</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Entry_1"/>
          <p:cNvSpPr/>
          <p:nvPr>
            <p:custDataLst>
              <p:tags r:id="rId1"/>
            </p:custDataLst>
          </p:nvPr>
        </p:nvSpPr>
        <p:spPr>
          <a:xfrm>
            <a:off x="661035" y="97155"/>
            <a:ext cx="2623820" cy="498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zh-CN" altLang="en-US" sz="1700" spc="200" dirty="0">
                <a:solidFill>
                  <a:schemeClr val="tx1">
                    <a:lumMod val="75000"/>
                    <a:lumOff val="25000"/>
                  </a:schemeClr>
                </a:solidFill>
                <a:latin typeface="微软雅黑" panose="020B0503020204020204" pitchFamily="34" charset="-122"/>
                <a:ea typeface="微软雅黑" panose="020B0503020204020204" pitchFamily="34" charset="-122"/>
              </a:rPr>
              <a:t>团队目标</a:t>
            </a:r>
            <a:endParaRPr lang="zh-CN" altLang="en-US" sz="1700"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Freeform 500"/>
          <p:cNvSpPr/>
          <p:nvPr/>
        </p:nvSpPr>
        <p:spPr bwMode="auto">
          <a:xfrm>
            <a:off x="53660" y="65346"/>
            <a:ext cx="559398" cy="552710"/>
          </a:xfrm>
          <a:custGeom>
            <a:avLst/>
            <a:gdLst>
              <a:gd name="T0" fmla="*/ 1171 w 1171"/>
              <a:gd name="T1" fmla="*/ 577 h 1157"/>
              <a:gd name="T2" fmla="*/ 586 w 1171"/>
              <a:gd name="T3" fmla="*/ 1157 h 1157"/>
              <a:gd name="T4" fmla="*/ 0 w 1171"/>
              <a:gd name="T5" fmla="*/ 577 h 1157"/>
              <a:gd name="T6" fmla="*/ 586 w 1171"/>
              <a:gd name="T7" fmla="*/ 0 h 1157"/>
              <a:gd name="T8" fmla="*/ 1171 w 1171"/>
              <a:gd name="T9" fmla="*/ 577 h 1157"/>
            </a:gdLst>
            <a:ahLst/>
            <a:cxnLst>
              <a:cxn ang="0">
                <a:pos x="T0" y="T1"/>
              </a:cxn>
              <a:cxn ang="0">
                <a:pos x="T2" y="T3"/>
              </a:cxn>
              <a:cxn ang="0">
                <a:pos x="T4" y="T5"/>
              </a:cxn>
              <a:cxn ang="0">
                <a:pos x="T6" y="T7"/>
              </a:cxn>
              <a:cxn ang="0">
                <a:pos x="T8" y="T9"/>
              </a:cxn>
            </a:cxnLst>
            <a:rect l="0" t="0" r="r" b="b"/>
            <a:pathLst>
              <a:path w="1171" h="1157">
                <a:moveTo>
                  <a:pt x="1171" y="577"/>
                </a:moveTo>
                <a:lnTo>
                  <a:pt x="586" y="1157"/>
                </a:lnTo>
                <a:lnTo>
                  <a:pt x="0" y="577"/>
                </a:lnTo>
                <a:lnTo>
                  <a:pt x="586" y="0"/>
                </a:lnTo>
                <a:lnTo>
                  <a:pt x="1171" y="577"/>
                </a:lnTo>
                <a:close/>
              </a:path>
            </a:pathLst>
          </a:custGeom>
          <a:noFill/>
          <a:ln w="15875" cap="flat">
            <a:solidFill>
              <a:srgbClr val="7C797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6" name="MH_Entry_1"/>
          <p:cNvSpPr/>
          <p:nvPr>
            <p:custDataLst>
              <p:tags r:id="rId2"/>
            </p:custDataLst>
          </p:nvPr>
        </p:nvSpPr>
        <p:spPr>
          <a:xfrm>
            <a:off x="113606" y="92394"/>
            <a:ext cx="485003" cy="49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lnSpcReduction="20000"/>
          </a:bodyPr>
          <a:lstStyle/>
          <a:p>
            <a:pPr algn="ctr">
              <a:lnSpc>
                <a:spcPct val="110000"/>
              </a:lnSpc>
            </a:pPr>
            <a:r>
              <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rPr>
              <a:t>1</a:t>
            </a:r>
            <a:endParaRPr lang="zh-CN" altLang="en-US" sz="2800"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6735350"/>
            <a:ext cx="1199819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1982626" y="6659723"/>
            <a:ext cx="151253" cy="15125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2E313D"/>
              </a:solidFill>
              <a:latin typeface="微软雅黑" panose="020B0503020204020204" pitchFamily="34" charset="-122"/>
              <a:ea typeface="微软雅黑" panose="020B0503020204020204" pitchFamily="34" charset="-122"/>
            </a:endParaRPr>
          </a:p>
        </p:txBody>
      </p:sp>
      <p:sp>
        <p:nvSpPr>
          <p:cNvPr id="9" name="矩形 8"/>
          <p:cNvSpPr/>
          <p:nvPr/>
        </p:nvSpPr>
        <p:spPr>
          <a:xfrm>
            <a:off x="11857799" y="6659722"/>
            <a:ext cx="401063" cy="151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15DC01DB-9276-43C4-9F6A-26192206E6DF}" type="slidenum">
              <a:rPr lang="en-US" altLang="zh-CN" sz="1000" smtClean="0">
                <a:solidFill>
                  <a:schemeClr val="bg1"/>
                </a:solidFill>
                <a:latin typeface="微软雅黑" panose="020B0503020204020204" pitchFamily="34" charset="-122"/>
                <a:ea typeface="微软雅黑" panose="020B0503020204020204" pitchFamily="34" charset="-122"/>
              </a:rPr>
            </a:fld>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4866291" y="260980"/>
            <a:ext cx="73400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Freeform 38"/>
          <p:cNvSpPr>
            <a:spLocks noEditPoints="1"/>
          </p:cNvSpPr>
          <p:nvPr/>
        </p:nvSpPr>
        <p:spPr bwMode="auto">
          <a:xfrm>
            <a:off x="9455150" y="3356260"/>
            <a:ext cx="949325" cy="639763"/>
          </a:xfrm>
          <a:custGeom>
            <a:avLst/>
            <a:gdLst>
              <a:gd name="T0" fmla="*/ 275 w 290"/>
              <a:gd name="T1" fmla="*/ 0 h 195"/>
              <a:gd name="T2" fmla="*/ 56 w 290"/>
              <a:gd name="T3" fmla="*/ 0 h 195"/>
              <a:gd name="T4" fmla="*/ 41 w 290"/>
              <a:gd name="T5" fmla="*/ 15 h 195"/>
              <a:gd name="T6" fmla="*/ 41 w 290"/>
              <a:gd name="T7" fmla="*/ 84 h 195"/>
              <a:gd name="T8" fmla="*/ 36 w 290"/>
              <a:gd name="T9" fmla="*/ 84 h 195"/>
              <a:gd name="T10" fmla="*/ 21 w 290"/>
              <a:gd name="T11" fmla="*/ 99 h 195"/>
              <a:gd name="T12" fmla="*/ 21 w 290"/>
              <a:gd name="T13" fmla="*/ 116 h 195"/>
              <a:gd name="T14" fmla="*/ 17 w 290"/>
              <a:gd name="T15" fmla="*/ 116 h 195"/>
              <a:gd name="T16" fmla="*/ 0 w 290"/>
              <a:gd name="T17" fmla="*/ 132 h 195"/>
              <a:gd name="T18" fmla="*/ 0 w 290"/>
              <a:gd name="T19" fmla="*/ 179 h 195"/>
              <a:gd name="T20" fmla="*/ 17 w 290"/>
              <a:gd name="T21" fmla="*/ 195 h 195"/>
              <a:gd name="T22" fmla="*/ 71 w 290"/>
              <a:gd name="T23" fmla="*/ 195 h 195"/>
              <a:gd name="T24" fmla="*/ 88 w 290"/>
              <a:gd name="T25" fmla="*/ 179 h 195"/>
              <a:gd name="T26" fmla="*/ 88 w 290"/>
              <a:gd name="T27" fmla="*/ 175 h 195"/>
              <a:gd name="T28" fmla="*/ 275 w 290"/>
              <a:gd name="T29" fmla="*/ 175 h 195"/>
              <a:gd name="T30" fmla="*/ 290 w 290"/>
              <a:gd name="T31" fmla="*/ 160 h 195"/>
              <a:gd name="T32" fmla="*/ 290 w 290"/>
              <a:gd name="T33" fmla="*/ 15 h 195"/>
              <a:gd name="T34" fmla="*/ 275 w 290"/>
              <a:gd name="T35" fmla="*/ 0 h 195"/>
              <a:gd name="T36" fmla="*/ 56 w 290"/>
              <a:gd name="T37" fmla="*/ 7 h 195"/>
              <a:gd name="T38" fmla="*/ 275 w 290"/>
              <a:gd name="T39" fmla="*/ 7 h 195"/>
              <a:gd name="T40" fmla="*/ 283 w 290"/>
              <a:gd name="T41" fmla="*/ 15 h 195"/>
              <a:gd name="T42" fmla="*/ 283 w 290"/>
              <a:gd name="T43" fmla="*/ 35 h 195"/>
              <a:gd name="T44" fmla="*/ 47 w 290"/>
              <a:gd name="T45" fmla="*/ 35 h 195"/>
              <a:gd name="T46" fmla="*/ 47 w 290"/>
              <a:gd name="T47" fmla="*/ 15 h 195"/>
              <a:gd name="T48" fmla="*/ 56 w 290"/>
              <a:gd name="T49" fmla="*/ 7 h 195"/>
              <a:gd name="T50" fmla="*/ 28 w 290"/>
              <a:gd name="T51" fmla="*/ 99 h 195"/>
              <a:gd name="T52" fmla="*/ 36 w 290"/>
              <a:gd name="T53" fmla="*/ 91 h 195"/>
              <a:gd name="T54" fmla="*/ 52 w 290"/>
              <a:gd name="T55" fmla="*/ 91 h 195"/>
              <a:gd name="T56" fmla="*/ 60 w 290"/>
              <a:gd name="T57" fmla="*/ 99 h 195"/>
              <a:gd name="T58" fmla="*/ 60 w 290"/>
              <a:gd name="T59" fmla="*/ 116 h 195"/>
              <a:gd name="T60" fmla="*/ 28 w 290"/>
              <a:gd name="T61" fmla="*/ 116 h 195"/>
              <a:gd name="T62" fmla="*/ 28 w 290"/>
              <a:gd name="T63" fmla="*/ 99 h 195"/>
              <a:gd name="T64" fmla="*/ 71 w 290"/>
              <a:gd name="T65" fmla="*/ 188 h 195"/>
              <a:gd name="T66" fmla="*/ 17 w 290"/>
              <a:gd name="T67" fmla="*/ 188 h 195"/>
              <a:gd name="T68" fmla="*/ 7 w 290"/>
              <a:gd name="T69" fmla="*/ 179 h 195"/>
              <a:gd name="T70" fmla="*/ 7 w 290"/>
              <a:gd name="T71" fmla="*/ 132 h 195"/>
              <a:gd name="T72" fmla="*/ 17 w 290"/>
              <a:gd name="T73" fmla="*/ 123 h 195"/>
              <a:gd name="T74" fmla="*/ 24 w 290"/>
              <a:gd name="T75" fmla="*/ 123 h 195"/>
              <a:gd name="T76" fmla="*/ 64 w 290"/>
              <a:gd name="T77" fmla="*/ 123 h 195"/>
              <a:gd name="T78" fmla="*/ 71 w 290"/>
              <a:gd name="T79" fmla="*/ 123 h 195"/>
              <a:gd name="T80" fmla="*/ 81 w 290"/>
              <a:gd name="T81" fmla="*/ 132 h 195"/>
              <a:gd name="T82" fmla="*/ 81 w 290"/>
              <a:gd name="T83" fmla="*/ 171 h 195"/>
              <a:gd name="T84" fmla="*/ 80 w 290"/>
              <a:gd name="T85" fmla="*/ 172 h 195"/>
              <a:gd name="T86" fmla="*/ 81 w 290"/>
              <a:gd name="T87" fmla="*/ 172 h 195"/>
              <a:gd name="T88" fmla="*/ 81 w 290"/>
              <a:gd name="T89" fmla="*/ 179 h 195"/>
              <a:gd name="T90" fmla="*/ 71 w 290"/>
              <a:gd name="T91" fmla="*/ 188 h 195"/>
              <a:gd name="T92" fmla="*/ 275 w 290"/>
              <a:gd name="T93" fmla="*/ 168 h 195"/>
              <a:gd name="T94" fmla="*/ 88 w 290"/>
              <a:gd name="T95" fmla="*/ 168 h 195"/>
              <a:gd name="T96" fmla="*/ 88 w 290"/>
              <a:gd name="T97" fmla="*/ 132 h 195"/>
              <a:gd name="T98" fmla="*/ 71 w 290"/>
              <a:gd name="T99" fmla="*/ 116 h 195"/>
              <a:gd name="T100" fmla="*/ 67 w 290"/>
              <a:gd name="T101" fmla="*/ 116 h 195"/>
              <a:gd name="T102" fmla="*/ 67 w 290"/>
              <a:gd name="T103" fmla="*/ 99 h 195"/>
              <a:gd name="T104" fmla="*/ 52 w 290"/>
              <a:gd name="T105" fmla="*/ 84 h 195"/>
              <a:gd name="T106" fmla="*/ 47 w 290"/>
              <a:gd name="T107" fmla="*/ 84 h 195"/>
              <a:gd name="T108" fmla="*/ 47 w 290"/>
              <a:gd name="T109" fmla="*/ 42 h 195"/>
              <a:gd name="T110" fmla="*/ 283 w 290"/>
              <a:gd name="T111" fmla="*/ 42 h 195"/>
              <a:gd name="T112" fmla="*/ 283 w 290"/>
              <a:gd name="T113" fmla="*/ 160 h 195"/>
              <a:gd name="T114" fmla="*/ 275 w 290"/>
              <a:gd name="T115" fmla="*/ 16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0" h="195">
                <a:moveTo>
                  <a:pt x="275" y="0"/>
                </a:moveTo>
                <a:cubicBezTo>
                  <a:pt x="56" y="0"/>
                  <a:pt x="56" y="0"/>
                  <a:pt x="56" y="0"/>
                </a:cubicBezTo>
                <a:cubicBezTo>
                  <a:pt x="47" y="0"/>
                  <a:pt x="41" y="7"/>
                  <a:pt x="41" y="15"/>
                </a:cubicBezTo>
                <a:cubicBezTo>
                  <a:pt x="41" y="84"/>
                  <a:pt x="41" y="84"/>
                  <a:pt x="41" y="84"/>
                </a:cubicBezTo>
                <a:cubicBezTo>
                  <a:pt x="36" y="84"/>
                  <a:pt x="36" y="84"/>
                  <a:pt x="36" y="84"/>
                </a:cubicBezTo>
                <a:cubicBezTo>
                  <a:pt x="28" y="84"/>
                  <a:pt x="21" y="91"/>
                  <a:pt x="21" y="99"/>
                </a:cubicBezTo>
                <a:cubicBezTo>
                  <a:pt x="21" y="116"/>
                  <a:pt x="21" y="116"/>
                  <a:pt x="21" y="116"/>
                </a:cubicBezTo>
                <a:cubicBezTo>
                  <a:pt x="17" y="116"/>
                  <a:pt x="17" y="116"/>
                  <a:pt x="17" y="116"/>
                </a:cubicBezTo>
                <a:cubicBezTo>
                  <a:pt x="8" y="116"/>
                  <a:pt x="0" y="123"/>
                  <a:pt x="0" y="132"/>
                </a:cubicBezTo>
                <a:cubicBezTo>
                  <a:pt x="0" y="179"/>
                  <a:pt x="0" y="179"/>
                  <a:pt x="0" y="179"/>
                </a:cubicBezTo>
                <a:cubicBezTo>
                  <a:pt x="0" y="188"/>
                  <a:pt x="8" y="195"/>
                  <a:pt x="17" y="195"/>
                </a:cubicBezTo>
                <a:cubicBezTo>
                  <a:pt x="71" y="195"/>
                  <a:pt x="71" y="195"/>
                  <a:pt x="71" y="195"/>
                </a:cubicBezTo>
                <a:cubicBezTo>
                  <a:pt x="80" y="195"/>
                  <a:pt x="88" y="188"/>
                  <a:pt x="88" y="179"/>
                </a:cubicBezTo>
                <a:cubicBezTo>
                  <a:pt x="88" y="175"/>
                  <a:pt x="88" y="175"/>
                  <a:pt x="88" y="175"/>
                </a:cubicBezTo>
                <a:cubicBezTo>
                  <a:pt x="275" y="175"/>
                  <a:pt x="275" y="175"/>
                  <a:pt x="275" y="175"/>
                </a:cubicBezTo>
                <a:cubicBezTo>
                  <a:pt x="283" y="175"/>
                  <a:pt x="290" y="169"/>
                  <a:pt x="290" y="160"/>
                </a:cubicBezTo>
                <a:cubicBezTo>
                  <a:pt x="290" y="15"/>
                  <a:pt x="290" y="15"/>
                  <a:pt x="290" y="15"/>
                </a:cubicBezTo>
                <a:cubicBezTo>
                  <a:pt x="290" y="7"/>
                  <a:pt x="283" y="0"/>
                  <a:pt x="275" y="0"/>
                </a:cubicBezTo>
                <a:close/>
                <a:moveTo>
                  <a:pt x="56" y="7"/>
                </a:moveTo>
                <a:cubicBezTo>
                  <a:pt x="275" y="7"/>
                  <a:pt x="275" y="7"/>
                  <a:pt x="275" y="7"/>
                </a:cubicBezTo>
                <a:cubicBezTo>
                  <a:pt x="279" y="7"/>
                  <a:pt x="283" y="11"/>
                  <a:pt x="283" y="15"/>
                </a:cubicBezTo>
                <a:cubicBezTo>
                  <a:pt x="283" y="35"/>
                  <a:pt x="283" y="35"/>
                  <a:pt x="283" y="35"/>
                </a:cubicBezTo>
                <a:cubicBezTo>
                  <a:pt x="47" y="35"/>
                  <a:pt x="47" y="35"/>
                  <a:pt x="47" y="35"/>
                </a:cubicBezTo>
                <a:cubicBezTo>
                  <a:pt x="47" y="15"/>
                  <a:pt x="47" y="15"/>
                  <a:pt x="47" y="15"/>
                </a:cubicBezTo>
                <a:cubicBezTo>
                  <a:pt x="47" y="11"/>
                  <a:pt x="51" y="7"/>
                  <a:pt x="56" y="7"/>
                </a:cubicBezTo>
                <a:close/>
                <a:moveTo>
                  <a:pt x="28" y="99"/>
                </a:moveTo>
                <a:cubicBezTo>
                  <a:pt x="28" y="95"/>
                  <a:pt x="32" y="91"/>
                  <a:pt x="36" y="91"/>
                </a:cubicBezTo>
                <a:cubicBezTo>
                  <a:pt x="52" y="91"/>
                  <a:pt x="52" y="91"/>
                  <a:pt x="52" y="91"/>
                </a:cubicBezTo>
                <a:cubicBezTo>
                  <a:pt x="56" y="91"/>
                  <a:pt x="60" y="95"/>
                  <a:pt x="60" y="99"/>
                </a:cubicBezTo>
                <a:cubicBezTo>
                  <a:pt x="60" y="116"/>
                  <a:pt x="60" y="116"/>
                  <a:pt x="60" y="116"/>
                </a:cubicBezTo>
                <a:cubicBezTo>
                  <a:pt x="28" y="116"/>
                  <a:pt x="28" y="116"/>
                  <a:pt x="28" y="116"/>
                </a:cubicBezTo>
                <a:lnTo>
                  <a:pt x="28" y="99"/>
                </a:lnTo>
                <a:close/>
                <a:moveTo>
                  <a:pt x="71" y="188"/>
                </a:moveTo>
                <a:cubicBezTo>
                  <a:pt x="17" y="188"/>
                  <a:pt x="17" y="188"/>
                  <a:pt x="17" y="188"/>
                </a:cubicBezTo>
                <a:cubicBezTo>
                  <a:pt x="12" y="188"/>
                  <a:pt x="7" y="184"/>
                  <a:pt x="7" y="179"/>
                </a:cubicBezTo>
                <a:cubicBezTo>
                  <a:pt x="7" y="132"/>
                  <a:pt x="7" y="132"/>
                  <a:pt x="7" y="132"/>
                </a:cubicBezTo>
                <a:cubicBezTo>
                  <a:pt x="7" y="127"/>
                  <a:pt x="12" y="123"/>
                  <a:pt x="17" y="123"/>
                </a:cubicBezTo>
                <a:cubicBezTo>
                  <a:pt x="24" y="123"/>
                  <a:pt x="24" y="123"/>
                  <a:pt x="24" y="123"/>
                </a:cubicBezTo>
                <a:cubicBezTo>
                  <a:pt x="64" y="123"/>
                  <a:pt x="64" y="123"/>
                  <a:pt x="64" y="123"/>
                </a:cubicBezTo>
                <a:cubicBezTo>
                  <a:pt x="71" y="123"/>
                  <a:pt x="71" y="123"/>
                  <a:pt x="71" y="123"/>
                </a:cubicBezTo>
                <a:cubicBezTo>
                  <a:pt x="77" y="123"/>
                  <a:pt x="81" y="127"/>
                  <a:pt x="81" y="132"/>
                </a:cubicBezTo>
                <a:cubicBezTo>
                  <a:pt x="81" y="171"/>
                  <a:pt x="81" y="171"/>
                  <a:pt x="81" y="171"/>
                </a:cubicBezTo>
                <a:cubicBezTo>
                  <a:pt x="81" y="172"/>
                  <a:pt x="80" y="172"/>
                  <a:pt x="80" y="172"/>
                </a:cubicBezTo>
                <a:cubicBezTo>
                  <a:pt x="80" y="172"/>
                  <a:pt x="81" y="172"/>
                  <a:pt x="81" y="172"/>
                </a:cubicBezTo>
                <a:cubicBezTo>
                  <a:pt x="81" y="179"/>
                  <a:pt x="81" y="179"/>
                  <a:pt x="81" y="179"/>
                </a:cubicBezTo>
                <a:cubicBezTo>
                  <a:pt x="81" y="184"/>
                  <a:pt x="77" y="188"/>
                  <a:pt x="71" y="188"/>
                </a:cubicBezTo>
                <a:close/>
                <a:moveTo>
                  <a:pt x="275" y="168"/>
                </a:moveTo>
                <a:cubicBezTo>
                  <a:pt x="88" y="168"/>
                  <a:pt x="88" y="168"/>
                  <a:pt x="88" y="168"/>
                </a:cubicBezTo>
                <a:cubicBezTo>
                  <a:pt x="88" y="132"/>
                  <a:pt x="88" y="132"/>
                  <a:pt x="88" y="132"/>
                </a:cubicBezTo>
                <a:cubicBezTo>
                  <a:pt x="88" y="123"/>
                  <a:pt x="80" y="116"/>
                  <a:pt x="71" y="116"/>
                </a:cubicBezTo>
                <a:cubicBezTo>
                  <a:pt x="67" y="116"/>
                  <a:pt x="67" y="116"/>
                  <a:pt x="67" y="116"/>
                </a:cubicBezTo>
                <a:cubicBezTo>
                  <a:pt x="67" y="99"/>
                  <a:pt x="67" y="99"/>
                  <a:pt x="67" y="99"/>
                </a:cubicBezTo>
                <a:cubicBezTo>
                  <a:pt x="67" y="91"/>
                  <a:pt x="60" y="84"/>
                  <a:pt x="52" y="84"/>
                </a:cubicBezTo>
                <a:cubicBezTo>
                  <a:pt x="47" y="84"/>
                  <a:pt x="47" y="84"/>
                  <a:pt x="47" y="84"/>
                </a:cubicBezTo>
                <a:cubicBezTo>
                  <a:pt x="47" y="42"/>
                  <a:pt x="47" y="42"/>
                  <a:pt x="47" y="42"/>
                </a:cubicBezTo>
                <a:cubicBezTo>
                  <a:pt x="283" y="42"/>
                  <a:pt x="283" y="42"/>
                  <a:pt x="283" y="42"/>
                </a:cubicBezTo>
                <a:cubicBezTo>
                  <a:pt x="283" y="160"/>
                  <a:pt x="283" y="160"/>
                  <a:pt x="283" y="160"/>
                </a:cubicBezTo>
                <a:cubicBezTo>
                  <a:pt x="283" y="165"/>
                  <a:pt x="279" y="168"/>
                  <a:pt x="275" y="16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文本框 10"/>
          <p:cNvSpPr txBox="1"/>
          <p:nvPr/>
        </p:nvSpPr>
        <p:spPr>
          <a:xfrm>
            <a:off x="247015" y="673100"/>
            <a:ext cx="3672205" cy="4615815"/>
          </a:xfrm>
          <a:prstGeom prst="rect">
            <a:avLst/>
          </a:prstGeom>
          <a:noFill/>
        </p:spPr>
        <p:txBody>
          <a:bodyPr wrap="square" rtlCol="0">
            <a:spAutoFit/>
          </a:bodyPr>
          <a:lstStyle/>
          <a:p>
            <a:pPr fontAlgn="auto">
              <a:lnSpc>
                <a:spcPct val="150000"/>
              </a:lnSpc>
            </a:pP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首创一种</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高效识别网络零售平台异常商品的方法</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，不仅可以快速准确定位出网络零售平台异常商品，还能有效减少人工干预成本和出错率。</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pic>
        <p:nvPicPr>
          <p:cNvPr id="13" name="图片 12" descr="343435383231393b333633323437343bd1ddbdb2d5df"/>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665" y="5314950"/>
            <a:ext cx="1381760" cy="1496060"/>
          </a:xfrm>
          <a:prstGeom prst="rect">
            <a:avLst/>
          </a:prstGeom>
        </p:spPr>
      </p:pic>
      <p:pic>
        <p:nvPicPr>
          <p:cNvPr id="16" name="图片 15" descr="&amp;pky99149200085&amp;"/>
          <p:cNvPicPr>
            <a:picLocks noChangeAspect="1"/>
          </p:cNvPicPr>
          <p:nvPr/>
        </p:nvPicPr>
        <p:blipFill>
          <a:blip r:embed="rId5"/>
          <a:stretch>
            <a:fillRect/>
          </a:stretch>
        </p:blipFill>
        <p:spPr>
          <a:xfrm>
            <a:off x="3919855" y="739140"/>
            <a:ext cx="7938135" cy="5309870"/>
          </a:xfrm>
          <a:prstGeom prst="rect">
            <a:avLst/>
          </a:prstGeom>
        </p:spPr>
      </p:pic>
      <p:sp>
        <p:nvSpPr>
          <p:cNvPr id="2" name="MH_Entry_1"/>
          <p:cNvSpPr/>
          <p:nvPr>
            <p:custDataLst>
              <p:tags r:id="rId6"/>
            </p:custDataLst>
          </p:nvPr>
        </p:nvSpPr>
        <p:spPr>
          <a:xfrm>
            <a:off x="2275505" y="4078069"/>
            <a:ext cx="1713162" cy="49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lnSpc>
                <a:spcPct val="110000"/>
              </a:lnSpc>
            </a:pPr>
            <a:endParaRPr lang="zh-CN" altLang="en-US"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Entry_1"/>
          <p:cNvSpPr/>
          <p:nvPr>
            <p:custDataLst>
              <p:tags r:id="rId1"/>
            </p:custDataLst>
          </p:nvPr>
        </p:nvSpPr>
        <p:spPr>
          <a:xfrm>
            <a:off x="661335" y="97254"/>
            <a:ext cx="1713162" cy="49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10000"/>
              </a:lnSpc>
            </a:pPr>
            <a:r>
              <a:rPr lang="zh-CN" altLang="en-US" spc="200" dirty="0">
                <a:solidFill>
                  <a:schemeClr val="tx1">
                    <a:lumMod val="75000"/>
                    <a:lumOff val="25000"/>
                  </a:schemeClr>
                </a:solidFill>
                <a:latin typeface="微软雅黑" panose="020B0503020204020204" pitchFamily="34" charset="-122"/>
                <a:ea typeface="微软雅黑" panose="020B0503020204020204" pitchFamily="34" charset="-122"/>
              </a:rPr>
              <a:t>解决思路</a:t>
            </a:r>
            <a:endParaRPr lang="zh-CN" altLang="en-US"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Freeform 500"/>
          <p:cNvSpPr/>
          <p:nvPr/>
        </p:nvSpPr>
        <p:spPr bwMode="auto">
          <a:xfrm>
            <a:off x="53660" y="65346"/>
            <a:ext cx="559398" cy="552710"/>
          </a:xfrm>
          <a:custGeom>
            <a:avLst/>
            <a:gdLst>
              <a:gd name="T0" fmla="*/ 1171 w 1171"/>
              <a:gd name="T1" fmla="*/ 577 h 1157"/>
              <a:gd name="T2" fmla="*/ 586 w 1171"/>
              <a:gd name="T3" fmla="*/ 1157 h 1157"/>
              <a:gd name="T4" fmla="*/ 0 w 1171"/>
              <a:gd name="T5" fmla="*/ 577 h 1157"/>
              <a:gd name="T6" fmla="*/ 586 w 1171"/>
              <a:gd name="T7" fmla="*/ 0 h 1157"/>
              <a:gd name="T8" fmla="*/ 1171 w 1171"/>
              <a:gd name="T9" fmla="*/ 577 h 1157"/>
            </a:gdLst>
            <a:ahLst/>
            <a:cxnLst>
              <a:cxn ang="0">
                <a:pos x="T0" y="T1"/>
              </a:cxn>
              <a:cxn ang="0">
                <a:pos x="T2" y="T3"/>
              </a:cxn>
              <a:cxn ang="0">
                <a:pos x="T4" y="T5"/>
              </a:cxn>
              <a:cxn ang="0">
                <a:pos x="T6" y="T7"/>
              </a:cxn>
              <a:cxn ang="0">
                <a:pos x="T8" y="T9"/>
              </a:cxn>
            </a:cxnLst>
            <a:rect l="0" t="0" r="r" b="b"/>
            <a:pathLst>
              <a:path w="1171" h="1157">
                <a:moveTo>
                  <a:pt x="1171" y="577"/>
                </a:moveTo>
                <a:lnTo>
                  <a:pt x="586" y="1157"/>
                </a:lnTo>
                <a:lnTo>
                  <a:pt x="0" y="577"/>
                </a:lnTo>
                <a:lnTo>
                  <a:pt x="586" y="0"/>
                </a:lnTo>
                <a:lnTo>
                  <a:pt x="1171" y="577"/>
                </a:lnTo>
                <a:close/>
              </a:path>
            </a:pathLst>
          </a:custGeom>
          <a:noFill/>
          <a:ln w="15875" cap="flat">
            <a:solidFill>
              <a:srgbClr val="7C797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6" name="MH_Entry_1"/>
          <p:cNvSpPr/>
          <p:nvPr>
            <p:custDataLst>
              <p:tags r:id="rId2"/>
            </p:custDataLst>
          </p:nvPr>
        </p:nvSpPr>
        <p:spPr>
          <a:xfrm>
            <a:off x="113606" y="92394"/>
            <a:ext cx="485003" cy="49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lnSpc>
                <a:spcPct val="110000"/>
              </a:lnSpc>
            </a:pPr>
            <a:r>
              <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rPr>
              <a:t>1</a:t>
            </a:r>
            <a:endParaRPr lang="zh-CN" altLang="en-US" sz="2800"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6735350"/>
            <a:ext cx="1199819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1982626" y="6659723"/>
            <a:ext cx="151253" cy="15125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2E313D"/>
              </a:solidFill>
              <a:latin typeface="微软雅黑" panose="020B0503020204020204" pitchFamily="34" charset="-122"/>
              <a:ea typeface="微软雅黑" panose="020B0503020204020204" pitchFamily="34" charset="-122"/>
            </a:endParaRPr>
          </a:p>
        </p:txBody>
      </p:sp>
      <p:sp>
        <p:nvSpPr>
          <p:cNvPr id="9" name="矩形 8"/>
          <p:cNvSpPr/>
          <p:nvPr/>
        </p:nvSpPr>
        <p:spPr>
          <a:xfrm>
            <a:off x="11857799" y="6659722"/>
            <a:ext cx="401063" cy="151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15DC01DB-9276-43C4-9F6A-26192206E6DF}" type="slidenum">
              <a:rPr lang="en-US" altLang="zh-CN" sz="1000" smtClean="0">
                <a:solidFill>
                  <a:schemeClr val="bg1"/>
                </a:solidFill>
                <a:latin typeface="微软雅黑" panose="020B0503020204020204" pitchFamily="34" charset="-122"/>
                <a:ea typeface="微软雅黑" panose="020B0503020204020204" pitchFamily="34" charset="-122"/>
              </a:rPr>
            </a:fld>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4866291" y="260980"/>
            <a:ext cx="73400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41"/>
          <p:cNvSpPr>
            <a:spLocks noChangeArrowheads="1"/>
          </p:cNvSpPr>
          <p:nvPr/>
        </p:nvSpPr>
        <p:spPr bwMode="auto">
          <a:xfrm>
            <a:off x="2630488" y="3724862"/>
            <a:ext cx="6961187" cy="65088"/>
          </a:xfrm>
          <a:prstGeom prst="rect">
            <a:avLst/>
          </a:prstGeom>
          <a:solidFill>
            <a:schemeClr val="accent4"/>
          </a:solidFill>
          <a:ln>
            <a:noFill/>
          </a:ln>
        </p:spPr>
        <p:txBody>
          <a:bodyPr vert="horz" wrap="square" lIns="91440" tIns="45720" rIns="91440" bIns="45720" numCol="1" anchor="t" anchorCtr="0" compatLnSpc="1"/>
          <a:lstStyle/>
          <a:p>
            <a:endParaRPr lang="zh-CN" altLang="en-US"/>
          </a:p>
        </p:txBody>
      </p:sp>
      <p:sp>
        <p:nvSpPr>
          <p:cNvPr id="12" name="Oval 42"/>
          <p:cNvSpPr>
            <a:spLocks noChangeArrowheads="1"/>
          </p:cNvSpPr>
          <p:nvPr/>
        </p:nvSpPr>
        <p:spPr bwMode="auto">
          <a:xfrm>
            <a:off x="2432050" y="3526425"/>
            <a:ext cx="465137" cy="461963"/>
          </a:xfrm>
          <a:prstGeom prst="ellipse">
            <a:avLst/>
          </a:prstGeom>
          <a:solidFill>
            <a:schemeClr val="accent3"/>
          </a:solidFill>
          <a:ln>
            <a:noFill/>
          </a:ln>
        </p:spPr>
        <p:txBody>
          <a:bodyPr vert="horz" wrap="square" lIns="91440" tIns="45720" rIns="91440" bIns="45720" numCol="1" anchor="t" anchorCtr="0" compatLnSpc="1"/>
          <a:lstStyle/>
          <a:p>
            <a:endParaRPr lang="zh-CN" altLang="en-US"/>
          </a:p>
        </p:txBody>
      </p:sp>
      <p:sp>
        <p:nvSpPr>
          <p:cNvPr id="13" name="Oval 43"/>
          <p:cNvSpPr>
            <a:spLocks noChangeArrowheads="1"/>
          </p:cNvSpPr>
          <p:nvPr/>
        </p:nvSpPr>
        <p:spPr bwMode="auto">
          <a:xfrm>
            <a:off x="2536825" y="3628025"/>
            <a:ext cx="255587" cy="2587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45"/>
          <p:cNvSpPr/>
          <p:nvPr/>
        </p:nvSpPr>
        <p:spPr bwMode="auto">
          <a:xfrm>
            <a:off x="3344545" y="2665682"/>
            <a:ext cx="638175" cy="830263"/>
          </a:xfrm>
          <a:custGeom>
            <a:avLst/>
            <a:gdLst>
              <a:gd name="T0" fmla="*/ 168 w 402"/>
              <a:gd name="T1" fmla="*/ 523 h 523"/>
              <a:gd name="T2" fmla="*/ 402 w 402"/>
              <a:gd name="T3" fmla="*/ 0 h 523"/>
              <a:gd name="T4" fmla="*/ 234 w 402"/>
              <a:gd name="T5" fmla="*/ 0 h 523"/>
              <a:gd name="T6" fmla="*/ 0 w 402"/>
              <a:gd name="T7" fmla="*/ 523 h 523"/>
              <a:gd name="T8" fmla="*/ 168 w 402"/>
              <a:gd name="T9" fmla="*/ 523 h 523"/>
            </a:gdLst>
            <a:ahLst/>
            <a:cxnLst>
              <a:cxn ang="0">
                <a:pos x="T0" y="T1"/>
              </a:cxn>
              <a:cxn ang="0">
                <a:pos x="T2" y="T3"/>
              </a:cxn>
              <a:cxn ang="0">
                <a:pos x="T4" y="T5"/>
              </a:cxn>
              <a:cxn ang="0">
                <a:pos x="T6" y="T7"/>
              </a:cxn>
              <a:cxn ang="0">
                <a:pos x="T8" y="T9"/>
              </a:cxn>
            </a:cxnLst>
            <a:rect l="0" t="0" r="r" b="b"/>
            <a:pathLst>
              <a:path w="402" h="523">
                <a:moveTo>
                  <a:pt x="168" y="523"/>
                </a:moveTo>
                <a:lnTo>
                  <a:pt x="402" y="0"/>
                </a:lnTo>
                <a:lnTo>
                  <a:pt x="234" y="0"/>
                </a:lnTo>
                <a:lnTo>
                  <a:pt x="0" y="523"/>
                </a:lnTo>
                <a:lnTo>
                  <a:pt x="168" y="523"/>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6" name="Freeform 46"/>
          <p:cNvSpPr/>
          <p:nvPr/>
        </p:nvSpPr>
        <p:spPr bwMode="auto">
          <a:xfrm>
            <a:off x="728663" y="1308370"/>
            <a:ext cx="638175" cy="827088"/>
          </a:xfrm>
          <a:custGeom>
            <a:avLst/>
            <a:gdLst>
              <a:gd name="T0" fmla="*/ 168 w 402"/>
              <a:gd name="T1" fmla="*/ 521 h 521"/>
              <a:gd name="T2" fmla="*/ 402 w 402"/>
              <a:gd name="T3" fmla="*/ 0 h 521"/>
              <a:gd name="T4" fmla="*/ 234 w 402"/>
              <a:gd name="T5" fmla="*/ 0 h 521"/>
              <a:gd name="T6" fmla="*/ 0 w 402"/>
              <a:gd name="T7" fmla="*/ 521 h 521"/>
              <a:gd name="T8" fmla="*/ 168 w 402"/>
              <a:gd name="T9" fmla="*/ 521 h 521"/>
            </a:gdLst>
            <a:ahLst/>
            <a:cxnLst>
              <a:cxn ang="0">
                <a:pos x="T0" y="T1"/>
              </a:cxn>
              <a:cxn ang="0">
                <a:pos x="T2" y="T3"/>
              </a:cxn>
              <a:cxn ang="0">
                <a:pos x="T4" y="T5"/>
              </a:cxn>
              <a:cxn ang="0">
                <a:pos x="T6" y="T7"/>
              </a:cxn>
              <a:cxn ang="0">
                <a:pos x="T8" y="T9"/>
              </a:cxn>
            </a:cxnLst>
            <a:rect l="0" t="0" r="r" b="b"/>
            <a:pathLst>
              <a:path w="402" h="521">
                <a:moveTo>
                  <a:pt x="168" y="521"/>
                </a:moveTo>
                <a:lnTo>
                  <a:pt x="402" y="0"/>
                </a:lnTo>
                <a:lnTo>
                  <a:pt x="234" y="0"/>
                </a:lnTo>
                <a:lnTo>
                  <a:pt x="0" y="521"/>
                </a:lnTo>
                <a:lnTo>
                  <a:pt x="168" y="521"/>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7" name="Oval 47"/>
          <p:cNvSpPr>
            <a:spLocks noChangeArrowheads="1"/>
          </p:cNvSpPr>
          <p:nvPr/>
        </p:nvSpPr>
        <p:spPr bwMode="auto">
          <a:xfrm>
            <a:off x="5878513" y="3526425"/>
            <a:ext cx="465137" cy="461963"/>
          </a:xfrm>
          <a:prstGeom prst="ellipse">
            <a:avLst/>
          </a:prstGeom>
          <a:solidFill>
            <a:schemeClr val="accent3"/>
          </a:solidFill>
          <a:ln>
            <a:noFill/>
          </a:ln>
        </p:spPr>
        <p:txBody>
          <a:bodyPr vert="horz" wrap="square" lIns="91440" tIns="45720" rIns="91440" bIns="45720" numCol="1" anchor="t" anchorCtr="0" compatLnSpc="1"/>
          <a:lstStyle/>
          <a:p>
            <a:endParaRPr lang="zh-CN" altLang="en-US"/>
          </a:p>
        </p:txBody>
      </p:sp>
      <p:sp>
        <p:nvSpPr>
          <p:cNvPr id="18" name="Oval 48"/>
          <p:cNvSpPr>
            <a:spLocks noChangeArrowheads="1"/>
          </p:cNvSpPr>
          <p:nvPr/>
        </p:nvSpPr>
        <p:spPr bwMode="auto">
          <a:xfrm>
            <a:off x="5983288" y="3628025"/>
            <a:ext cx="255587" cy="2587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50"/>
          <p:cNvSpPr/>
          <p:nvPr/>
        </p:nvSpPr>
        <p:spPr bwMode="auto">
          <a:xfrm>
            <a:off x="7112953" y="2699337"/>
            <a:ext cx="638175" cy="830263"/>
          </a:xfrm>
          <a:custGeom>
            <a:avLst/>
            <a:gdLst>
              <a:gd name="T0" fmla="*/ 168 w 402"/>
              <a:gd name="T1" fmla="*/ 523 h 523"/>
              <a:gd name="T2" fmla="*/ 402 w 402"/>
              <a:gd name="T3" fmla="*/ 0 h 523"/>
              <a:gd name="T4" fmla="*/ 234 w 402"/>
              <a:gd name="T5" fmla="*/ 0 h 523"/>
              <a:gd name="T6" fmla="*/ 0 w 402"/>
              <a:gd name="T7" fmla="*/ 523 h 523"/>
              <a:gd name="T8" fmla="*/ 168 w 402"/>
              <a:gd name="T9" fmla="*/ 523 h 523"/>
            </a:gdLst>
            <a:ahLst/>
            <a:cxnLst>
              <a:cxn ang="0">
                <a:pos x="T0" y="T1"/>
              </a:cxn>
              <a:cxn ang="0">
                <a:pos x="T2" y="T3"/>
              </a:cxn>
              <a:cxn ang="0">
                <a:pos x="T4" y="T5"/>
              </a:cxn>
              <a:cxn ang="0">
                <a:pos x="T6" y="T7"/>
              </a:cxn>
              <a:cxn ang="0">
                <a:pos x="T8" y="T9"/>
              </a:cxn>
            </a:cxnLst>
            <a:rect l="0" t="0" r="r" b="b"/>
            <a:pathLst>
              <a:path w="402" h="523">
                <a:moveTo>
                  <a:pt x="168" y="523"/>
                </a:moveTo>
                <a:lnTo>
                  <a:pt x="402" y="0"/>
                </a:lnTo>
                <a:lnTo>
                  <a:pt x="234" y="0"/>
                </a:lnTo>
                <a:lnTo>
                  <a:pt x="0" y="523"/>
                </a:lnTo>
                <a:lnTo>
                  <a:pt x="168" y="523"/>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21" name="Freeform 51"/>
          <p:cNvSpPr/>
          <p:nvPr/>
        </p:nvSpPr>
        <p:spPr bwMode="auto">
          <a:xfrm>
            <a:off x="4161155" y="1308370"/>
            <a:ext cx="638175" cy="827088"/>
          </a:xfrm>
          <a:custGeom>
            <a:avLst/>
            <a:gdLst>
              <a:gd name="T0" fmla="*/ 168 w 402"/>
              <a:gd name="T1" fmla="*/ 521 h 521"/>
              <a:gd name="T2" fmla="*/ 402 w 402"/>
              <a:gd name="T3" fmla="*/ 0 h 521"/>
              <a:gd name="T4" fmla="*/ 234 w 402"/>
              <a:gd name="T5" fmla="*/ 0 h 521"/>
              <a:gd name="T6" fmla="*/ 0 w 402"/>
              <a:gd name="T7" fmla="*/ 521 h 521"/>
              <a:gd name="T8" fmla="*/ 168 w 402"/>
              <a:gd name="T9" fmla="*/ 521 h 521"/>
            </a:gdLst>
            <a:ahLst/>
            <a:cxnLst>
              <a:cxn ang="0">
                <a:pos x="T0" y="T1"/>
              </a:cxn>
              <a:cxn ang="0">
                <a:pos x="T2" y="T3"/>
              </a:cxn>
              <a:cxn ang="0">
                <a:pos x="T4" y="T5"/>
              </a:cxn>
              <a:cxn ang="0">
                <a:pos x="T6" y="T7"/>
              </a:cxn>
              <a:cxn ang="0">
                <a:pos x="T8" y="T9"/>
              </a:cxn>
            </a:cxnLst>
            <a:rect l="0" t="0" r="r" b="b"/>
            <a:pathLst>
              <a:path w="402" h="521">
                <a:moveTo>
                  <a:pt x="168" y="521"/>
                </a:moveTo>
                <a:lnTo>
                  <a:pt x="402" y="0"/>
                </a:lnTo>
                <a:lnTo>
                  <a:pt x="234" y="0"/>
                </a:lnTo>
                <a:lnTo>
                  <a:pt x="0" y="521"/>
                </a:lnTo>
                <a:lnTo>
                  <a:pt x="168" y="521"/>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22" name="Oval 52"/>
          <p:cNvSpPr>
            <a:spLocks noChangeArrowheads="1"/>
          </p:cNvSpPr>
          <p:nvPr/>
        </p:nvSpPr>
        <p:spPr bwMode="auto">
          <a:xfrm>
            <a:off x="9324975" y="3526425"/>
            <a:ext cx="465137" cy="461963"/>
          </a:xfrm>
          <a:prstGeom prst="ellipse">
            <a:avLst/>
          </a:prstGeom>
          <a:solidFill>
            <a:schemeClr val="accent3"/>
          </a:solidFill>
          <a:ln>
            <a:noFill/>
          </a:ln>
        </p:spPr>
        <p:txBody>
          <a:bodyPr vert="horz" wrap="square" lIns="91440" tIns="45720" rIns="91440" bIns="45720" numCol="1" anchor="t" anchorCtr="0" compatLnSpc="1"/>
          <a:lstStyle/>
          <a:p>
            <a:endParaRPr lang="zh-CN" altLang="en-US"/>
          </a:p>
        </p:txBody>
      </p:sp>
      <p:sp>
        <p:nvSpPr>
          <p:cNvPr id="23" name="Oval 53"/>
          <p:cNvSpPr>
            <a:spLocks noChangeArrowheads="1"/>
          </p:cNvSpPr>
          <p:nvPr/>
        </p:nvSpPr>
        <p:spPr bwMode="auto">
          <a:xfrm>
            <a:off x="9429750" y="3628025"/>
            <a:ext cx="255587" cy="2587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55"/>
          <p:cNvSpPr/>
          <p:nvPr/>
        </p:nvSpPr>
        <p:spPr bwMode="auto">
          <a:xfrm>
            <a:off x="10607675" y="2699337"/>
            <a:ext cx="638175" cy="830263"/>
          </a:xfrm>
          <a:custGeom>
            <a:avLst/>
            <a:gdLst>
              <a:gd name="T0" fmla="*/ 168 w 402"/>
              <a:gd name="T1" fmla="*/ 523 h 523"/>
              <a:gd name="T2" fmla="*/ 402 w 402"/>
              <a:gd name="T3" fmla="*/ 0 h 523"/>
              <a:gd name="T4" fmla="*/ 234 w 402"/>
              <a:gd name="T5" fmla="*/ 0 h 523"/>
              <a:gd name="T6" fmla="*/ 0 w 402"/>
              <a:gd name="T7" fmla="*/ 523 h 523"/>
              <a:gd name="T8" fmla="*/ 168 w 402"/>
              <a:gd name="T9" fmla="*/ 523 h 523"/>
            </a:gdLst>
            <a:ahLst/>
            <a:cxnLst>
              <a:cxn ang="0">
                <a:pos x="T0" y="T1"/>
              </a:cxn>
              <a:cxn ang="0">
                <a:pos x="T2" y="T3"/>
              </a:cxn>
              <a:cxn ang="0">
                <a:pos x="T4" y="T5"/>
              </a:cxn>
              <a:cxn ang="0">
                <a:pos x="T6" y="T7"/>
              </a:cxn>
              <a:cxn ang="0">
                <a:pos x="T8" y="T9"/>
              </a:cxn>
            </a:cxnLst>
            <a:rect l="0" t="0" r="r" b="b"/>
            <a:pathLst>
              <a:path w="402" h="523">
                <a:moveTo>
                  <a:pt x="168" y="523"/>
                </a:moveTo>
                <a:lnTo>
                  <a:pt x="402" y="0"/>
                </a:lnTo>
                <a:lnTo>
                  <a:pt x="234" y="0"/>
                </a:lnTo>
                <a:lnTo>
                  <a:pt x="0" y="523"/>
                </a:lnTo>
                <a:lnTo>
                  <a:pt x="168" y="523"/>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26" name="Freeform 56"/>
          <p:cNvSpPr/>
          <p:nvPr/>
        </p:nvSpPr>
        <p:spPr bwMode="auto">
          <a:xfrm>
            <a:off x="7833043" y="1308370"/>
            <a:ext cx="638175" cy="827088"/>
          </a:xfrm>
          <a:custGeom>
            <a:avLst/>
            <a:gdLst>
              <a:gd name="T0" fmla="*/ 168 w 402"/>
              <a:gd name="T1" fmla="*/ 521 h 521"/>
              <a:gd name="T2" fmla="*/ 402 w 402"/>
              <a:gd name="T3" fmla="*/ 0 h 521"/>
              <a:gd name="T4" fmla="*/ 234 w 402"/>
              <a:gd name="T5" fmla="*/ 0 h 521"/>
              <a:gd name="T6" fmla="*/ 0 w 402"/>
              <a:gd name="T7" fmla="*/ 521 h 521"/>
              <a:gd name="T8" fmla="*/ 168 w 402"/>
              <a:gd name="T9" fmla="*/ 521 h 521"/>
            </a:gdLst>
            <a:ahLst/>
            <a:cxnLst>
              <a:cxn ang="0">
                <a:pos x="T0" y="T1"/>
              </a:cxn>
              <a:cxn ang="0">
                <a:pos x="T2" y="T3"/>
              </a:cxn>
              <a:cxn ang="0">
                <a:pos x="T4" y="T5"/>
              </a:cxn>
              <a:cxn ang="0">
                <a:pos x="T6" y="T7"/>
              </a:cxn>
              <a:cxn ang="0">
                <a:pos x="T8" y="T9"/>
              </a:cxn>
            </a:cxnLst>
            <a:rect l="0" t="0" r="r" b="b"/>
            <a:pathLst>
              <a:path w="402" h="521">
                <a:moveTo>
                  <a:pt x="168" y="521"/>
                </a:moveTo>
                <a:lnTo>
                  <a:pt x="402" y="0"/>
                </a:lnTo>
                <a:lnTo>
                  <a:pt x="234" y="0"/>
                </a:lnTo>
                <a:lnTo>
                  <a:pt x="0" y="521"/>
                </a:lnTo>
                <a:lnTo>
                  <a:pt x="168" y="521"/>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78" name="Rectangle 105"/>
          <p:cNvSpPr>
            <a:spLocks noChangeArrowheads="1"/>
          </p:cNvSpPr>
          <p:nvPr/>
        </p:nvSpPr>
        <p:spPr bwMode="auto">
          <a:xfrm>
            <a:off x="1891348" y="4524962"/>
            <a:ext cx="1600200" cy="322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1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rPr>
              <a:t>选择异常数据</a:t>
            </a:r>
            <a:endParaRPr kumimoji="0" lang="zh-CN" altLang="zh-CN" sz="21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
        <p:nvSpPr>
          <p:cNvPr id="79" name="Rectangle 106"/>
          <p:cNvSpPr>
            <a:spLocks noChangeArrowheads="1"/>
          </p:cNvSpPr>
          <p:nvPr/>
        </p:nvSpPr>
        <p:spPr bwMode="auto">
          <a:xfrm>
            <a:off x="5353050" y="4525597"/>
            <a:ext cx="1600200" cy="322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1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rPr>
              <a:t>建立相应模型</a:t>
            </a:r>
            <a:endParaRPr kumimoji="0" lang="zh-CN" altLang="zh-CN" sz="21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
        <p:nvSpPr>
          <p:cNvPr id="80" name="Rectangle 107"/>
          <p:cNvSpPr>
            <a:spLocks noChangeArrowheads="1"/>
          </p:cNvSpPr>
          <p:nvPr/>
        </p:nvSpPr>
        <p:spPr bwMode="auto">
          <a:xfrm>
            <a:off x="8912543" y="4524962"/>
            <a:ext cx="1600200" cy="322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1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rPr>
              <a:t>分析销量指标</a:t>
            </a:r>
            <a:endParaRPr kumimoji="0" lang="zh-CN" altLang="zh-CN" sz="21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
        <p:nvSpPr>
          <p:cNvPr id="81" name="TextBox 13"/>
          <p:cNvSpPr txBox="1">
            <a:spLocks noChangeArrowheads="1"/>
          </p:cNvSpPr>
          <p:nvPr/>
        </p:nvSpPr>
        <p:spPr bwMode="auto">
          <a:xfrm>
            <a:off x="1254125" y="1421765"/>
            <a:ext cx="2317750"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利用提供的商品价格、销量、类目参数、店铺等信息，标注其中</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价格</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异常和</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销量</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异常的商品。根据题目要求并结合实际情况我们考虑价格和销量</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高于</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正常值的商品数据为异常数据。</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2" name="TextBox 13"/>
          <p:cNvSpPr txBox="1">
            <a:spLocks noChangeArrowheads="1"/>
          </p:cNvSpPr>
          <p:nvPr/>
        </p:nvSpPr>
        <p:spPr bwMode="auto">
          <a:xfrm>
            <a:off x="4917440" y="1313815"/>
            <a:ext cx="2387600"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对于</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价格异常</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，我们主要通过价格指标和其余参数指标</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建立相应模型</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。同一类商品价格相差不会很大，因此我们计算出价格的</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平均范围</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并由此划定出</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合理价格区间</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，然后再通过</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概率分布</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来筛选出异常数据。</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3" name="TextBox 13"/>
          <p:cNvSpPr txBox="1">
            <a:spLocks noChangeArrowheads="1"/>
          </p:cNvSpPr>
          <p:nvPr/>
        </p:nvSpPr>
        <p:spPr bwMode="auto">
          <a:xfrm>
            <a:off x="8602345" y="1313815"/>
            <a:ext cx="2202180" cy="172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对于</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销量异常</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，我们主要通过</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销量指标</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来分析异常数据。考虑到商家刷单是在某段时间内进行的，所以我们通过</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分析</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该店铺几个月的数据得出异常数据</a:t>
            </a:r>
            <a:r>
              <a:rPr sz="1100" dirty="0">
                <a:solidFill>
                  <a:schemeClr val="tx1">
                    <a:lumMod val="65000"/>
                    <a:lumOff val="35000"/>
                  </a:schemeClr>
                </a:solidFill>
                <a:latin typeface="宋体" panose="02010600030101010101" pitchFamily="2" charset="-122"/>
              </a:rPr>
              <a:t>。</a:t>
            </a:r>
            <a:endParaRPr lang="zh-CN" sz="1100" dirty="0">
              <a:solidFill>
                <a:srgbClr val="FF0000"/>
              </a:solidFill>
              <a:latin typeface="宋体" panose="02010600030101010101" pitchFamily="2" charset="-122"/>
            </a:endParaRPr>
          </a:p>
        </p:txBody>
      </p:sp>
      <p:sp>
        <p:nvSpPr>
          <p:cNvPr id="3" name="文本框 2"/>
          <p:cNvSpPr txBox="1"/>
          <p:nvPr/>
        </p:nvSpPr>
        <p:spPr>
          <a:xfrm>
            <a:off x="1467485" y="4064635"/>
            <a:ext cx="2399030" cy="460375"/>
          </a:xfrm>
          <a:prstGeom prst="rect">
            <a:avLst/>
          </a:prstGeom>
          <a:noFill/>
        </p:spPr>
        <p:txBody>
          <a:bodyPr wrap="square" rtlCol="0">
            <a:spAutoFit/>
          </a:bodyPr>
          <a:lstStyle/>
          <a:p>
            <a:pPr algn="ctr"/>
            <a:r>
              <a:rPr lang="en-US" altLang="zh-CN" sz="2400" b="1">
                <a:latin typeface="Times New Roman" panose="02020603050405020304" charset="0"/>
                <a:cs typeface="Times New Roman" panose="02020603050405020304" charset="0"/>
              </a:rPr>
              <a:t>STEP   1</a:t>
            </a:r>
            <a:endParaRPr lang="en-US" altLang="zh-CN" sz="2400" b="1">
              <a:latin typeface="Times New Roman" panose="02020603050405020304" charset="0"/>
              <a:cs typeface="Times New Roman" panose="02020603050405020304" charset="0"/>
            </a:endParaRPr>
          </a:p>
        </p:txBody>
      </p:sp>
      <p:sp>
        <p:nvSpPr>
          <p:cNvPr id="84" name="文本框 83"/>
          <p:cNvSpPr txBox="1"/>
          <p:nvPr/>
        </p:nvSpPr>
        <p:spPr>
          <a:xfrm>
            <a:off x="4799330" y="4064635"/>
            <a:ext cx="2399030" cy="460375"/>
          </a:xfrm>
          <a:prstGeom prst="rect">
            <a:avLst/>
          </a:prstGeom>
          <a:noFill/>
        </p:spPr>
        <p:txBody>
          <a:bodyPr wrap="square" rtlCol="0">
            <a:spAutoFit/>
          </a:bodyPr>
          <a:lstStyle/>
          <a:p>
            <a:pPr algn="ctr"/>
            <a:r>
              <a:rPr lang="en-US" altLang="zh-CN" sz="2400" b="1">
                <a:latin typeface="Times New Roman" panose="02020603050405020304" charset="0"/>
                <a:cs typeface="Times New Roman" panose="02020603050405020304" charset="0"/>
              </a:rPr>
              <a:t>STEP   2</a:t>
            </a:r>
            <a:endParaRPr lang="en-US" altLang="zh-CN" sz="2400" b="1">
              <a:latin typeface="Times New Roman" panose="02020603050405020304" charset="0"/>
              <a:cs typeface="Times New Roman" panose="02020603050405020304" charset="0"/>
            </a:endParaRPr>
          </a:p>
        </p:txBody>
      </p:sp>
      <p:sp>
        <p:nvSpPr>
          <p:cNvPr id="85" name="文本框 84"/>
          <p:cNvSpPr txBox="1"/>
          <p:nvPr/>
        </p:nvSpPr>
        <p:spPr>
          <a:xfrm>
            <a:off x="8405495" y="4064635"/>
            <a:ext cx="2399030" cy="460375"/>
          </a:xfrm>
          <a:prstGeom prst="rect">
            <a:avLst/>
          </a:prstGeom>
          <a:noFill/>
        </p:spPr>
        <p:txBody>
          <a:bodyPr wrap="square" rtlCol="0">
            <a:spAutoFit/>
          </a:bodyPr>
          <a:lstStyle/>
          <a:p>
            <a:pPr algn="ctr"/>
            <a:r>
              <a:rPr lang="en-US" altLang="zh-CN" sz="2400" b="1">
                <a:latin typeface="Times New Roman" panose="02020603050405020304" charset="0"/>
                <a:cs typeface="Times New Roman" panose="02020603050405020304" charset="0"/>
              </a:rPr>
              <a:t>STEP  3</a:t>
            </a:r>
            <a:endParaRPr lang="en-US" altLang="zh-CN" sz="2400" b="1"/>
          </a:p>
        </p:txBody>
      </p:sp>
      <p:pic>
        <p:nvPicPr>
          <p:cNvPr id="86" name="图片 85" descr="&amp;pky99110512333&amp;"/>
          <p:cNvPicPr>
            <a:picLocks noChangeAspect="1"/>
          </p:cNvPicPr>
          <p:nvPr/>
        </p:nvPicPr>
        <p:blipFill>
          <a:blip r:embed="rId3"/>
          <a:stretch>
            <a:fillRect/>
          </a:stretch>
        </p:blipFill>
        <p:spPr>
          <a:xfrm>
            <a:off x="823595" y="4944110"/>
            <a:ext cx="3467100" cy="1680845"/>
          </a:xfrm>
          <a:prstGeom prst="rect">
            <a:avLst/>
          </a:prstGeom>
          <a:effectLst>
            <a:softEdge rad="63500"/>
          </a:effectLst>
        </p:spPr>
      </p:pic>
      <p:pic>
        <p:nvPicPr>
          <p:cNvPr id="88" name="图片 87" descr="&amp;pky99108827111&amp;"/>
          <p:cNvPicPr>
            <a:picLocks noChangeAspect="1"/>
          </p:cNvPicPr>
          <p:nvPr/>
        </p:nvPicPr>
        <p:blipFill>
          <a:blip r:embed="rId4"/>
          <a:stretch>
            <a:fillRect/>
          </a:stretch>
        </p:blipFill>
        <p:spPr>
          <a:xfrm>
            <a:off x="4465320" y="4969510"/>
            <a:ext cx="3368040" cy="1655445"/>
          </a:xfrm>
          <a:prstGeom prst="rect">
            <a:avLst/>
          </a:prstGeom>
          <a:effectLst>
            <a:softEdge rad="63500"/>
          </a:effectLst>
        </p:spPr>
      </p:pic>
      <p:pic>
        <p:nvPicPr>
          <p:cNvPr id="90" name="图片 89" descr="&amp;pky92149189109&amp;"/>
          <p:cNvPicPr>
            <a:picLocks noChangeAspect="1"/>
          </p:cNvPicPr>
          <p:nvPr/>
        </p:nvPicPr>
        <p:blipFill>
          <a:blip r:embed="rId5"/>
          <a:stretch>
            <a:fillRect/>
          </a:stretch>
        </p:blipFill>
        <p:spPr>
          <a:xfrm>
            <a:off x="8100695" y="4969510"/>
            <a:ext cx="3205480" cy="1646555"/>
          </a:xfrm>
          <a:prstGeom prst="rect">
            <a:avLst/>
          </a:prstGeom>
          <a:effectLst>
            <a:softEdge rad="63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8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组合 221"/>
          <p:cNvGrpSpPr/>
          <p:nvPr/>
        </p:nvGrpSpPr>
        <p:grpSpPr>
          <a:xfrm>
            <a:off x="3296939" y="1654312"/>
            <a:ext cx="5374534" cy="2606598"/>
            <a:chOff x="3991769" y="-2097087"/>
            <a:chExt cx="5076826" cy="2462213"/>
          </a:xfrm>
          <a:pattFill prst="smGrid">
            <a:fgClr>
              <a:schemeClr val="bg1"/>
            </a:fgClr>
            <a:bgClr>
              <a:srgbClr val="C2C3C3"/>
            </a:bgClr>
          </a:pattFill>
        </p:grpSpPr>
        <p:sp>
          <p:nvSpPr>
            <p:cNvPr id="223" name="Freeform 7"/>
            <p:cNvSpPr/>
            <p:nvPr/>
          </p:nvSpPr>
          <p:spPr bwMode="auto">
            <a:xfrm>
              <a:off x="6099969" y="-1846262"/>
              <a:ext cx="2824163" cy="1849438"/>
            </a:xfrm>
            <a:custGeom>
              <a:avLst/>
              <a:gdLst>
                <a:gd name="T0" fmla="*/ 620 w 666"/>
                <a:gd name="T1" fmla="*/ 53 h 436"/>
                <a:gd name="T2" fmla="*/ 534 w 666"/>
                <a:gd name="T3" fmla="*/ 33 h 436"/>
                <a:gd name="T4" fmla="*/ 475 w 666"/>
                <a:gd name="T5" fmla="*/ 28 h 436"/>
                <a:gd name="T6" fmla="*/ 399 w 666"/>
                <a:gd name="T7" fmla="*/ 4 h 436"/>
                <a:gd name="T8" fmla="*/ 345 w 666"/>
                <a:gd name="T9" fmla="*/ 25 h 436"/>
                <a:gd name="T10" fmla="*/ 313 w 666"/>
                <a:gd name="T11" fmla="*/ 36 h 436"/>
                <a:gd name="T12" fmla="*/ 319 w 666"/>
                <a:gd name="T13" fmla="*/ 53 h 436"/>
                <a:gd name="T14" fmla="*/ 295 w 666"/>
                <a:gd name="T15" fmla="*/ 69 h 436"/>
                <a:gd name="T16" fmla="*/ 300 w 666"/>
                <a:gd name="T17" fmla="*/ 33 h 436"/>
                <a:gd name="T18" fmla="*/ 285 w 666"/>
                <a:gd name="T19" fmla="*/ 57 h 436"/>
                <a:gd name="T20" fmla="*/ 247 w 666"/>
                <a:gd name="T21" fmla="*/ 58 h 436"/>
                <a:gd name="T22" fmla="*/ 213 w 666"/>
                <a:gd name="T23" fmla="*/ 63 h 436"/>
                <a:gd name="T24" fmla="*/ 195 w 666"/>
                <a:gd name="T25" fmla="*/ 72 h 436"/>
                <a:gd name="T26" fmla="*/ 174 w 666"/>
                <a:gd name="T27" fmla="*/ 68 h 436"/>
                <a:gd name="T28" fmla="*/ 144 w 666"/>
                <a:gd name="T29" fmla="*/ 46 h 436"/>
                <a:gd name="T30" fmla="*/ 90 w 666"/>
                <a:gd name="T31" fmla="*/ 84 h 436"/>
                <a:gd name="T32" fmla="*/ 97 w 666"/>
                <a:gd name="T33" fmla="*/ 110 h 436"/>
                <a:gd name="T34" fmla="*/ 120 w 666"/>
                <a:gd name="T35" fmla="*/ 88 h 436"/>
                <a:gd name="T36" fmla="*/ 131 w 666"/>
                <a:gd name="T37" fmla="*/ 87 h 436"/>
                <a:gd name="T38" fmla="*/ 141 w 666"/>
                <a:gd name="T39" fmla="*/ 103 h 436"/>
                <a:gd name="T40" fmla="*/ 109 w 666"/>
                <a:gd name="T41" fmla="*/ 129 h 436"/>
                <a:gd name="T42" fmla="*/ 87 w 666"/>
                <a:gd name="T43" fmla="*/ 126 h 436"/>
                <a:gd name="T44" fmla="*/ 55 w 666"/>
                <a:gd name="T45" fmla="*/ 148 h 436"/>
                <a:gd name="T46" fmla="*/ 30 w 666"/>
                <a:gd name="T47" fmla="*/ 173 h 436"/>
                <a:gd name="T48" fmla="*/ 47 w 666"/>
                <a:gd name="T49" fmla="*/ 197 h 436"/>
                <a:gd name="T50" fmla="*/ 74 w 666"/>
                <a:gd name="T51" fmla="*/ 173 h 436"/>
                <a:gd name="T52" fmla="*/ 107 w 666"/>
                <a:gd name="T53" fmla="*/ 182 h 436"/>
                <a:gd name="T54" fmla="*/ 111 w 666"/>
                <a:gd name="T55" fmla="*/ 179 h 436"/>
                <a:gd name="T56" fmla="*/ 123 w 666"/>
                <a:gd name="T57" fmla="*/ 179 h 436"/>
                <a:gd name="T58" fmla="*/ 143 w 666"/>
                <a:gd name="T59" fmla="*/ 182 h 436"/>
                <a:gd name="T60" fmla="*/ 178 w 666"/>
                <a:gd name="T61" fmla="*/ 200 h 436"/>
                <a:gd name="T62" fmla="*/ 148 w 666"/>
                <a:gd name="T63" fmla="*/ 216 h 436"/>
                <a:gd name="T64" fmla="*/ 104 w 666"/>
                <a:gd name="T65" fmla="*/ 214 h 436"/>
                <a:gd name="T66" fmla="*/ 71 w 666"/>
                <a:gd name="T67" fmla="*/ 198 h 436"/>
                <a:gd name="T68" fmla="*/ 42 w 666"/>
                <a:gd name="T69" fmla="*/ 200 h 436"/>
                <a:gd name="T70" fmla="*/ 3 w 666"/>
                <a:gd name="T71" fmla="*/ 249 h 436"/>
                <a:gd name="T72" fmla="*/ 18 w 666"/>
                <a:gd name="T73" fmla="*/ 297 h 436"/>
                <a:gd name="T74" fmla="*/ 61 w 666"/>
                <a:gd name="T75" fmla="*/ 302 h 436"/>
                <a:gd name="T76" fmla="*/ 97 w 666"/>
                <a:gd name="T77" fmla="*/ 332 h 436"/>
                <a:gd name="T78" fmla="*/ 103 w 666"/>
                <a:gd name="T79" fmla="*/ 387 h 436"/>
                <a:gd name="T80" fmla="*/ 119 w 666"/>
                <a:gd name="T81" fmla="*/ 425 h 436"/>
                <a:gd name="T82" fmla="*/ 159 w 666"/>
                <a:gd name="T83" fmla="*/ 423 h 436"/>
                <a:gd name="T84" fmla="*/ 184 w 666"/>
                <a:gd name="T85" fmla="*/ 377 h 436"/>
                <a:gd name="T86" fmla="*/ 198 w 666"/>
                <a:gd name="T87" fmla="*/ 326 h 436"/>
                <a:gd name="T88" fmla="*/ 227 w 666"/>
                <a:gd name="T89" fmla="*/ 293 h 436"/>
                <a:gd name="T90" fmla="*/ 193 w 666"/>
                <a:gd name="T91" fmla="*/ 271 h 436"/>
                <a:gd name="T92" fmla="*/ 178 w 666"/>
                <a:gd name="T93" fmla="*/ 230 h 436"/>
                <a:gd name="T94" fmla="*/ 203 w 666"/>
                <a:gd name="T95" fmla="*/ 269 h 436"/>
                <a:gd name="T96" fmla="*/ 259 w 666"/>
                <a:gd name="T97" fmla="*/ 249 h 436"/>
                <a:gd name="T98" fmla="*/ 228 w 666"/>
                <a:gd name="T99" fmla="*/ 233 h 436"/>
                <a:gd name="T100" fmla="*/ 244 w 666"/>
                <a:gd name="T101" fmla="*/ 232 h 436"/>
                <a:gd name="T102" fmla="*/ 305 w 666"/>
                <a:gd name="T103" fmla="*/ 261 h 436"/>
                <a:gd name="T104" fmla="*/ 369 w 666"/>
                <a:gd name="T105" fmla="*/ 256 h 436"/>
                <a:gd name="T106" fmla="*/ 396 w 666"/>
                <a:gd name="T107" fmla="*/ 291 h 436"/>
                <a:gd name="T108" fmla="*/ 443 w 666"/>
                <a:gd name="T109" fmla="*/ 247 h 436"/>
                <a:gd name="T110" fmla="*/ 461 w 666"/>
                <a:gd name="T111" fmla="*/ 182 h 436"/>
                <a:gd name="T112" fmla="*/ 494 w 666"/>
                <a:gd name="T113" fmla="*/ 182 h 436"/>
                <a:gd name="T114" fmla="*/ 518 w 666"/>
                <a:gd name="T115" fmla="*/ 127 h 436"/>
                <a:gd name="T116" fmla="*/ 596 w 666"/>
                <a:gd name="T117" fmla="*/ 90 h 436"/>
                <a:gd name="T118" fmla="*/ 586 w 666"/>
                <a:gd name="T119" fmla="*/ 136 h 436"/>
                <a:gd name="T120" fmla="*/ 660 w 666"/>
                <a:gd name="T121" fmla="*/ 8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6" h="436">
                  <a:moveTo>
                    <a:pt x="660" y="80"/>
                  </a:moveTo>
                  <a:cubicBezTo>
                    <a:pt x="659" y="79"/>
                    <a:pt x="654" y="79"/>
                    <a:pt x="653" y="78"/>
                  </a:cubicBezTo>
                  <a:cubicBezTo>
                    <a:pt x="651" y="76"/>
                    <a:pt x="654" y="76"/>
                    <a:pt x="657" y="77"/>
                  </a:cubicBezTo>
                  <a:cubicBezTo>
                    <a:pt x="660" y="77"/>
                    <a:pt x="664" y="77"/>
                    <a:pt x="665" y="75"/>
                  </a:cubicBezTo>
                  <a:cubicBezTo>
                    <a:pt x="666" y="73"/>
                    <a:pt x="663" y="65"/>
                    <a:pt x="663" y="63"/>
                  </a:cubicBezTo>
                  <a:cubicBezTo>
                    <a:pt x="662" y="59"/>
                    <a:pt x="662" y="54"/>
                    <a:pt x="657" y="52"/>
                  </a:cubicBezTo>
                  <a:cubicBezTo>
                    <a:pt x="653" y="51"/>
                    <a:pt x="649" y="52"/>
                    <a:pt x="645" y="51"/>
                  </a:cubicBezTo>
                  <a:cubicBezTo>
                    <a:pt x="639" y="50"/>
                    <a:pt x="634" y="44"/>
                    <a:pt x="634" y="54"/>
                  </a:cubicBezTo>
                  <a:cubicBezTo>
                    <a:pt x="630" y="55"/>
                    <a:pt x="629" y="54"/>
                    <a:pt x="626" y="53"/>
                  </a:cubicBezTo>
                  <a:cubicBezTo>
                    <a:pt x="623" y="52"/>
                    <a:pt x="623" y="53"/>
                    <a:pt x="620" y="53"/>
                  </a:cubicBezTo>
                  <a:cubicBezTo>
                    <a:pt x="619" y="53"/>
                    <a:pt x="617" y="53"/>
                    <a:pt x="615" y="53"/>
                  </a:cubicBezTo>
                  <a:cubicBezTo>
                    <a:pt x="614" y="53"/>
                    <a:pt x="612" y="53"/>
                    <a:pt x="611" y="53"/>
                  </a:cubicBezTo>
                  <a:cubicBezTo>
                    <a:pt x="607" y="54"/>
                    <a:pt x="604" y="56"/>
                    <a:pt x="601" y="54"/>
                  </a:cubicBezTo>
                  <a:cubicBezTo>
                    <a:pt x="599" y="52"/>
                    <a:pt x="597" y="49"/>
                    <a:pt x="595" y="48"/>
                  </a:cubicBezTo>
                  <a:cubicBezTo>
                    <a:pt x="592" y="44"/>
                    <a:pt x="591" y="44"/>
                    <a:pt x="585" y="44"/>
                  </a:cubicBezTo>
                  <a:cubicBezTo>
                    <a:pt x="582" y="44"/>
                    <a:pt x="579" y="45"/>
                    <a:pt x="576" y="45"/>
                  </a:cubicBezTo>
                  <a:cubicBezTo>
                    <a:pt x="567" y="46"/>
                    <a:pt x="568" y="38"/>
                    <a:pt x="562" y="35"/>
                  </a:cubicBezTo>
                  <a:cubicBezTo>
                    <a:pt x="560" y="34"/>
                    <a:pt x="553" y="34"/>
                    <a:pt x="551" y="34"/>
                  </a:cubicBezTo>
                  <a:cubicBezTo>
                    <a:pt x="548" y="35"/>
                    <a:pt x="547" y="38"/>
                    <a:pt x="544" y="38"/>
                  </a:cubicBezTo>
                  <a:cubicBezTo>
                    <a:pt x="539" y="37"/>
                    <a:pt x="542" y="31"/>
                    <a:pt x="534" y="33"/>
                  </a:cubicBezTo>
                  <a:cubicBezTo>
                    <a:pt x="532" y="34"/>
                    <a:pt x="529" y="35"/>
                    <a:pt x="528" y="36"/>
                  </a:cubicBezTo>
                  <a:cubicBezTo>
                    <a:pt x="526" y="39"/>
                    <a:pt x="528" y="40"/>
                    <a:pt x="525" y="41"/>
                  </a:cubicBezTo>
                  <a:cubicBezTo>
                    <a:pt x="522" y="43"/>
                    <a:pt x="522" y="41"/>
                    <a:pt x="519" y="40"/>
                  </a:cubicBezTo>
                  <a:cubicBezTo>
                    <a:pt x="518" y="40"/>
                    <a:pt x="517" y="40"/>
                    <a:pt x="516" y="40"/>
                  </a:cubicBezTo>
                  <a:cubicBezTo>
                    <a:pt x="515" y="40"/>
                    <a:pt x="514" y="40"/>
                    <a:pt x="513" y="40"/>
                  </a:cubicBezTo>
                  <a:cubicBezTo>
                    <a:pt x="510" y="40"/>
                    <a:pt x="507" y="38"/>
                    <a:pt x="504" y="39"/>
                  </a:cubicBezTo>
                  <a:cubicBezTo>
                    <a:pt x="500" y="41"/>
                    <a:pt x="502" y="42"/>
                    <a:pt x="498" y="42"/>
                  </a:cubicBezTo>
                  <a:cubicBezTo>
                    <a:pt x="496" y="41"/>
                    <a:pt x="492" y="39"/>
                    <a:pt x="490" y="37"/>
                  </a:cubicBezTo>
                  <a:cubicBezTo>
                    <a:pt x="489" y="35"/>
                    <a:pt x="491" y="32"/>
                    <a:pt x="490" y="30"/>
                  </a:cubicBezTo>
                  <a:cubicBezTo>
                    <a:pt x="488" y="26"/>
                    <a:pt x="478" y="26"/>
                    <a:pt x="475" y="28"/>
                  </a:cubicBezTo>
                  <a:cubicBezTo>
                    <a:pt x="473" y="28"/>
                    <a:pt x="472" y="31"/>
                    <a:pt x="470" y="31"/>
                  </a:cubicBezTo>
                  <a:cubicBezTo>
                    <a:pt x="468" y="32"/>
                    <a:pt x="466" y="31"/>
                    <a:pt x="464" y="30"/>
                  </a:cubicBezTo>
                  <a:cubicBezTo>
                    <a:pt x="460" y="29"/>
                    <a:pt x="456" y="27"/>
                    <a:pt x="451" y="27"/>
                  </a:cubicBezTo>
                  <a:cubicBezTo>
                    <a:pt x="449" y="26"/>
                    <a:pt x="448" y="27"/>
                    <a:pt x="447" y="27"/>
                  </a:cubicBezTo>
                  <a:cubicBezTo>
                    <a:pt x="443" y="27"/>
                    <a:pt x="440" y="28"/>
                    <a:pt x="439" y="24"/>
                  </a:cubicBezTo>
                  <a:cubicBezTo>
                    <a:pt x="437" y="20"/>
                    <a:pt x="441" y="14"/>
                    <a:pt x="438" y="11"/>
                  </a:cubicBezTo>
                  <a:cubicBezTo>
                    <a:pt x="435" y="6"/>
                    <a:pt x="428" y="10"/>
                    <a:pt x="424" y="10"/>
                  </a:cubicBezTo>
                  <a:cubicBezTo>
                    <a:pt x="420" y="10"/>
                    <a:pt x="418" y="9"/>
                    <a:pt x="415" y="6"/>
                  </a:cubicBezTo>
                  <a:cubicBezTo>
                    <a:pt x="412" y="2"/>
                    <a:pt x="411" y="0"/>
                    <a:pt x="405" y="1"/>
                  </a:cubicBezTo>
                  <a:cubicBezTo>
                    <a:pt x="403" y="2"/>
                    <a:pt x="400" y="3"/>
                    <a:pt x="399" y="4"/>
                  </a:cubicBezTo>
                  <a:cubicBezTo>
                    <a:pt x="399" y="5"/>
                    <a:pt x="399" y="7"/>
                    <a:pt x="399" y="8"/>
                  </a:cubicBezTo>
                  <a:cubicBezTo>
                    <a:pt x="398" y="8"/>
                    <a:pt x="397" y="8"/>
                    <a:pt x="396" y="9"/>
                  </a:cubicBezTo>
                  <a:cubicBezTo>
                    <a:pt x="393" y="12"/>
                    <a:pt x="391" y="13"/>
                    <a:pt x="385" y="13"/>
                  </a:cubicBezTo>
                  <a:cubicBezTo>
                    <a:pt x="382" y="12"/>
                    <a:pt x="381" y="10"/>
                    <a:pt x="378" y="11"/>
                  </a:cubicBezTo>
                  <a:cubicBezTo>
                    <a:pt x="376" y="11"/>
                    <a:pt x="375" y="12"/>
                    <a:pt x="374" y="12"/>
                  </a:cubicBezTo>
                  <a:cubicBezTo>
                    <a:pt x="372" y="13"/>
                    <a:pt x="370" y="13"/>
                    <a:pt x="369" y="13"/>
                  </a:cubicBezTo>
                  <a:cubicBezTo>
                    <a:pt x="365" y="15"/>
                    <a:pt x="363" y="16"/>
                    <a:pt x="359" y="16"/>
                  </a:cubicBezTo>
                  <a:cubicBezTo>
                    <a:pt x="355" y="17"/>
                    <a:pt x="352" y="18"/>
                    <a:pt x="351" y="22"/>
                  </a:cubicBezTo>
                  <a:cubicBezTo>
                    <a:pt x="351" y="24"/>
                    <a:pt x="352" y="25"/>
                    <a:pt x="351" y="26"/>
                  </a:cubicBezTo>
                  <a:cubicBezTo>
                    <a:pt x="349" y="28"/>
                    <a:pt x="347" y="26"/>
                    <a:pt x="345" y="25"/>
                  </a:cubicBezTo>
                  <a:cubicBezTo>
                    <a:pt x="342" y="25"/>
                    <a:pt x="339" y="26"/>
                    <a:pt x="336" y="27"/>
                  </a:cubicBezTo>
                  <a:cubicBezTo>
                    <a:pt x="333" y="29"/>
                    <a:pt x="328" y="29"/>
                    <a:pt x="330" y="33"/>
                  </a:cubicBezTo>
                  <a:cubicBezTo>
                    <a:pt x="332" y="36"/>
                    <a:pt x="337" y="34"/>
                    <a:pt x="336" y="40"/>
                  </a:cubicBezTo>
                  <a:cubicBezTo>
                    <a:pt x="331" y="40"/>
                    <a:pt x="328" y="37"/>
                    <a:pt x="324" y="37"/>
                  </a:cubicBezTo>
                  <a:cubicBezTo>
                    <a:pt x="323" y="37"/>
                    <a:pt x="319" y="38"/>
                    <a:pt x="318" y="38"/>
                  </a:cubicBezTo>
                  <a:cubicBezTo>
                    <a:pt x="316" y="40"/>
                    <a:pt x="317" y="40"/>
                    <a:pt x="316" y="43"/>
                  </a:cubicBezTo>
                  <a:cubicBezTo>
                    <a:pt x="316" y="43"/>
                    <a:pt x="316" y="43"/>
                    <a:pt x="316" y="43"/>
                  </a:cubicBezTo>
                  <a:cubicBezTo>
                    <a:pt x="315" y="43"/>
                    <a:pt x="314" y="43"/>
                    <a:pt x="313" y="42"/>
                  </a:cubicBezTo>
                  <a:cubicBezTo>
                    <a:pt x="312" y="41"/>
                    <a:pt x="312" y="40"/>
                    <a:pt x="312" y="39"/>
                  </a:cubicBezTo>
                  <a:cubicBezTo>
                    <a:pt x="312" y="38"/>
                    <a:pt x="313" y="37"/>
                    <a:pt x="313" y="36"/>
                  </a:cubicBezTo>
                  <a:cubicBezTo>
                    <a:pt x="313" y="35"/>
                    <a:pt x="313" y="34"/>
                    <a:pt x="312" y="33"/>
                  </a:cubicBezTo>
                  <a:cubicBezTo>
                    <a:pt x="310" y="30"/>
                    <a:pt x="310" y="37"/>
                    <a:pt x="310" y="38"/>
                  </a:cubicBezTo>
                  <a:cubicBezTo>
                    <a:pt x="309" y="38"/>
                    <a:pt x="309" y="38"/>
                    <a:pt x="308" y="38"/>
                  </a:cubicBezTo>
                  <a:cubicBezTo>
                    <a:pt x="308" y="38"/>
                    <a:pt x="307" y="38"/>
                    <a:pt x="307" y="39"/>
                  </a:cubicBezTo>
                  <a:cubicBezTo>
                    <a:pt x="306" y="41"/>
                    <a:pt x="307" y="43"/>
                    <a:pt x="308" y="44"/>
                  </a:cubicBezTo>
                  <a:cubicBezTo>
                    <a:pt x="308" y="45"/>
                    <a:pt x="307" y="46"/>
                    <a:pt x="307" y="46"/>
                  </a:cubicBezTo>
                  <a:cubicBezTo>
                    <a:pt x="307" y="48"/>
                    <a:pt x="308" y="49"/>
                    <a:pt x="309" y="50"/>
                  </a:cubicBezTo>
                  <a:cubicBezTo>
                    <a:pt x="310" y="51"/>
                    <a:pt x="310" y="52"/>
                    <a:pt x="311" y="52"/>
                  </a:cubicBezTo>
                  <a:cubicBezTo>
                    <a:pt x="313" y="53"/>
                    <a:pt x="314" y="53"/>
                    <a:pt x="315" y="53"/>
                  </a:cubicBezTo>
                  <a:cubicBezTo>
                    <a:pt x="317" y="52"/>
                    <a:pt x="318" y="52"/>
                    <a:pt x="319" y="53"/>
                  </a:cubicBezTo>
                  <a:cubicBezTo>
                    <a:pt x="321" y="54"/>
                    <a:pt x="322" y="56"/>
                    <a:pt x="323" y="58"/>
                  </a:cubicBezTo>
                  <a:cubicBezTo>
                    <a:pt x="323" y="58"/>
                    <a:pt x="323" y="60"/>
                    <a:pt x="323" y="60"/>
                  </a:cubicBezTo>
                  <a:cubicBezTo>
                    <a:pt x="323" y="61"/>
                    <a:pt x="321" y="61"/>
                    <a:pt x="320" y="61"/>
                  </a:cubicBezTo>
                  <a:cubicBezTo>
                    <a:pt x="319" y="61"/>
                    <a:pt x="319" y="61"/>
                    <a:pt x="319" y="59"/>
                  </a:cubicBezTo>
                  <a:cubicBezTo>
                    <a:pt x="319" y="58"/>
                    <a:pt x="318" y="57"/>
                    <a:pt x="317" y="57"/>
                  </a:cubicBezTo>
                  <a:cubicBezTo>
                    <a:pt x="315" y="55"/>
                    <a:pt x="310" y="55"/>
                    <a:pt x="309" y="58"/>
                  </a:cubicBezTo>
                  <a:cubicBezTo>
                    <a:pt x="308" y="59"/>
                    <a:pt x="309" y="60"/>
                    <a:pt x="309" y="61"/>
                  </a:cubicBezTo>
                  <a:cubicBezTo>
                    <a:pt x="310" y="62"/>
                    <a:pt x="311" y="64"/>
                    <a:pt x="310" y="65"/>
                  </a:cubicBezTo>
                  <a:cubicBezTo>
                    <a:pt x="309" y="69"/>
                    <a:pt x="303" y="69"/>
                    <a:pt x="300" y="69"/>
                  </a:cubicBezTo>
                  <a:cubicBezTo>
                    <a:pt x="298" y="69"/>
                    <a:pt x="297" y="69"/>
                    <a:pt x="295" y="69"/>
                  </a:cubicBezTo>
                  <a:cubicBezTo>
                    <a:pt x="295" y="66"/>
                    <a:pt x="298" y="66"/>
                    <a:pt x="299" y="65"/>
                  </a:cubicBezTo>
                  <a:cubicBezTo>
                    <a:pt x="301" y="64"/>
                    <a:pt x="302" y="62"/>
                    <a:pt x="303" y="60"/>
                  </a:cubicBezTo>
                  <a:cubicBezTo>
                    <a:pt x="303" y="58"/>
                    <a:pt x="304" y="56"/>
                    <a:pt x="303" y="55"/>
                  </a:cubicBezTo>
                  <a:cubicBezTo>
                    <a:pt x="303" y="54"/>
                    <a:pt x="302" y="54"/>
                    <a:pt x="302" y="53"/>
                  </a:cubicBezTo>
                  <a:cubicBezTo>
                    <a:pt x="301" y="52"/>
                    <a:pt x="302" y="51"/>
                    <a:pt x="302" y="50"/>
                  </a:cubicBezTo>
                  <a:cubicBezTo>
                    <a:pt x="302" y="49"/>
                    <a:pt x="301" y="47"/>
                    <a:pt x="302" y="46"/>
                  </a:cubicBezTo>
                  <a:cubicBezTo>
                    <a:pt x="302" y="45"/>
                    <a:pt x="303" y="43"/>
                    <a:pt x="303" y="42"/>
                  </a:cubicBezTo>
                  <a:cubicBezTo>
                    <a:pt x="302" y="41"/>
                    <a:pt x="302" y="41"/>
                    <a:pt x="301" y="41"/>
                  </a:cubicBezTo>
                  <a:cubicBezTo>
                    <a:pt x="300" y="39"/>
                    <a:pt x="305" y="36"/>
                    <a:pt x="302" y="34"/>
                  </a:cubicBezTo>
                  <a:cubicBezTo>
                    <a:pt x="302" y="33"/>
                    <a:pt x="301" y="34"/>
                    <a:pt x="300" y="33"/>
                  </a:cubicBezTo>
                  <a:cubicBezTo>
                    <a:pt x="300" y="33"/>
                    <a:pt x="299" y="33"/>
                    <a:pt x="298" y="33"/>
                  </a:cubicBezTo>
                  <a:cubicBezTo>
                    <a:pt x="297" y="33"/>
                    <a:pt x="296" y="33"/>
                    <a:pt x="295" y="33"/>
                  </a:cubicBezTo>
                  <a:cubicBezTo>
                    <a:pt x="293" y="34"/>
                    <a:pt x="292" y="35"/>
                    <a:pt x="292" y="37"/>
                  </a:cubicBezTo>
                  <a:cubicBezTo>
                    <a:pt x="291" y="38"/>
                    <a:pt x="291" y="39"/>
                    <a:pt x="290" y="39"/>
                  </a:cubicBezTo>
                  <a:cubicBezTo>
                    <a:pt x="290" y="40"/>
                    <a:pt x="289" y="40"/>
                    <a:pt x="288" y="40"/>
                  </a:cubicBezTo>
                  <a:cubicBezTo>
                    <a:pt x="287" y="42"/>
                    <a:pt x="286" y="44"/>
                    <a:pt x="286" y="46"/>
                  </a:cubicBezTo>
                  <a:cubicBezTo>
                    <a:pt x="287" y="49"/>
                    <a:pt x="289" y="49"/>
                    <a:pt x="291" y="52"/>
                  </a:cubicBezTo>
                  <a:cubicBezTo>
                    <a:pt x="292" y="53"/>
                    <a:pt x="291" y="54"/>
                    <a:pt x="291" y="56"/>
                  </a:cubicBezTo>
                  <a:cubicBezTo>
                    <a:pt x="291" y="57"/>
                    <a:pt x="291" y="57"/>
                    <a:pt x="291" y="58"/>
                  </a:cubicBezTo>
                  <a:cubicBezTo>
                    <a:pt x="291" y="61"/>
                    <a:pt x="286" y="57"/>
                    <a:pt x="285" y="57"/>
                  </a:cubicBezTo>
                  <a:cubicBezTo>
                    <a:pt x="282" y="56"/>
                    <a:pt x="278" y="56"/>
                    <a:pt x="276" y="53"/>
                  </a:cubicBezTo>
                  <a:cubicBezTo>
                    <a:pt x="275" y="53"/>
                    <a:pt x="274" y="50"/>
                    <a:pt x="273" y="50"/>
                  </a:cubicBezTo>
                  <a:cubicBezTo>
                    <a:pt x="272" y="49"/>
                    <a:pt x="270" y="49"/>
                    <a:pt x="269" y="49"/>
                  </a:cubicBezTo>
                  <a:cubicBezTo>
                    <a:pt x="268" y="49"/>
                    <a:pt x="268" y="49"/>
                    <a:pt x="267" y="49"/>
                  </a:cubicBezTo>
                  <a:cubicBezTo>
                    <a:pt x="265" y="49"/>
                    <a:pt x="262" y="49"/>
                    <a:pt x="262" y="51"/>
                  </a:cubicBezTo>
                  <a:cubicBezTo>
                    <a:pt x="261" y="54"/>
                    <a:pt x="267" y="56"/>
                    <a:pt x="262" y="57"/>
                  </a:cubicBezTo>
                  <a:cubicBezTo>
                    <a:pt x="259" y="58"/>
                    <a:pt x="259" y="55"/>
                    <a:pt x="257" y="55"/>
                  </a:cubicBezTo>
                  <a:cubicBezTo>
                    <a:pt x="254" y="55"/>
                    <a:pt x="253" y="57"/>
                    <a:pt x="251" y="58"/>
                  </a:cubicBezTo>
                  <a:cubicBezTo>
                    <a:pt x="250" y="59"/>
                    <a:pt x="249" y="59"/>
                    <a:pt x="248" y="58"/>
                  </a:cubicBezTo>
                  <a:cubicBezTo>
                    <a:pt x="248" y="58"/>
                    <a:pt x="247" y="58"/>
                    <a:pt x="247" y="58"/>
                  </a:cubicBezTo>
                  <a:cubicBezTo>
                    <a:pt x="245" y="59"/>
                    <a:pt x="240" y="60"/>
                    <a:pt x="238" y="59"/>
                  </a:cubicBezTo>
                  <a:cubicBezTo>
                    <a:pt x="237" y="59"/>
                    <a:pt x="239" y="58"/>
                    <a:pt x="238" y="57"/>
                  </a:cubicBezTo>
                  <a:cubicBezTo>
                    <a:pt x="237" y="57"/>
                    <a:pt x="236" y="56"/>
                    <a:pt x="235" y="56"/>
                  </a:cubicBezTo>
                  <a:cubicBezTo>
                    <a:pt x="233" y="56"/>
                    <a:pt x="231" y="57"/>
                    <a:pt x="229" y="58"/>
                  </a:cubicBezTo>
                  <a:cubicBezTo>
                    <a:pt x="228" y="58"/>
                    <a:pt x="227" y="59"/>
                    <a:pt x="226" y="60"/>
                  </a:cubicBezTo>
                  <a:cubicBezTo>
                    <a:pt x="225" y="61"/>
                    <a:pt x="224" y="60"/>
                    <a:pt x="222" y="62"/>
                  </a:cubicBezTo>
                  <a:cubicBezTo>
                    <a:pt x="221" y="63"/>
                    <a:pt x="221" y="66"/>
                    <a:pt x="220" y="67"/>
                  </a:cubicBezTo>
                  <a:cubicBezTo>
                    <a:pt x="218" y="68"/>
                    <a:pt x="215" y="67"/>
                    <a:pt x="214" y="67"/>
                  </a:cubicBezTo>
                  <a:cubicBezTo>
                    <a:pt x="213" y="66"/>
                    <a:pt x="212" y="66"/>
                    <a:pt x="211" y="65"/>
                  </a:cubicBezTo>
                  <a:cubicBezTo>
                    <a:pt x="211" y="62"/>
                    <a:pt x="212" y="63"/>
                    <a:pt x="213" y="63"/>
                  </a:cubicBezTo>
                  <a:cubicBezTo>
                    <a:pt x="215" y="62"/>
                    <a:pt x="215" y="62"/>
                    <a:pt x="215" y="61"/>
                  </a:cubicBezTo>
                  <a:cubicBezTo>
                    <a:pt x="215" y="60"/>
                    <a:pt x="214" y="60"/>
                    <a:pt x="214" y="59"/>
                  </a:cubicBezTo>
                  <a:cubicBezTo>
                    <a:pt x="214" y="58"/>
                    <a:pt x="214" y="58"/>
                    <a:pt x="213" y="57"/>
                  </a:cubicBezTo>
                  <a:cubicBezTo>
                    <a:pt x="212" y="56"/>
                    <a:pt x="210" y="55"/>
                    <a:pt x="209" y="56"/>
                  </a:cubicBezTo>
                  <a:cubicBezTo>
                    <a:pt x="207" y="56"/>
                    <a:pt x="207" y="57"/>
                    <a:pt x="207" y="59"/>
                  </a:cubicBezTo>
                  <a:cubicBezTo>
                    <a:pt x="207" y="61"/>
                    <a:pt x="211" y="67"/>
                    <a:pt x="206" y="68"/>
                  </a:cubicBezTo>
                  <a:cubicBezTo>
                    <a:pt x="206" y="68"/>
                    <a:pt x="205" y="68"/>
                    <a:pt x="205" y="67"/>
                  </a:cubicBezTo>
                  <a:cubicBezTo>
                    <a:pt x="204" y="67"/>
                    <a:pt x="204" y="67"/>
                    <a:pt x="203" y="67"/>
                  </a:cubicBezTo>
                  <a:cubicBezTo>
                    <a:pt x="201" y="67"/>
                    <a:pt x="200" y="70"/>
                    <a:pt x="199" y="71"/>
                  </a:cubicBezTo>
                  <a:cubicBezTo>
                    <a:pt x="197" y="71"/>
                    <a:pt x="196" y="70"/>
                    <a:pt x="195" y="72"/>
                  </a:cubicBezTo>
                  <a:cubicBezTo>
                    <a:pt x="194" y="74"/>
                    <a:pt x="195" y="76"/>
                    <a:pt x="194" y="77"/>
                  </a:cubicBezTo>
                  <a:cubicBezTo>
                    <a:pt x="192" y="79"/>
                    <a:pt x="190" y="78"/>
                    <a:pt x="189" y="77"/>
                  </a:cubicBezTo>
                  <a:cubicBezTo>
                    <a:pt x="188" y="76"/>
                    <a:pt x="187" y="75"/>
                    <a:pt x="185" y="76"/>
                  </a:cubicBezTo>
                  <a:cubicBezTo>
                    <a:pt x="183" y="77"/>
                    <a:pt x="186" y="82"/>
                    <a:pt x="182" y="80"/>
                  </a:cubicBezTo>
                  <a:cubicBezTo>
                    <a:pt x="181" y="79"/>
                    <a:pt x="180" y="78"/>
                    <a:pt x="179" y="78"/>
                  </a:cubicBezTo>
                  <a:cubicBezTo>
                    <a:pt x="178" y="78"/>
                    <a:pt x="177" y="78"/>
                    <a:pt x="177" y="78"/>
                  </a:cubicBezTo>
                  <a:cubicBezTo>
                    <a:pt x="176" y="78"/>
                    <a:pt x="175" y="78"/>
                    <a:pt x="175" y="76"/>
                  </a:cubicBezTo>
                  <a:cubicBezTo>
                    <a:pt x="174" y="74"/>
                    <a:pt x="175" y="72"/>
                    <a:pt x="174" y="70"/>
                  </a:cubicBezTo>
                  <a:cubicBezTo>
                    <a:pt x="172" y="68"/>
                    <a:pt x="166" y="69"/>
                    <a:pt x="166" y="65"/>
                  </a:cubicBezTo>
                  <a:cubicBezTo>
                    <a:pt x="170" y="63"/>
                    <a:pt x="171" y="67"/>
                    <a:pt x="174" y="68"/>
                  </a:cubicBezTo>
                  <a:cubicBezTo>
                    <a:pt x="175" y="68"/>
                    <a:pt x="176" y="68"/>
                    <a:pt x="178" y="68"/>
                  </a:cubicBezTo>
                  <a:cubicBezTo>
                    <a:pt x="179" y="68"/>
                    <a:pt x="180" y="68"/>
                    <a:pt x="181" y="68"/>
                  </a:cubicBezTo>
                  <a:cubicBezTo>
                    <a:pt x="185" y="70"/>
                    <a:pt x="189" y="69"/>
                    <a:pt x="193" y="68"/>
                  </a:cubicBezTo>
                  <a:cubicBezTo>
                    <a:pt x="194" y="68"/>
                    <a:pt x="197" y="67"/>
                    <a:pt x="198" y="65"/>
                  </a:cubicBezTo>
                  <a:cubicBezTo>
                    <a:pt x="198" y="62"/>
                    <a:pt x="194" y="61"/>
                    <a:pt x="192" y="60"/>
                  </a:cubicBezTo>
                  <a:cubicBezTo>
                    <a:pt x="189" y="59"/>
                    <a:pt x="185" y="61"/>
                    <a:pt x="183" y="57"/>
                  </a:cubicBezTo>
                  <a:cubicBezTo>
                    <a:pt x="182" y="54"/>
                    <a:pt x="181" y="54"/>
                    <a:pt x="178" y="53"/>
                  </a:cubicBezTo>
                  <a:cubicBezTo>
                    <a:pt x="171" y="52"/>
                    <a:pt x="165" y="54"/>
                    <a:pt x="161" y="48"/>
                  </a:cubicBezTo>
                  <a:cubicBezTo>
                    <a:pt x="158" y="44"/>
                    <a:pt x="153" y="43"/>
                    <a:pt x="149" y="44"/>
                  </a:cubicBezTo>
                  <a:cubicBezTo>
                    <a:pt x="147" y="44"/>
                    <a:pt x="145" y="45"/>
                    <a:pt x="144" y="46"/>
                  </a:cubicBezTo>
                  <a:cubicBezTo>
                    <a:pt x="142" y="46"/>
                    <a:pt x="141" y="47"/>
                    <a:pt x="140" y="48"/>
                  </a:cubicBezTo>
                  <a:cubicBezTo>
                    <a:pt x="138" y="48"/>
                    <a:pt x="137" y="47"/>
                    <a:pt x="136" y="47"/>
                  </a:cubicBezTo>
                  <a:cubicBezTo>
                    <a:pt x="133" y="47"/>
                    <a:pt x="132" y="49"/>
                    <a:pt x="130" y="51"/>
                  </a:cubicBezTo>
                  <a:cubicBezTo>
                    <a:pt x="128" y="53"/>
                    <a:pt x="126" y="53"/>
                    <a:pt x="123" y="54"/>
                  </a:cubicBezTo>
                  <a:cubicBezTo>
                    <a:pt x="119" y="55"/>
                    <a:pt x="119" y="61"/>
                    <a:pt x="114" y="63"/>
                  </a:cubicBezTo>
                  <a:cubicBezTo>
                    <a:pt x="111" y="64"/>
                    <a:pt x="108" y="68"/>
                    <a:pt x="104" y="69"/>
                  </a:cubicBezTo>
                  <a:cubicBezTo>
                    <a:pt x="101" y="70"/>
                    <a:pt x="98" y="72"/>
                    <a:pt x="97" y="75"/>
                  </a:cubicBezTo>
                  <a:cubicBezTo>
                    <a:pt x="96" y="76"/>
                    <a:pt x="96" y="77"/>
                    <a:pt x="96" y="78"/>
                  </a:cubicBezTo>
                  <a:cubicBezTo>
                    <a:pt x="95" y="80"/>
                    <a:pt x="92" y="80"/>
                    <a:pt x="91" y="81"/>
                  </a:cubicBezTo>
                  <a:cubicBezTo>
                    <a:pt x="91" y="82"/>
                    <a:pt x="91" y="84"/>
                    <a:pt x="90" y="84"/>
                  </a:cubicBezTo>
                  <a:cubicBezTo>
                    <a:pt x="89" y="86"/>
                    <a:pt x="87" y="85"/>
                    <a:pt x="85" y="86"/>
                  </a:cubicBezTo>
                  <a:cubicBezTo>
                    <a:pt x="83" y="87"/>
                    <a:pt x="81" y="89"/>
                    <a:pt x="79" y="90"/>
                  </a:cubicBezTo>
                  <a:cubicBezTo>
                    <a:pt x="77" y="91"/>
                    <a:pt x="76" y="92"/>
                    <a:pt x="76" y="95"/>
                  </a:cubicBezTo>
                  <a:cubicBezTo>
                    <a:pt x="75" y="97"/>
                    <a:pt x="76" y="99"/>
                    <a:pt x="76" y="101"/>
                  </a:cubicBezTo>
                  <a:cubicBezTo>
                    <a:pt x="76" y="103"/>
                    <a:pt x="76" y="102"/>
                    <a:pt x="78" y="104"/>
                  </a:cubicBezTo>
                  <a:cubicBezTo>
                    <a:pt x="79" y="105"/>
                    <a:pt x="79" y="106"/>
                    <a:pt x="80" y="108"/>
                  </a:cubicBezTo>
                  <a:cubicBezTo>
                    <a:pt x="81" y="110"/>
                    <a:pt x="83" y="111"/>
                    <a:pt x="85" y="110"/>
                  </a:cubicBezTo>
                  <a:cubicBezTo>
                    <a:pt x="89" y="109"/>
                    <a:pt x="90" y="105"/>
                    <a:pt x="93" y="103"/>
                  </a:cubicBezTo>
                  <a:cubicBezTo>
                    <a:pt x="96" y="101"/>
                    <a:pt x="96" y="105"/>
                    <a:pt x="97" y="107"/>
                  </a:cubicBezTo>
                  <a:cubicBezTo>
                    <a:pt x="97" y="107"/>
                    <a:pt x="97" y="109"/>
                    <a:pt x="97" y="110"/>
                  </a:cubicBezTo>
                  <a:cubicBezTo>
                    <a:pt x="98" y="111"/>
                    <a:pt x="100" y="111"/>
                    <a:pt x="101" y="113"/>
                  </a:cubicBezTo>
                  <a:cubicBezTo>
                    <a:pt x="102" y="115"/>
                    <a:pt x="101" y="119"/>
                    <a:pt x="102" y="120"/>
                  </a:cubicBezTo>
                  <a:cubicBezTo>
                    <a:pt x="102" y="121"/>
                    <a:pt x="106" y="122"/>
                    <a:pt x="106" y="122"/>
                  </a:cubicBezTo>
                  <a:cubicBezTo>
                    <a:pt x="108" y="122"/>
                    <a:pt x="109" y="121"/>
                    <a:pt x="110" y="120"/>
                  </a:cubicBezTo>
                  <a:cubicBezTo>
                    <a:pt x="111" y="119"/>
                    <a:pt x="112" y="118"/>
                    <a:pt x="113" y="117"/>
                  </a:cubicBezTo>
                  <a:cubicBezTo>
                    <a:pt x="113" y="116"/>
                    <a:pt x="113" y="116"/>
                    <a:pt x="112" y="115"/>
                  </a:cubicBezTo>
                  <a:cubicBezTo>
                    <a:pt x="112" y="111"/>
                    <a:pt x="115" y="110"/>
                    <a:pt x="117" y="108"/>
                  </a:cubicBezTo>
                  <a:cubicBezTo>
                    <a:pt x="118" y="106"/>
                    <a:pt x="120" y="102"/>
                    <a:pt x="119" y="100"/>
                  </a:cubicBezTo>
                  <a:cubicBezTo>
                    <a:pt x="119" y="98"/>
                    <a:pt x="116" y="99"/>
                    <a:pt x="116" y="96"/>
                  </a:cubicBezTo>
                  <a:cubicBezTo>
                    <a:pt x="115" y="92"/>
                    <a:pt x="118" y="89"/>
                    <a:pt x="120" y="88"/>
                  </a:cubicBezTo>
                  <a:cubicBezTo>
                    <a:pt x="122" y="87"/>
                    <a:pt x="123" y="87"/>
                    <a:pt x="124" y="85"/>
                  </a:cubicBezTo>
                  <a:cubicBezTo>
                    <a:pt x="125" y="84"/>
                    <a:pt x="124" y="82"/>
                    <a:pt x="125" y="81"/>
                  </a:cubicBezTo>
                  <a:cubicBezTo>
                    <a:pt x="125" y="79"/>
                    <a:pt x="128" y="79"/>
                    <a:pt x="129" y="78"/>
                  </a:cubicBezTo>
                  <a:cubicBezTo>
                    <a:pt x="130" y="76"/>
                    <a:pt x="130" y="75"/>
                    <a:pt x="131" y="73"/>
                  </a:cubicBezTo>
                  <a:cubicBezTo>
                    <a:pt x="133" y="71"/>
                    <a:pt x="134" y="71"/>
                    <a:pt x="136" y="71"/>
                  </a:cubicBezTo>
                  <a:cubicBezTo>
                    <a:pt x="137" y="71"/>
                    <a:pt x="138" y="71"/>
                    <a:pt x="139" y="71"/>
                  </a:cubicBezTo>
                  <a:cubicBezTo>
                    <a:pt x="139" y="72"/>
                    <a:pt x="140" y="73"/>
                    <a:pt x="140" y="73"/>
                  </a:cubicBezTo>
                  <a:cubicBezTo>
                    <a:pt x="141" y="74"/>
                    <a:pt x="142" y="73"/>
                    <a:pt x="143" y="74"/>
                  </a:cubicBezTo>
                  <a:cubicBezTo>
                    <a:pt x="148" y="77"/>
                    <a:pt x="138" y="81"/>
                    <a:pt x="137" y="82"/>
                  </a:cubicBezTo>
                  <a:cubicBezTo>
                    <a:pt x="135" y="83"/>
                    <a:pt x="132" y="85"/>
                    <a:pt x="131" y="87"/>
                  </a:cubicBezTo>
                  <a:cubicBezTo>
                    <a:pt x="131" y="88"/>
                    <a:pt x="132" y="90"/>
                    <a:pt x="131" y="91"/>
                  </a:cubicBezTo>
                  <a:cubicBezTo>
                    <a:pt x="131" y="93"/>
                    <a:pt x="129" y="93"/>
                    <a:pt x="129" y="96"/>
                  </a:cubicBezTo>
                  <a:cubicBezTo>
                    <a:pt x="130" y="97"/>
                    <a:pt x="131" y="97"/>
                    <a:pt x="131" y="99"/>
                  </a:cubicBezTo>
                  <a:cubicBezTo>
                    <a:pt x="135" y="101"/>
                    <a:pt x="137" y="101"/>
                    <a:pt x="141" y="99"/>
                  </a:cubicBezTo>
                  <a:cubicBezTo>
                    <a:pt x="143" y="98"/>
                    <a:pt x="144" y="98"/>
                    <a:pt x="145" y="99"/>
                  </a:cubicBezTo>
                  <a:cubicBezTo>
                    <a:pt x="146" y="99"/>
                    <a:pt x="147" y="99"/>
                    <a:pt x="148" y="99"/>
                  </a:cubicBezTo>
                  <a:cubicBezTo>
                    <a:pt x="150" y="99"/>
                    <a:pt x="160" y="98"/>
                    <a:pt x="158" y="102"/>
                  </a:cubicBezTo>
                  <a:cubicBezTo>
                    <a:pt x="156" y="105"/>
                    <a:pt x="152" y="106"/>
                    <a:pt x="149" y="105"/>
                  </a:cubicBezTo>
                  <a:cubicBezTo>
                    <a:pt x="148" y="104"/>
                    <a:pt x="147" y="103"/>
                    <a:pt x="145" y="103"/>
                  </a:cubicBezTo>
                  <a:cubicBezTo>
                    <a:pt x="144" y="103"/>
                    <a:pt x="142" y="103"/>
                    <a:pt x="141" y="103"/>
                  </a:cubicBezTo>
                  <a:cubicBezTo>
                    <a:pt x="137" y="104"/>
                    <a:pt x="138" y="106"/>
                    <a:pt x="141" y="109"/>
                  </a:cubicBezTo>
                  <a:cubicBezTo>
                    <a:pt x="143" y="111"/>
                    <a:pt x="143" y="115"/>
                    <a:pt x="140" y="117"/>
                  </a:cubicBezTo>
                  <a:cubicBezTo>
                    <a:pt x="139" y="118"/>
                    <a:pt x="138" y="118"/>
                    <a:pt x="137" y="117"/>
                  </a:cubicBezTo>
                  <a:cubicBezTo>
                    <a:pt x="135" y="116"/>
                    <a:pt x="136" y="114"/>
                    <a:pt x="135" y="113"/>
                  </a:cubicBezTo>
                  <a:cubicBezTo>
                    <a:pt x="134" y="110"/>
                    <a:pt x="130" y="113"/>
                    <a:pt x="130" y="115"/>
                  </a:cubicBezTo>
                  <a:cubicBezTo>
                    <a:pt x="130" y="118"/>
                    <a:pt x="131" y="119"/>
                    <a:pt x="130" y="121"/>
                  </a:cubicBezTo>
                  <a:cubicBezTo>
                    <a:pt x="129" y="123"/>
                    <a:pt x="126" y="124"/>
                    <a:pt x="124" y="125"/>
                  </a:cubicBezTo>
                  <a:cubicBezTo>
                    <a:pt x="122" y="126"/>
                    <a:pt x="120" y="127"/>
                    <a:pt x="117" y="127"/>
                  </a:cubicBezTo>
                  <a:cubicBezTo>
                    <a:pt x="115" y="126"/>
                    <a:pt x="114" y="126"/>
                    <a:pt x="112" y="127"/>
                  </a:cubicBezTo>
                  <a:cubicBezTo>
                    <a:pt x="111" y="127"/>
                    <a:pt x="110" y="128"/>
                    <a:pt x="109" y="129"/>
                  </a:cubicBezTo>
                  <a:cubicBezTo>
                    <a:pt x="107" y="129"/>
                    <a:pt x="105" y="129"/>
                    <a:pt x="103" y="129"/>
                  </a:cubicBezTo>
                  <a:cubicBezTo>
                    <a:pt x="102" y="129"/>
                    <a:pt x="101" y="128"/>
                    <a:pt x="100" y="128"/>
                  </a:cubicBezTo>
                  <a:cubicBezTo>
                    <a:pt x="99" y="128"/>
                    <a:pt x="98" y="128"/>
                    <a:pt x="98" y="128"/>
                  </a:cubicBezTo>
                  <a:cubicBezTo>
                    <a:pt x="96" y="129"/>
                    <a:pt x="94" y="129"/>
                    <a:pt x="93" y="128"/>
                  </a:cubicBezTo>
                  <a:cubicBezTo>
                    <a:pt x="92" y="127"/>
                    <a:pt x="91" y="124"/>
                    <a:pt x="91" y="123"/>
                  </a:cubicBezTo>
                  <a:cubicBezTo>
                    <a:pt x="91" y="121"/>
                    <a:pt x="92" y="122"/>
                    <a:pt x="92" y="121"/>
                  </a:cubicBezTo>
                  <a:cubicBezTo>
                    <a:pt x="92" y="120"/>
                    <a:pt x="93" y="120"/>
                    <a:pt x="92" y="119"/>
                  </a:cubicBezTo>
                  <a:cubicBezTo>
                    <a:pt x="92" y="119"/>
                    <a:pt x="90" y="119"/>
                    <a:pt x="89" y="120"/>
                  </a:cubicBezTo>
                  <a:cubicBezTo>
                    <a:pt x="88" y="120"/>
                    <a:pt x="88" y="122"/>
                    <a:pt x="87" y="123"/>
                  </a:cubicBezTo>
                  <a:cubicBezTo>
                    <a:pt x="87" y="124"/>
                    <a:pt x="87" y="125"/>
                    <a:pt x="87" y="126"/>
                  </a:cubicBezTo>
                  <a:cubicBezTo>
                    <a:pt x="87" y="127"/>
                    <a:pt x="87" y="127"/>
                    <a:pt x="87" y="128"/>
                  </a:cubicBezTo>
                  <a:cubicBezTo>
                    <a:pt x="87" y="130"/>
                    <a:pt x="86" y="129"/>
                    <a:pt x="85" y="130"/>
                  </a:cubicBezTo>
                  <a:cubicBezTo>
                    <a:pt x="84" y="131"/>
                    <a:pt x="84" y="132"/>
                    <a:pt x="83" y="132"/>
                  </a:cubicBezTo>
                  <a:cubicBezTo>
                    <a:pt x="83" y="133"/>
                    <a:pt x="82" y="132"/>
                    <a:pt x="81" y="132"/>
                  </a:cubicBezTo>
                  <a:cubicBezTo>
                    <a:pt x="80" y="132"/>
                    <a:pt x="80" y="132"/>
                    <a:pt x="79" y="132"/>
                  </a:cubicBezTo>
                  <a:cubicBezTo>
                    <a:pt x="76" y="133"/>
                    <a:pt x="75" y="137"/>
                    <a:pt x="73" y="138"/>
                  </a:cubicBezTo>
                  <a:cubicBezTo>
                    <a:pt x="71" y="139"/>
                    <a:pt x="69" y="140"/>
                    <a:pt x="67" y="141"/>
                  </a:cubicBezTo>
                  <a:cubicBezTo>
                    <a:pt x="66" y="142"/>
                    <a:pt x="64" y="142"/>
                    <a:pt x="63" y="142"/>
                  </a:cubicBezTo>
                  <a:cubicBezTo>
                    <a:pt x="60" y="143"/>
                    <a:pt x="61" y="145"/>
                    <a:pt x="60" y="147"/>
                  </a:cubicBezTo>
                  <a:cubicBezTo>
                    <a:pt x="59" y="147"/>
                    <a:pt x="57" y="149"/>
                    <a:pt x="55" y="148"/>
                  </a:cubicBezTo>
                  <a:cubicBezTo>
                    <a:pt x="54" y="148"/>
                    <a:pt x="55" y="146"/>
                    <a:pt x="54" y="146"/>
                  </a:cubicBezTo>
                  <a:cubicBezTo>
                    <a:pt x="51" y="145"/>
                    <a:pt x="54" y="150"/>
                    <a:pt x="52" y="151"/>
                  </a:cubicBezTo>
                  <a:cubicBezTo>
                    <a:pt x="51" y="152"/>
                    <a:pt x="50" y="150"/>
                    <a:pt x="48" y="150"/>
                  </a:cubicBezTo>
                  <a:cubicBezTo>
                    <a:pt x="47" y="150"/>
                    <a:pt x="47" y="150"/>
                    <a:pt x="46" y="150"/>
                  </a:cubicBezTo>
                  <a:cubicBezTo>
                    <a:pt x="45" y="151"/>
                    <a:pt x="45" y="151"/>
                    <a:pt x="44" y="151"/>
                  </a:cubicBezTo>
                  <a:cubicBezTo>
                    <a:pt x="42" y="155"/>
                    <a:pt x="51" y="157"/>
                    <a:pt x="53" y="160"/>
                  </a:cubicBezTo>
                  <a:cubicBezTo>
                    <a:pt x="54" y="163"/>
                    <a:pt x="54" y="169"/>
                    <a:pt x="50" y="169"/>
                  </a:cubicBezTo>
                  <a:cubicBezTo>
                    <a:pt x="47" y="170"/>
                    <a:pt x="43" y="170"/>
                    <a:pt x="40" y="171"/>
                  </a:cubicBezTo>
                  <a:cubicBezTo>
                    <a:pt x="38" y="171"/>
                    <a:pt x="37" y="172"/>
                    <a:pt x="35" y="172"/>
                  </a:cubicBezTo>
                  <a:cubicBezTo>
                    <a:pt x="33" y="172"/>
                    <a:pt x="32" y="170"/>
                    <a:pt x="30" y="173"/>
                  </a:cubicBezTo>
                  <a:cubicBezTo>
                    <a:pt x="29" y="174"/>
                    <a:pt x="29" y="176"/>
                    <a:pt x="29" y="177"/>
                  </a:cubicBezTo>
                  <a:cubicBezTo>
                    <a:pt x="28" y="180"/>
                    <a:pt x="28" y="181"/>
                    <a:pt x="28" y="184"/>
                  </a:cubicBezTo>
                  <a:cubicBezTo>
                    <a:pt x="28" y="185"/>
                    <a:pt x="29" y="187"/>
                    <a:pt x="29" y="188"/>
                  </a:cubicBezTo>
                  <a:cubicBezTo>
                    <a:pt x="29" y="190"/>
                    <a:pt x="28" y="193"/>
                    <a:pt x="29" y="194"/>
                  </a:cubicBezTo>
                  <a:cubicBezTo>
                    <a:pt x="30" y="196"/>
                    <a:pt x="32" y="196"/>
                    <a:pt x="34" y="196"/>
                  </a:cubicBezTo>
                  <a:cubicBezTo>
                    <a:pt x="35" y="196"/>
                    <a:pt x="36" y="195"/>
                    <a:pt x="36" y="196"/>
                  </a:cubicBezTo>
                  <a:cubicBezTo>
                    <a:pt x="37" y="196"/>
                    <a:pt x="37" y="196"/>
                    <a:pt x="37" y="197"/>
                  </a:cubicBezTo>
                  <a:cubicBezTo>
                    <a:pt x="39" y="197"/>
                    <a:pt x="39" y="196"/>
                    <a:pt x="41" y="196"/>
                  </a:cubicBezTo>
                  <a:cubicBezTo>
                    <a:pt x="42" y="196"/>
                    <a:pt x="43" y="196"/>
                    <a:pt x="43" y="196"/>
                  </a:cubicBezTo>
                  <a:cubicBezTo>
                    <a:pt x="45" y="197"/>
                    <a:pt x="46" y="197"/>
                    <a:pt x="47" y="197"/>
                  </a:cubicBezTo>
                  <a:cubicBezTo>
                    <a:pt x="50" y="196"/>
                    <a:pt x="52" y="195"/>
                    <a:pt x="55" y="193"/>
                  </a:cubicBezTo>
                  <a:cubicBezTo>
                    <a:pt x="56" y="193"/>
                    <a:pt x="58" y="191"/>
                    <a:pt x="59" y="191"/>
                  </a:cubicBezTo>
                  <a:cubicBezTo>
                    <a:pt x="59" y="189"/>
                    <a:pt x="57" y="188"/>
                    <a:pt x="57" y="187"/>
                  </a:cubicBezTo>
                  <a:cubicBezTo>
                    <a:pt x="56" y="184"/>
                    <a:pt x="61" y="184"/>
                    <a:pt x="63" y="182"/>
                  </a:cubicBezTo>
                  <a:cubicBezTo>
                    <a:pt x="64" y="182"/>
                    <a:pt x="63" y="180"/>
                    <a:pt x="64" y="179"/>
                  </a:cubicBezTo>
                  <a:cubicBezTo>
                    <a:pt x="65" y="179"/>
                    <a:pt x="66" y="179"/>
                    <a:pt x="67" y="178"/>
                  </a:cubicBezTo>
                  <a:cubicBezTo>
                    <a:pt x="67" y="178"/>
                    <a:pt x="68" y="178"/>
                    <a:pt x="69" y="177"/>
                  </a:cubicBezTo>
                  <a:cubicBezTo>
                    <a:pt x="69" y="175"/>
                    <a:pt x="65" y="172"/>
                    <a:pt x="71" y="172"/>
                  </a:cubicBezTo>
                  <a:cubicBezTo>
                    <a:pt x="71" y="172"/>
                    <a:pt x="72" y="172"/>
                    <a:pt x="72" y="172"/>
                  </a:cubicBezTo>
                  <a:cubicBezTo>
                    <a:pt x="73" y="173"/>
                    <a:pt x="74" y="173"/>
                    <a:pt x="74" y="173"/>
                  </a:cubicBezTo>
                  <a:cubicBezTo>
                    <a:pt x="76" y="173"/>
                    <a:pt x="77" y="171"/>
                    <a:pt x="78" y="171"/>
                  </a:cubicBezTo>
                  <a:cubicBezTo>
                    <a:pt x="80" y="170"/>
                    <a:pt x="81" y="170"/>
                    <a:pt x="83" y="170"/>
                  </a:cubicBezTo>
                  <a:cubicBezTo>
                    <a:pt x="85" y="170"/>
                    <a:pt x="85" y="170"/>
                    <a:pt x="87" y="169"/>
                  </a:cubicBezTo>
                  <a:cubicBezTo>
                    <a:pt x="89" y="168"/>
                    <a:pt x="91" y="167"/>
                    <a:pt x="92" y="169"/>
                  </a:cubicBezTo>
                  <a:cubicBezTo>
                    <a:pt x="93" y="171"/>
                    <a:pt x="93" y="173"/>
                    <a:pt x="95" y="174"/>
                  </a:cubicBezTo>
                  <a:cubicBezTo>
                    <a:pt x="95" y="174"/>
                    <a:pt x="95" y="174"/>
                    <a:pt x="96" y="174"/>
                  </a:cubicBezTo>
                  <a:cubicBezTo>
                    <a:pt x="96" y="174"/>
                    <a:pt x="97" y="174"/>
                    <a:pt x="97" y="174"/>
                  </a:cubicBezTo>
                  <a:cubicBezTo>
                    <a:pt x="98" y="175"/>
                    <a:pt x="98" y="176"/>
                    <a:pt x="98" y="176"/>
                  </a:cubicBezTo>
                  <a:cubicBezTo>
                    <a:pt x="99" y="178"/>
                    <a:pt x="101" y="180"/>
                    <a:pt x="103" y="180"/>
                  </a:cubicBezTo>
                  <a:cubicBezTo>
                    <a:pt x="104" y="181"/>
                    <a:pt x="106" y="180"/>
                    <a:pt x="107" y="182"/>
                  </a:cubicBezTo>
                  <a:cubicBezTo>
                    <a:pt x="108" y="182"/>
                    <a:pt x="107" y="183"/>
                    <a:pt x="108" y="184"/>
                  </a:cubicBezTo>
                  <a:cubicBezTo>
                    <a:pt x="108" y="185"/>
                    <a:pt x="110" y="187"/>
                    <a:pt x="111" y="187"/>
                  </a:cubicBezTo>
                  <a:cubicBezTo>
                    <a:pt x="112" y="188"/>
                    <a:pt x="112" y="187"/>
                    <a:pt x="113" y="189"/>
                  </a:cubicBezTo>
                  <a:cubicBezTo>
                    <a:pt x="113" y="190"/>
                    <a:pt x="113" y="192"/>
                    <a:pt x="112" y="193"/>
                  </a:cubicBezTo>
                  <a:cubicBezTo>
                    <a:pt x="114" y="194"/>
                    <a:pt x="115" y="194"/>
                    <a:pt x="116" y="192"/>
                  </a:cubicBezTo>
                  <a:cubicBezTo>
                    <a:pt x="117" y="191"/>
                    <a:pt x="117" y="190"/>
                    <a:pt x="117" y="189"/>
                  </a:cubicBezTo>
                  <a:cubicBezTo>
                    <a:pt x="117" y="188"/>
                    <a:pt x="115" y="188"/>
                    <a:pt x="114" y="187"/>
                  </a:cubicBezTo>
                  <a:cubicBezTo>
                    <a:pt x="113" y="185"/>
                    <a:pt x="115" y="185"/>
                    <a:pt x="117" y="185"/>
                  </a:cubicBezTo>
                  <a:cubicBezTo>
                    <a:pt x="118" y="185"/>
                    <a:pt x="120" y="185"/>
                    <a:pt x="120" y="184"/>
                  </a:cubicBezTo>
                  <a:cubicBezTo>
                    <a:pt x="121" y="181"/>
                    <a:pt x="113" y="179"/>
                    <a:pt x="111" y="179"/>
                  </a:cubicBezTo>
                  <a:cubicBezTo>
                    <a:pt x="110" y="179"/>
                    <a:pt x="107" y="179"/>
                    <a:pt x="107" y="178"/>
                  </a:cubicBezTo>
                  <a:cubicBezTo>
                    <a:pt x="106" y="177"/>
                    <a:pt x="106" y="176"/>
                    <a:pt x="106" y="175"/>
                  </a:cubicBezTo>
                  <a:cubicBezTo>
                    <a:pt x="105" y="172"/>
                    <a:pt x="104" y="173"/>
                    <a:pt x="103" y="171"/>
                  </a:cubicBezTo>
                  <a:cubicBezTo>
                    <a:pt x="101" y="170"/>
                    <a:pt x="100" y="168"/>
                    <a:pt x="100" y="165"/>
                  </a:cubicBezTo>
                  <a:cubicBezTo>
                    <a:pt x="101" y="162"/>
                    <a:pt x="104" y="162"/>
                    <a:pt x="106" y="163"/>
                  </a:cubicBezTo>
                  <a:cubicBezTo>
                    <a:pt x="110" y="165"/>
                    <a:pt x="111" y="170"/>
                    <a:pt x="115" y="171"/>
                  </a:cubicBezTo>
                  <a:cubicBezTo>
                    <a:pt x="116" y="172"/>
                    <a:pt x="117" y="171"/>
                    <a:pt x="118" y="173"/>
                  </a:cubicBezTo>
                  <a:cubicBezTo>
                    <a:pt x="119" y="174"/>
                    <a:pt x="119" y="174"/>
                    <a:pt x="120" y="175"/>
                  </a:cubicBezTo>
                  <a:cubicBezTo>
                    <a:pt x="121" y="176"/>
                    <a:pt x="122" y="177"/>
                    <a:pt x="123" y="178"/>
                  </a:cubicBezTo>
                  <a:cubicBezTo>
                    <a:pt x="123" y="178"/>
                    <a:pt x="123" y="179"/>
                    <a:pt x="123" y="179"/>
                  </a:cubicBezTo>
                  <a:cubicBezTo>
                    <a:pt x="123" y="180"/>
                    <a:pt x="124" y="180"/>
                    <a:pt x="125" y="180"/>
                  </a:cubicBezTo>
                  <a:cubicBezTo>
                    <a:pt x="126" y="184"/>
                    <a:pt x="124" y="187"/>
                    <a:pt x="127" y="190"/>
                  </a:cubicBezTo>
                  <a:cubicBezTo>
                    <a:pt x="128" y="191"/>
                    <a:pt x="130" y="192"/>
                    <a:pt x="131" y="193"/>
                  </a:cubicBezTo>
                  <a:cubicBezTo>
                    <a:pt x="131" y="194"/>
                    <a:pt x="131" y="195"/>
                    <a:pt x="131" y="195"/>
                  </a:cubicBezTo>
                  <a:cubicBezTo>
                    <a:pt x="131" y="196"/>
                    <a:pt x="134" y="197"/>
                    <a:pt x="134" y="197"/>
                  </a:cubicBezTo>
                  <a:cubicBezTo>
                    <a:pt x="137" y="198"/>
                    <a:pt x="138" y="195"/>
                    <a:pt x="137" y="193"/>
                  </a:cubicBezTo>
                  <a:cubicBezTo>
                    <a:pt x="136" y="190"/>
                    <a:pt x="134" y="190"/>
                    <a:pt x="135" y="186"/>
                  </a:cubicBezTo>
                  <a:cubicBezTo>
                    <a:pt x="136" y="185"/>
                    <a:pt x="136" y="185"/>
                    <a:pt x="137" y="184"/>
                  </a:cubicBezTo>
                  <a:cubicBezTo>
                    <a:pt x="137" y="183"/>
                    <a:pt x="137" y="182"/>
                    <a:pt x="137" y="181"/>
                  </a:cubicBezTo>
                  <a:cubicBezTo>
                    <a:pt x="139" y="179"/>
                    <a:pt x="142" y="181"/>
                    <a:pt x="143" y="182"/>
                  </a:cubicBezTo>
                  <a:cubicBezTo>
                    <a:pt x="144" y="183"/>
                    <a:pt x="145" y="182"/>
                    <a:pt x="146" y="183"/>
                  </a:cubicBezTo>
                  <a:cubicBezTo>
                    <a:pt x="147" y="184"/>
                    <a:pt x="149" y="186"/>
                    <a:pt x="149" y="187"/>
                  </a:cubicBezTo>
                  <a:cubicBezTo>
                    <a:pt x="149" y="188"/>
                    <a:pt x="147" y="189"/>
                    <a:pt x="148" y="191"/>
                  </a:cubicBezTo>
                  <a:cubicBezTo>
                    <a:pt x="148" y="191"/>
                    <a:pt x="148" y="191"/>
                    <a:pt x="149" y="192"/>
                  </a:cubicBezTo>
                  <a:cubicBezTo>
                    <a:pt x="149" y="193"/>
                    <a:pt x="149" y="194"/>
                    <a:pt x="149" y="195"/>
                  </a:cubicBezTo>
                  <a:cubicBezTo>
                    <a:pt x="151" y="196"/>
                    <a:pt x="154" y="196"/>
                    <a:pt x="156" y="197"/>
                  </a:cubicBezTo>
                  <a:cubicBezTo>
                    <a:pt x="159" y="197"/>
                    <a:pt x="160" y="198"/>
                    <a:pt x="162" y="200"/>
                  </a:cubicBezTo>
                  <a:cubicBezTo>
                    <a:pt x="166" y="201"/>
                    <a:pt x="166" y="202"/>
                    <a:pt x="169" y="200"/>
                  </a:cubicBezTo>
                  <a:cubicBezTo>
                    <a:pt x="172" y="199"/>
                    <a:pt x="173" y="200"/>
                    <a:pt x="176" y="200"/>
                  </a:cubicBezTo>
                  <a:cubicBezTo>
                    <a:pt x="177" y="200"/>
                    <a:pt x="177" y="200"/>
                    <a:pt x="178" y="200"/>
                  </a:cubicBezTo>
                  <a:cubicBezTo>
                    <a:pt x="180" y="199"/>
                    <a:pt x="181" y="199"/>
                    <a:pt x="182" y="200"/>
                  </a:cubicBezTo>
                  <a:cubicBezTo>
                    <a:pt x="183" y="201"/>
                    <a:pt x="179" y="205"/>
                    <a:pt x="179" y="206"/>
                  </a:cubicBezTo>
                  <a:cubicBezTo>
                    <a:pt x="177" y="208"/>
                    <a:pt x="177" y="209"/>
                    <a:pt x="177" y="212"/>
                  </a:cubicBezTo>
                  <a:cubicBezTo>
                    <a:pt x="177" y="215"/>
                    <a:pt x="178" y="216"/>
                    <a:pt x="175" y="218"/>
                  </a:cubicBezTo>
                  <a:cubicBezTo>
                    <a:pt x="172" y="220"/>
                    <a:pt x="173" y="218"/>
                    <a:pt x="170" y="218"/>
                  </a:cubicBezTo>
                  <a:cubicBezTo>
                    <a:pt x="170" y="217"/>
                    <a:pt x="169" y="217"/>
                    <a:pt x="168" y="217"/>
                  </a:cubicBezTo>
                  <a:cubicBezTo>
                    <a:pt x="168" y="217"/>
                    <a:pt x="167" y="218"/>
                    <a:pt x="167" y="217"/>
                  </a:cubicBezTo>
                  <a:cubicBezTo>
                    <a:pt x="164" y="217"/>
                    <a:pt x="161" y="216"/>
                    <a:pt x="157" y="216"/>
                  </a:cubicBezTo>
                  <a:cubicBezTo>
                    <a:pt x="156" y="217"/>
                    <a:pt x="154" y="217"/>
                    <a:pt x="152" y="217"/>
                  </a:cubicBezTo>
                  <a:cubicBezTo>
                    <a:pt x="151" y="217"/>
                    <a:pt x="149" y="216"/>
                    <a:pt x="148" y="216"/>
                  </a:cubicBezTo>
                  <a:cubicBezTo>
                    <a:pt x="146" y="216"/>
                    <a:pt x="145" y="217"/>
                    <a:pt x="143" y="216"/>
                  </a:cubicBezTo>
                  <a:cubicBezTo>
                    <a:pt x="141" y="216"/>
                    <a:pt x="140" y="215"/>
                    <a:pt x="139" y="215"/>
                  </a:cubicBezTo>
                  <a:cubicBezTo>
                    <a:pt x="138" y="215"/>
                    <a:pt x="138" y="215"/>
                    <a:pt x="137" y="214"/>
                  </a:cubicBezTo>
                  <a:cubicBezTo>
                    <a:pt x="136" y="214"/>
                    <a:pt x="136" y="212"/>
                    <a:pt x="135" y="212"/>
                  </a:cubicBezTo>
                  <a:cubicBezTo>
                    <a:pt x="134" y="211"/>
                    <a:pt x="130" y="211"/>
                    <a:pt x="128" y="213"/>
                  </a:cubicBezTo>
                  <a:cubicBezTo>
                    <a:pt x="125" y="216"/>
                    <a:pt x="129" y="221"/>
                    <a:pt x="122" y="221"/>
                  </a:cubicBezTo>
                  <a:cubicBezTo>
                    <a:pt x="120" y="221"/>
                    <a:pt x="119" y="220"/>
                    <a:pt x="117" y="219"/>
                  </a:cubicBezTo>
                  <a:cubicBezTo>
                    <a:pt x="116" y="218"/>
                    <a:pt x="115" y="218"/>
                    <a:pt x="114" y="217"/>
                  </a:cubicBezTo>
                  <a:cubicBezTo>
                    <a:pt x="112" y="217"/>
                    <a:pt x="112" y="216"/>
                    <a:pt x="111" y="215"/>
                  </a:cubicBezTo>
                  <a:cubicBezTo>
                    <a:pt x="109" y="214"/>
                    <a:pt x="106" y="214"/>
                    <a:pt x="104" y="214"/>
                  </a:cubicBezTo>
                  <a:cubicBezTo>
                    <a:pt x="102" y="213"/>
                    <a:pt x="100" y="213"/>
                    <a:pt x="99" y="212"/>
                  </a:cubicBezTo>
                  <a:cubicBezTo>
                    <a:pt x="97" y="212"/>
                    <a:pt x="96" y="211"/>
                    <a:pt x="95" y="210"/>
                  </a:cubicBezTo>
                  <a:cubicBezTo>
                    <a:pt x="94" y="210"/>
                    <a:pt x="94" y="210"/>
                    <a:pt x="93" y="210"/>
                  </a:cubicBezTo>
                  <a:cubicBezTo>
                    <a:pt x="89" y="208"/>
                    <a:pt x="92" y="207"/>
                    <a:pt x="93" y="205"/>
                  </a:cubicBezTo>
                  <a:cubicBezTo>
                    <a:pt x="95" y="203"/>
                    <a:pt x="95" y="198"/>
                    <a:pt x="93" y="196"/>
                  </a:cubicBezTo>
                  <a:cubicBezTo>
                    <a:pt x="92" y="195"/>
                    <a:pt x="89" y="196"/>
                    <a:pt x="88" y="196"/>
                  </a:cubicBezTo>
                  <a:cubicBezTo>
                    <a:pt x="86" y="196"/>
                    <a:pt x="85" y="198"/>
                    <a:pt x="83" y="198"/>
                  </a:cubicBezTo>
                  <a:cubicBezTo>
                    <a:pt x="81" y="198"/>
                    <a:pt x="80" y="198"/>
                    <a:pt x="79" y="198"/>
                  </a:cubicBezTo>
                  <a:cubicBezTo>
                    <a:pt x="77" y="197"/>
                    <a:pt x="77" y="197"/>
                    <a:pt x="75" y="197"/>
                  </a:cubicBezTo>
                  <a:cubicBezTo>
                    <a:pt x="74" y="197"/>
                    <a:pt x="72" y="198"/>
                    <a:pt x="71" y="198"/>
                  </a:cubicBezTo>
                  <a:cubicBezTo>
                    <a:pt x="70" y="198"/>
                    <a:pt x="69" y="197"/>
                    <a:pt x="68" y="197"/>
                  </a:cubicBezTo>
                  <a:cubicBezTo>
                    <a:pt x="67" y="197"/>
                    <a:pt x="66" y="198"/>
                    <a:pt x="65" y="198"/>
                  </a:cubicBezTo>
                  <a:cubicBezTo>
                    <a:pt x="65" y="198"/>
                    <a:pt x="64" y="198"/>
                    <a:pt x="64" y="198"/>
                  </a:cubicBezTo>
                  <a:cubicBezTo>
                    <a:pt x="63" y="198"/>
                    <a:pt x="62" y="198"/>
                    <a:pt x="62" y="198"/>
                  </a:cubicBezTo>
                  <a:cubicBezTo>
                    <a:pt x="60" y="199"/>
                    <a:pt x="61" y="200"/>
                    <a:pt x="60" y="201"/>
                  </a:cubicBezTo>
                  <a:cubicBezTo>
                    <a:pt x="59" y="202"/>
                    <a:pt x="57" y="202"/>
                    <a:pt x="55" y="203"/>
                  </a:cubicBezTo>
                  <a:cubicBezTo>
                    <a:pt x="54" y="203"/>
                    <a:pt x="53" y="204"/>
                    <a:pt x="52" y="204"/>
                  </a:cubicBezTo>
                  <a:cubicBezTo>
                    <a:pt x="50" y="204"/>
                    <a:pt x="50" y="203"/>
                    <a:pt x="48" y="203"/>
                  </a:cubicBezTo>
                  <a:cubicBezTo>
                    <a:pt x="47" y="202"/>
                    <a:pt x="46" y="203"/>
                    <a:pt x="45" y="202"/>
                  </a:cubicBezTo>
                  <a:cubicBezTo>
                    <a:pt x="43" y="202"/>
                    <a:pt x="43" y="201"/>
                    <a:pt x="42" y="200"/>
                  </a:cubicBezTo>
                  <a:cubicBezTo>
                    <a:pt x="37" y="198"/>
                    <a:pt x="38" y="206"/>
                    <a:pt x="37" y="207"/>
                  </a:cubicBezTo>
                  <a:cubicBezTo>
                    <a:pt x="36" y="209"/>
                    <a:pt x="32" y="209"/>
                    <a:pt x="31" y="211"/>
                  </a:cubicBezTo>
                  <a:cubicBezTo>
                    <a:pt x="28" y="213"/>
                    <a:pt x="28" y="215"/>
                    <a:pt x="27" y="218"/>
                  </a:cubicBezTo>
                  <a:cubicBezTo>
                    <a:pt x="27" y="220"/>
                    <a:pt x="26" y="221"/>
                    <a:pt x="25" y="223"/>
                  </a:cubicBezTo>
                  <a:cubicBezTo>
                    <a:pt x="24" y="225"/>
                    <a:pt x="24" y="227"/>
                    <a:pt x="21" y="228"/>
                  </a:cubicBezTo>
                  <a:cubicBezTo>
                    <a:pt x="20" y="229"/>
                    <a:pt x="18" y="229"/>
                    <a:pt x="17" y="229"/>
                  </a:cubicBezTo>
                  <a:cubicBezTo>
                    <a:pt x="14" y="230"/>
                    <a:pt x="13" y="232"/>
                    <a:pt x="11" y="234"/>
                  </a:cubicBezTo>
                  <a:cubicBezTo>
                    <a:pt x="9" y="236"/>
                    <a:pt x="8" y="235"/>
                    <a:pt x="7" y="238"/>
                  </a:cubicBezTo>
                  <a:cubicBezTo>
                    <a:pt x="7" y="240"/>
                    <a:pt x="6" y="243"/>
                    <a:pt x="4" y="245"/>
                  </a:cubicBezTo>
                  <a:cubicBezTo>
                    <a:pt x="3" y="247"/>
                    <a:pt x="3" y="247"/>
                    <a:pt x="3" y="249"/>
                  </a:cubicBezTo>
                  <a:cubicBezTo>
                    <a:pt x="2" y="252"/>
                    <a:pt x="3" y="252"/>
                    <a:pt x="4" y="255"/>
                  </a:cubicBezTo>
                  <a:cubicBezTo>
                    <a:pt x="4" y="257"/>
                    <a:pt x="3" y="259"/>
                    <a:pt x="3" y="261"/>
                  </a:cubicBezTo>
                  <a:cubicBezTo>
                    <a:pt x="3" y="262"/>
                    <a:pt x="4" y="263"/>
                    <a:pt x="4" y="264"/>
                  </a:cubicBezTo>
                  <a:cubicBezTo>
                    <a:pt x="4" y="266"/>
                    <a:pt x="3" y="267"/>
                    <a:pt x="3" y="268"/>
                  </a:cubicBezTo>
                  <a:cubicBezTo>
                    <a:pt x="3" y="269"/>
                    <a:pt x="3" y="271"/>
                    <a:pt x="3" y="272"/>
                  </a:cubicBezTo>
                  <a:cubicBezTo>
                    <a:pt x="2" y="273"/>
                    <a:pt x="2" y="272"/>
                    <a:pt x="2" y="274"/>
                  </a:cubicBezTo>
                  <a:cubicBezTo>
                    <a:pt x="0" y="276"/>
                    <a:pt x="2" y="278"/>
                    <a:pt x="4" y="280"/>
                  </a:cubicBezTo>
                  <a:cubicBezTo>
                    <a:pt x="6" y="282"/>
                    <a:pt x="8" y="284"/>
                    <a:pt x="9" y="287"/>
                  </a:cubicBezTo>
                  <a:cubicBezTo>
                    <a:pt x="10" y="289"/>
                    <a:pt x="11" y="292"/>
                    <a:pt x="13" y="294"/>
                  </a:cubicBezTo>
                  <a:cubicBezTo>
                    <a:pt x="15" y="295"/>
                    <a:pt x="17" y="295"/>
                    <a:pt x="18" y="297"/>
                  </a:cubicBezTo>
                  <a:cubicBezTo>
                    <a:pt x="20" y="298"/>
                    <a:pt x="19" y="300"/>
                    <a:pt x="20" y="301"/>
                  </a:cubicBezTo>
                  <a:cubicBezTo>
                    <a:pt x="21" y="302"/>
                    <a:pt x="22" y="302"/>
                    <a:pt x="23" y="302"/>
                  </a:cubicBezTo>
                  <a:cubicBezTo>
                    <a:pt x="25" y="303"/>
                    <a:pt x="25" y="304"/>
                    <a:pt x="26" y="304"/>
                  </a:cubicBezTo>
                  <a:cubicBezTo>
                    <a:pt x="28" y="305"/>
                    <a:pt x="28" y="305"/>
                    <a:pt x="30" y="305"/>
                  </a:cubicBezTo>
                  <a:cubicBezTo>
                    <a:pt x="31" y="305"/>
                    <a:pt x="33" y="308"/>
                    <a:pt x="35" y="308"/>
                  </a:cubicBezTo>
                  <a:cubicBezTo>
                    <a:pt x="35" y="307"/>
                    <a:pt x="37" y="306"/>
                    <a:pt x="37" y="306"/>
                  </a:cubicBezTo>
                  <a:cubicBezTo>
                    <a:pt x="39" y="305"/>
                    <a:pt x="39" y="305"/>
                    <a:pt x="41" y="305"/>
                  </a:cubicBezTo>
                  <a:cubicBezTo>
                    <a:pt x="43" y="305"/>
                    <a:pt x="45" y="305"/>
                    <a:pt x="48" y="306"/>
                  </a:cubicBezTo>
                  <a:cubicBezTo>
                    <a:pt x="50" y="306"/>
                    <a:pt x="53" y="306"/>
                    <a:pt x="55" y="306"/>
                  </a:cubicBezTo>
                  <a:cubicBezTo>
                    <a:pt x="57" y="305"/>
                    <a:pt x="59" y="303"/>
                    <a:pt x="61" y="302"/>
                  </a:cubicBezTo>
                  <a:cubicBezTo>
                    <a:pt x="63" y="300"/>
                    <a:pt x="69" y="299"/>
                    <a:pt x="72" y="301"/>
                  </a:cubicBezTo>
                  <a:cubicBezTo>
                    <a:pt x="73" y="302"/>
                    <a:pt x="73" y="303"/>
                    <a:pt x="74" y="304"/>
                  </a:cubicBezTo>
                  <a:cubicBezTo>
                    <a:pt x="75" y="304"/>
                    <a:pt x="76" y="304"/>
                    <a:pt x="77" y="304"/>
                  </a:cubicBezTo>
                  <a:cubicBezTo>
                    <a:pt x="78" y="304"/>
                    <a:pt x="79" y="304"/>
                    <a:pt x="80" y="304"/>
                  </a:cubicBezTo>
                  <a:cubicBezTo>
                    <a:pt x="82" y="305"/>
                    <a:pt x="83" y="307"/>
                    <a:pt x="85" y="307"/>
                  </a:cubicBezTo>
                  <a:cubicBezTo>
                    <a:pt x="90" y="308"/>
                    <a:pt x="93" y="310"/>
                    <a:pt x="91" y="315"/>
                  </a:cubicBezTo>
                  <a:cubicBezTo>
                    <a:pt x="91" y="316"/>
                    <a:pt x="91" y="317"/>
                    <a:pt x="91" y="318"/>
                  </a:cubicBezTo>
                  <a:cubicBezTo>
                    <a:pt x="91" y="319"/>
                    <a:pt x="91" y="319"/>
                    <a:pt x="91" y="319"/>
                  </a:cubicBezTo>
                  <a:cubicBezTo>
                    <a:pt x="91" y="319"/>
                    <a:pt x="90" y="319"/>
                    <a:pt x="90" y="320"/>
                  </a:cubicBezTo>
                  <a:cubicBezTo>
                    <a:pt x="87" y="325"/>
                    <a:pt x="94" y="328"/>
                    <a:pt x="97" y="332"/>
                  </a:cubicBezTo>
                  <a:cubicBezTo>
                    <a:pt x="98" y="334"/>
                    <a:pt x="98" y="337"/>
                    <a:pt x="99" y="339"/>
                  </a:cubicBezTo>
                  <a:cubicBezTo>
                    <a:pt x="100" y="340"/>
                    <a:pt x="101" y="339"/>
                    <a:pt x="102" y="340"/>
                  </a:cubicBezTo>
                  <a:cubicBezTo>
                    <a:pt x="102" y="341"/>
                    <a:pt x="103" y="343"/>
                    <a:pt x="103" y="344"/>
                  </a:cubicBezTo>
                  <a:cubicBezTo>
                    <a:pt x="105" y="348"/>
                    <a:pt x="104" y="353"/>
                    <a:pt x="104" y="358"/>
                  </a:cubicBezTo>
                  <a:cubicBezTo>
                    <a:pt x="104" y="360"/>
                    <a:pt x="102" y="362"/>
                    <a:pt x="101" y="363"/>
                  </a:cubicBezTo>
                  <a:cubicBezTo>
                    <a:pt x="100" y="365"/>
                    <a:pt x="101" y="368"/>
                    <a:pt x="100" y="370"/>
                  </a:cubicBezTo>
                  <a:cubicBezTo>
                    <a:pt x="99" y="372"/>
                    <a:pt x="97" y="373"/>
                    <a:pt x="97" y="376"/>
                  </a:cubicBezTo>
                  <a:cubicBezTo>
                    <a:pt x="97" y="377"/>
                    <a:pt x="99" y="378"/>
                    <a:pt x="99" y="379"/>
                  </a:cubicBezTo>
                  <a:cubicBezTo>
                    <a:pt x="100" y="380"/>
                    <a:pt x="100" y="382"/>
                    <a:pt x="100" y="383"/>
                  </a:cubicBezTo>
                  <a:cubicBezTo>
                    <a:pt x="101" y="385"/>
                    <a:pt x="102" y="386"/>
                    <a:pt x="103" y="387"/>
                  </a:cubicBezTo>
                  <a:cubicBezTo>
                    <a:pt x="104" y="387"/>
                    <a:pt x="104" y="387"/>
                    <a:pt x="105" y="388"/>
                  </a:cubicBezTo>
                  <a:cubicBezTo>
                    <a:pt x="105" y="388"/>
                    <a:pt x="105" y="388"/>
                    <a:pt x="105" y="388"/>
                  </a:cubicBezTo>
                  <a:cubicBezTo>
                    <a:pt x="106" y="388"/>
                    <a:pt x="106" y="388"/>
                    <a:pt x="106" y="388"/>
                  </a:cubicBezTo>
                  <a:cubicBezTo>
                    <a:pt x="108" y="389"/>
                    <a:pt x="107" y="392"/>
                    <a:pt x="108" y="394"/>
                  </a:cubicBezTo>
                  <a:cubicBezTo>
                    <a:pt x="109" y="396"/>
                    <a:pt x="110" y="398"/>
                    <a:pt x="111" y="400"/>
                  </a:cubicBezTo>
                  <a:cubicBezTo>
                    <a:pt x="111" y="402"/>
                    <a:pt x="111" y="405"/>
                    <a:pt x="111" y="407"/>
                  </a:cubicBezTo>
                  <a:cubicBezTo>
                    <a:pt x="112" y="408"/>
                    <a:pt x="111" y="410"/>
                    <a:pt x="112" y="411"/>
                  </a:cubicBezTo>
                  <a:cubicBezTo>
                    <a:pt x="112" y="413"/>
                    <a:pt x="113" y="412"/>
                    <a:pt x="114" y="413"/>
                  </a:cubicBezTo>
                  <a:cubicBezTo>
                    <a:pt x="115" y="415"/>
                    <a:pt x="115" y="417"/>
                    <a:pt x="116" y="419"/>
                  </a:cubicBezTo>
                  <a:cubicBezTo>
                    <a:pt x="116" y="421"/>
                    <a:pt x="118" y="423"/>
                    <a:pt x="119" y="425"/>
                  </a:cubicBezTo>
                  <a:cubicBezTo>
                    <a:pt x="120" y="428"/>
                    <a:pt x="121" y="433"/>
                    <a:pt x="124" y="435"/>
                  </a:cubicBezTo>
                  <a:cubicBezTo>
                    <a:pt x="126" y="436"/>
                    <a:pt x="127" y="435"/>
                    <a:pt x="128" y="435"/>
                  </a:cubicBezTo>
                  <a:cubicBezTo>
                    <a:pt x="130" y="434"/>
                    <a:pt x="132" y="434"/>
                    <a:pt x="134" y="434"/>
                  </a:cubicBezTo>
                  <a:cubicBezTo>
                    <a:pt x="135" y="434"/>
                    <a:pt x="136" y="435"/>
                    <a:pt x="137" y="435"/>
                  </a:cubicBezTo>
                  <a:cubicBezTo>
                    <a:pt x="139" y="435"/>
                    <a:pt x="140" y="434"/>
                    <a:pt x="141" y="434"/>
                  </a:cubicBezTo>
                  <a:cubicBezTo>
                    <a:pt x="142" y="433"/>
                    <a:pt x="144" y="434"/>
                    <a:pt x="144" y="433"/>
                  </a:cubicBezTo>
                  <a:cubicBezTo>
                    <a:pt x="146" y="432"/>
                    <a:pt x="146" y="430"/>
                    <a:pt x="148" y="430"/>
                  </a:cubicBezTo>
                  <a:cubicBezTo>
                    <a:pt x="148" y="429"/>
                    <a:pt x="149" y="429"/>
                    <a:pt x="150" y="430"/>
                  </a:cubicBezTo>
                  <a:cubicBezTo>
                    <a:pt x="151" y="430"/>
                    <a:pt x="152" y="430"/>
                    <a:pt x="153" y="429"/>
                  </a:cubicBezTo>
                  <a:cubicBezTo>
                    <a:pt x="156" y="428"/>
                    <a:pt x="157" y="425"/>
                    <a:pt x="159" y="423"/>
                  </a:cubicBezTo>
                  <a:cubicBezTo>
                    <a:pt x="161" y="421"/>
                    <a:pt x="164" y="418"/>
                    <a:pt x="166" y="416"/>
                  </a:cubicBezTo>
                  <a:cubicBezTo>
                    <a:pt x="167" y="414"/>
                    <a:pt x="171" y="412"/>
                    <a:pt x="171" y="410"/>
                  </a:cubicBezTo>
                  <a:cubicBezTo>
                    <a:pt x="171" y="408"/>
                    <a:pt x="167" y="407"/>
                    <a:pt x="168" y="405"/>
                  </a:cubicBezTo>
                  <a:cubicBezTo>
                    <a:pt x="168" y="404"/>
                    <a:pt x="170" y="404"/>
                    <a:pt x="171" y="404"/>
                  </a:cubicBezTo>
                  <a:cubicBezTo>
                    <a:pt x="172" y="404"/>
                    <a:pt x="173" y="404"/>
                    <a:pt x="173" y="404"/>
                  </a:cubicBezTo>
                  <a:cubicBezTo>
                    <a:pt x="175" y="403"/>
                    <a:pt x="179" y="398"/>
                    <a:pt x="178" y="396"/>
                  </a:cubicBezTo>
                  <a:cubicBezTo>
                    <a:pt x="178" y="395"/>
                    <a:pt x="177" y="395"/>
                    <a:pt x="177" y="394"/>
                  </a:cubicBezTo>
                  <a:cubicBezTo>
                    <a:pt x="176" y="393"/>
                    <a:pt x="176" y="392"/>
                    <a:pt x="176" y="390"/>
                  </a:cubicBezTo>
                  <a:cubicBezTo>
                    <a:pt x="176" y="388"/>
                    <a:pt x="177" y="388"/>
                    <a:pt x="177" y="386"/>
                  </a:cubicBezTo>
                  <a:cubicBezTo>
                    <a:pt x="172" y="386"/>
                    <a:pt x="183" y="378"/>
                    <a:pt x="184" y="377"/>
                  </a:cubicBezTo>
                  <a:cubicBezTo>
                    <a:pt x="186" y="376"/>
                    <a:pt x="188" y="374"/>
                    <a:pt x="190" y="373"/>
                  </a:cubicBezTo>
                  <a:cubicBezTo>
                    <a:pt x="192" y="372"/>
                    <a:pt x="194" y="371"/>
                    <a:pt x="195" y="370"/>
                  </a:cubicBezTo>
                  <a:cubicBezTo>
                    <a:pt x="198" y="366"/>
                    <a:pt x="196" y="362"/>
                    <a:pt x="195" y="358"/>
                  </a:cubicBezTo>
                  <a:cubicBezTo>
                    <a:pt x="195" y="357"/>
                    <a:pt x="195" y="356"/>
                    <a:pt x="195" y="355"/>
                  </a:cubicBezTo>
                  <a:cubicBezTo>
                    <a:pt x="194" y="353"/>
                    <a:pt x="194" y="352"/>
                    <a:pt x="193" y="350"/>
                  </a:cubicBezTo>
                  <a:cubicBezTo>
                    <a:pt x="192" y="347"/>
                    <a:pt x="194" y="343"/>
                    <a:pt x="190" y="341"/>
                  </a:cubicBezTo>
                  <a:cubicBezTo>
                    <a:pt x="190" y="340"/>
                    <a:pt x="189" y="341"/>
                    <a:pt x="188" y="340"/>
                  </a:cubicBezTo>
                  <a:cubicBezTo>
                    <a:pt x="188" y="339"/>
                    <a:pt x="189" y="338"/>
                    <a:pt x="189" y="337"/>
                  </a:cubicBezTo>
                  <a:cubicBezTo>
                    <a:pt x="191" y="335"/>
                    <a:pt x="193" y="335"/>
                    <a:pt x="194" y="333"/>
                  </a:cubicBezTo>
                  <a:cubicBezTo>
                    <a:pt x="196" y="331"/>
                    <a:pt x="196" y="328"/>
                    <a:pt x="198" y="326"/>
                  </a:cubicBezTo>
                  <a:cubicBezTo>
                    <a:pt x="199" y="325"/>
                    <a:pt x="200" y="324"/>
                    <a:pt x="201" y="322"/>
                  </a:cubicBezTo>
                  <a:cubicBezTo>
                    <a:pt x="201" y="320"/>
                    <a:pt x="201" y="320"/>
                    <a:pt x="203" y="319"/>
                  </a:cubicBezTo>
                  <a:cubicBezTo>
                    <a:pt x="204" y="318"/>
                    <a:pt x="206" y="318"/>
                    <a:pt x="207" y="317"/>
                  </a:cubicBezTo>
                  <a:cubicBezTo>
                    <a:pt x="209" y="317"/>
                    <a:pt x="212" y="316"/>
                    <a:pt x="213" y="315"/>
                  </a:cubicBezTo>
                  <a:cubicBezTo>
                    <a:pt x="213" y="314"/>
                    <a:pt x="213" y="313"/>
                    <a:pt x="213" y="312"/>
                  </a:cubicBezTo>
                  <a:cubicBezTo>
                    <a:pt x="213" y="311"/>
                    <a:pt x="214" y="310"/>
                    <a:pt x="215" y="309"/>
                  </a:cubicBezTo>
                  <a:cubicBezTo>
                    <a:pt x="216" y="307"/>
                    <a:pt x="217" y="306"/>
                    <a:pt x="220" y="305"/>
                  </a:cubicBezTo>
                  <a:cubicBezTo>
                    <a:pt x="222" y="304"/>
                    <a:pt x="223" y="303"/>
                    <a:pt x="225" y="301"/>
                  </a:cubicBezTo>
                  <a:cubicBezTo>
                    <a:pt x="226" y="300"/>
                    <a:pt x="227" y="298"/>
                    <a:pt x="227" y="296"/>
                  </a:cubicBezTo>
                  <a:cubicBezTo>
                    <a:pt x="227" y="295"/>
                    <a:pt x="227" y="294"/>
                    <a:pt x="227" y="293"/>
                  </a:cubicBezTo>
                  <a:cubicBezTo>
                    <a:pt x="228" y="289"/>
                    <a:pt x="230" y="288"/>
                    <a:pt x="231" y="284"/>
                  </a:cubicBezTo>
                  <a:cubicBezTo>
                    <a:pt x="232" y="280"/>
                    <a:pt x="227" y="283"/>
                    <a:pt x="225" y="284"/>
                  </a:cubicBezTo>
                  <a:cubicBezTo>
                    <a:pt x="223" y="285"/>
                    <a:pt x="221" y="285"/>
                    <a:pt x="219" y="285"/>
                  </a:cubicBezTo>
                  <a:cubicBezTo>
                    <a:pt x="217" y="284"/>
                    <a:pt x="218" y="285"/>
                    <a:pt x="216" y="285"/>
                  </a:cubicBezTo>
                  <a:cubicBezTo>
                    <a:pt x="214" y="286"/>
                    <a:pt x="213" y="286"/>
                    <a:pt x="211" y="286"/>
                  </a:cubicBezTo>
                  <a:cubicBezTo>
                    <a:pt x="209" y="286"/>
                    <a:pt x="208" y="285"/>
                    <a:pt x="207" y="284"/>
                  </a:cubicBezTo>
                  <a:cubicBezTo>
                    <a:pt x="204" y="282"/>
                    <a:pt x="204" y="280"/>
                    <a:pt x="202" y="277"/>
                  </a:cubicBezTo>
                  <a:cubicBezTo>
                    <a:pt x="201" y="275"/>
                    <a:pt x="198" y="277"/>
                    <a:pt x="196" y="275"/>
                  </a:cubicBezTo>
                  <a:cubicBezTo>
                    <a:pt x="196" y="274"/>
                    <a:pt x="196" y="273"/>
                    <a:pt x="195" y="272"/>
                  </a:cubicBezTo>
                  <a:cubicBezTo>
                    <a:pt x="195" y="271"/>
                    <a:pt x="194" y="272"/>
                    <a:pt x="193" y="271"/>
                  </a:cubicBezTo>
                  <a:cubicBezTo>
                    <a:pt x="191" y="270"/>
                    <a:pt x="192" y="268"/>
                    <a:pt x="192" y="266"/>
                  </a:cubicBezTo>
                  <a:cubicBezTo>
                    <a:pt x="189" y="265"/>
                    <a:pt x="188" y="265"/>
                    <a:pt x="187" y="262"/>
                  </a:cubicBezTo>
                  <a:cubicBezTo>
                    <a:pt x="187" y="261"/>
                    <a:pt x="187" y="260"/>
                    <a:pt x="187" y="259"/>
                  </a:cubicBezTo>
                  <a:cubicBezTo>
                    <a:pt x="186" y="258"/>
                    <a:pt x="185" y="258"/>
                    <a:pt x="184" y="258"/>
                  </a:cubicBezTo>
                  <a:cubicBezTo>
                    <a:pt x="181" y="255"/>
                    <a:pt x="182" y="249"/>
                    <a:pt x="179" y="246"/>
                  </a:cubicBezTo>
                  <a:cubicBezTo>
                    <a:pt x="177" y="244"/>
                    <a:pt x="177" y="241"/>
                    <a:pt x="175" y="239"/>
                  </a:cubicBezTo>
                  <a:cubicBezTo>
                    <a:pt x="173" y="237"/>
                    <a:pt x="172" y="236"/>
                    <a:pt x="171" y="233"/>
                  </a:cubicBezTo>
                  <a:cubicBezTo>
                    <a:pt x="171" y="231"/>
                    <a:pt x="170" y="230"/>
                    <a:pt x="170" y="229"/>
                  </a:cubicBezTo>
                  <a:cubicBezTo>
                    <a:pt x="170" y="226"/>
                    <a:pt x="174" y="226"/>
                    <a:pt x="177" y="226"/>
                  </a:cubicBezTo>
                  <a:cubicBezTo>
                    <a:pt x="177" y="227"/>
                    <a:pt x="177" y="228"/>
                    <a:pt x="178" y="230"/>
                  </a:cubicBezTo>
                  <a:cubicBezTo>
                    <a:pt x="179" y="231"/>
                    <a:pt x="179" y="232"/>
                    <a:pt x="181" y="233"/>
                  </a:cubicBezTo>
                  <a:cubicBezTo>
                    <a:pt x="182" y="234"/>
                    <a:pt x="182" y="235"/>
                    <a:pt x="183" y="237"/>
                  </a:cubicBezTo>
                  <a:cubicBezTo>
                    <a:pt x="183" y="239"/>
                    <a:pt x="185" y="240"/>
                    <a:pt x="186" y="241"/>
                  </a:cubicBezTo>
                  <a:cubicBezTo>
                    <a:pt x="187" y="243"/>
                    <a:pt x="188" y="244"/>
                    <a:pt x="189" y="246"/>
                  </a:cubicBezTo>
                  <a:cubicBezTo>
                    <a:pt x="191" y="247"/>
                    <a:pt x="192" y="248"/>
                    <a:pt x="193" y="250"/>
                  </a:cubicBezTo>
                  <a:cubicBezTo>
                    <a:pt x="194" y="252"/>
                    <a:pt x="194" y="254"/>
                    <a:pt x="195" y="255"/>
                  </a:cubicBezTo>
                  <a:cubicBezTo>
                    <a:pt x="196" y="256"/>
                    <a:pt x="196" y="256"/>
                    <a:pt x="197" y="256"/>
                  </a:cubicBezTo>
                  <a:cubicBezTo>
                    <a:pt x="199" y="258"/>
                    <a:pt x="198" y="260"/>
                    <a:pt x="200" y="262"/>
                  </a:cubicBezTo>
                  <a:cubicBezTo>
                    <a:pt x="201" y="263"/>
                    <a:pt x="201" y="263"/>
                    <a:pt x="202" y="265"/>
                  </a:cubicBezTo>
                  <a:cubicBezTo>
                    <a:pt x="202" y="267"/>
                    <a:pt x="202" y="268"/>
                    <a:pt x="203" y="269"/>
                  </a:cubicBezTo>
                  <a:cubicBezTo>
                    <a:pt x="205" y="271"/>
                    <a:pt x="205" y="271"/>
                    <a:pt x="205" y="274"/>
                  </a:cubicBezTo>
                  <a:cubicBezTo>
                    <a:pt x="205" y="276"/>
                    <a:pt x="206" y="277"/>
                    <a:pt x="207" y="278"/>
                  </a:cubicBezTo>
                  <a:cubicBezTo>
                    <a:pt x="210" y="279"/>
                    <a:pt x="212" y="278"/>
                    <a:pt x="214" y="276"/>
                  </a:cubicBezTo>
                  <a:cubicBezTo>
                    <a:pt x="217" y="275"/>
                    <a:pt x="219" y="275"/>
                    <a:pt x="222" y="274"/>
                  </a:cubicBezTo>
                  <a:cubicBezTo>
                    <a:pt x="226" y="273"/>
                    <a:pt x="229" y="271"/>
                    <a:pt x="232" y="269"/>
                  </a:cubicBezTo>
                  <a:cubicBezTo>
                    <a:pt x="235" y="267"/>
                    <a:pt x="236" y="265"/>
                    <a:pt x="240" y="265"/>
                  </a:cubicBezTo>
                  <a:cubicBezTo>
                    <a:pt x="246" y="264"/>
                    <a:pt x="249" y="263"/>
                    <a:pt x="253" y="258"/>
                  </a:cubicBezTo>
                  <a:cubicBezTo>
                    <a:pt x="254" y="257"/>
                    <a:pt x="255" y="257"/>
                    <a:pt x="256" y="256"/>
                  </a:cubicBezTo>
                  <a:cubicBezTo>
                    <a:pt x="257" y="255"/>
                    <a:pt x="258" y="254"/>
                    <a:pt x="258" y="252"/>
                  </a:cubicBezTo>
                  <a:cubicBezTo>
                    <a:pt x="259" y="251"/>
                    <a:pt x="260" y="250"/>
                    <a:pt x="259" y="249"/>
                  </a:cubicBezTo>
                  <a:cubicBezTo>
                    <a:pt x="259" y="248"/>
                    <a:pt x="258" y="248"/>
                    <a:pt x="257" y="247"/>
                  </a:cubicBezTo>
                  <a:cubicBezTo>
                    <a:pt x="256" y="246"/>
                    <a:pt x="256" y="246"/>
                    <a:pt x="255" y="245"/>
                  </a:cubicBezTo>
                  <a:cubicBezTo>
                    <a:pt x="254" y="243"/>
                    <a:pt x="254" y="243"/>
                    <a:pt x="252" y="242"/>
                  </a:cubicBezTo>
                  <a:cubicBezTo>
                    <a:pt x="249" y="240"/>
                    <a:pt x="251" y="237"/>
                    <a:pt x="247" y="237"/>
                  </a:cubicBezTo>
                  <a:cubicBezTo>
                    <a:pt x="245" y="237"/>
                    <a:pt x="244" y="238"/>
                    <a:pt x="242" y="239"/>
                  </a:cubicBezTo>
                  <a:cubicBezTo>
                    <a:pt x="241" y="240"/>
                    <a:pt x="239" y="242"/>
                    <a:pt x="237" y="241"/>
                  </a:cubicBezTo>
                  <a:cubicBezTo>
                    <a:pt x="236" y="240"/>
                    <a:pt x="235" y="238"/>
                    <a:pt x="235" y="237"/>
                  </a:cubicBezTo>
                  <a:cubicBezTo>
                    <a:pt x="234" y="236"/>
                    <a:pt x="233" y="236"/>
                    <a:pt x="231" y="236"/>
                  </a:cubicBezTo>
                  <a:cubicBezTo>
                    <a:pt x="231" y="236"/>
                    <a:pt x="230" y="236"/>
                    <a:pt x="230" y="236"/>
                  </a:cubicBezTo>
                  <a:cubicBezTo>
                    <a:pt x="229" y="234"/>
                    <a:pt x="230" y="234"/>
                    <a:pt x="228" y="233"/>
                  </a:cubicBezTo>
                  <a:cubicBezTo>
                    <a:pt x="227" y="232"/>
                    <a:pt x="226" y="232"/>
                    <a:pt x="225" y="230"/>
                  </a:cubicBezTo>
                  <a:cubicBezTo>
                    <a:pt x="224" y="229"/>
                    <a:pt x="225" y="227"/>
                    <a:pt x="224" y="226"/>
                  </a:cubicBezTo>
                  <a:cubicBezTo>
                    <a:pt x="223" y="224"/>
                    <a:pt x="222" y="225"/>
                    <a:pt x="220" y="223"/>
                  </a:cubicBezTo>
                  <a:cubicBezTo>
                    <a:pt x="217" y="220"/>
                    <a:pt x="224" y="219"/>
                    <a:pt x="226" y="221"/>
                  </a:cubicBezTo>
                  <a:cubicBezTo>
                    <a:pt x="227" y="222"/>
                    <a:pt x="227" y="223"/>
                    <a:pt x="228" y="224"/>
                  </a:cubicBezTo>
                  <a:cubicBezTo>
                    <a:pt x="230" y="225"/>
                    <a:pt x="232" y="226"/>
                    <a:pt x="233" y="227"/>
                  </a:cubicBezTo>
                  <a:cubicBezTo>
                    <a:pt x="234" y="227"/>
                    <a:pt x="234" y="229"/>
                    <a:pt x="235" y="229"/>
                  </a:cubicBezTo>
                  <a:cubicBezTo>
                    <a:pt x="236" y="230"/>
                    <a:pt x="237" y="229"/>
                    <a:pt x="238" y="230"/>
                  </a:cubicBezTo>
                  <a:cubicBezTo>
                    <a:pt x="240" y="232"/>
                    <a:pt x="239" y="232"/>
                    <a:pt x="241" y="232"/>
                  </a:cubicBezTo>
                  <a:cubicBezTo>
                    <a:pt x="242" y="232"/>
                    <a:pt x="243" y="232"/>
                    <a:pt x="244" y="232"/>
                  </a:cubicBezTo>
                  <a:cubicBezTo>
                    <a:pt x="246" y="231"/>
                    <a:pt x="247" y="231"/>
                    <a:pt x="249" y="231"/>
                  </a:cubicBezTo>
                  <a:cubicBezTo>
                    <a:pt x="251" y="232"/>
                    <a:pt x="250" y="234"/>
                    <a:pt x="252" y="236"/>
                  </a:cubicBezTo>
                  <a:cubicBezTo>
                    <a:pt x="257" y="236"/>
                    <a:pt x="257" y="236"/>
                    <a:pt x="257" y="236"/>
                  </a:cubicBezTo>
                  <a:cubicBezTo>
                    <a:pt x="261" y="240"/>
                    <a:pt x="266" y="238"/>
                    <a:pt x="270" y="237"/>
                  </a:cubicBezTo>
                  <a:cubicBezTo>
                    <a:pt x="275" y="236"/>
                    <a:pt x="280" y="235"/>
                    <a:pt x="284" y="239"/>
                  </a:cubicBezTo>
                  <a:cubicBezTo>
                    <a:pt x="285" y="240"/>
                    <a:pt x="286" y="241"/>
                    <a:pt x="287" y="243"/>
                  </a:cubicBezTo>
                  <a:cubicBezTo>
                    <a:pt x="288" y="243"/>
                    <a:pt x="289" y="243"/>
                    <a:pt x="290" y="244"/>
                  </a:cubicBezTo>
                  <a:cubicBezTo>
                    <a:pt x="291" y="245"/>
                    <a:pt x="290" y="246"/>
                    <a:pt x="290" y="247"/>
                  </a:cubicBezTo>
                  <a:cubicBezTo>
                    <a:pt x="292" y="250"/>
                    <a:pt x="299" y="253"/>
                    <a:pt x="301" y="249"/>
                  </a:cubicBezTo>
                  <a:cubicBezTo>
                    <a:pt x="304" y="252"/>
                    <a:pt x="303" y="257"/>
                    <a:pt x="305" y="261"/>
                  </a:cubicBezTo>
                  <a:cubicBezTo>
                    <a:pt x="306" y="265"/>
                    <a:pt x="307" y="268"/>
                    <a:pt x="309" y="272"/>
                  </a:cubicBezTo>
                  <a:cubicBezTo>
                    <a:pt x="311" y="277"/>
                    <a:pt x="312" y="282"/>
                    <a:pt x="315" y="286"/>
                  </a:cubicBezTo>
                  <a:cubicBezTo>
                    <a:pt x="318" y="290"/>
                    <a:pt x="320" y="294"/>
                    <a:pt x="324" y="289"/>
                  </a:cubicBezTo>
                  <a:cubicBezTo>
                    <a:pt x="328" y="284"/>
                    <a:pt x="326" y="280"/>
                    <a:pt x="328" y="274"/>
                  </a:cubicBezTo>
                  <a:cubicBezTo>
                    <a:pt x="328" y="271"/>
                    <a:pt x="330" y="270"/>
                    <a:pt x="332" y="268"/>
                  </a:cubicBezTo>
                  <a:cubicBezTo>
                    <a:pt x="336" y="264"/>
                    <a:pt x="339" y="258"/>
                    <a:pt x="343" y="254"/>
                  </a:cubicBezTo>
                  <a:cubicBezTo>
                    <a:pt x="345" y="252"/>
                    <a:pt x="350" y="250"/>
                    <a:pt x="353" y="249"/>
                  </a:cubicBezTo>
                  <a:cubicBezTo>
                    <a:pt x="355" y="249"/>
                    <a:pt x="357" y="249"/>
                    <a:pt x="358" y="249"/>
                  </a:cubicBezTo>
                  <a:cubicBezTo>
                    <a:pt x="360" y="248"/>
                    <a:pt x="362" y="247"/>
                    <a:pt x="364" y="247"/>
                  </a:cubicBezTo>
                  <a:cubicBezTo>
                    <a:pt x="368" y="246"/>
                    <a:pt x="368" y="251"/>
                    <a:pt x="369" y="256"/>
                  </a:cubicBezTo>
                  <a:cubicBezTo>
                    <a:pt x="370" y="262"/>
                    <a:pt x="371" y="267"/>
                    <a:pt x="378" y="266"/>
                  </a:cubicBezTo>
                  <a:cubicBezTo>
                    <a:pt x="380" y="266"/>
                    <a:pt x="384" y="264"/>
                    <a:pt x="386" y="264"/>
                  </a:cubicBezTo>
                  <a:cubicBezTo>
                    <a:pt x="388" y="265"/>
                    <a:pt x="389" y="269"/>
                    <a:pt x="390" y="272"/>
                  </a:cubicBezTo>
                  <a:cubicBezTo>
                    <a:pt x="390" y="274"/>
                    <a:pt x="392" y="275"/>
                    <a:pt x="393" y="277"/>
                  </a:cubicBezTo>
                  <a:cubicBezTo>
                    <a:pt x="394" y="281"/>
                    <a:pt x="393" y="285"/>
                    <a:pt x="392" y="289"/>
                  </a:cubicBezTo>
                  <a:cubicBezTo>
                    <a:pt x="391" y="294"/>
                    <a:pt x="393" y="295"/>
                    <a:pt x="395" y="300"/>
                  </a:cubicBezTo>
                  <a:cubicBezTo>
                    <a:pt x="397" y="304"/>
                    <a:pt x="399" y="310"/>
                    <a:pt x="403" y="314"/>
                  </a:cubicBezTo>
                  <a:cubicBezTo>
                    <a:pt x="406" y="317"/>
                    <a:pt x="410" y="318"/>
                    <a:pt x="411" y="312"/>
                  </a:cubicBezTo>
                  <a:cubicBezTo>
                    <a:pt x="411" y="306"/>
                    <a:pt x="410" y="303"/>
                    <a:pt x="405" y="300"/>
                  </a:cubicBezTo>
                  <a:cubicBezTo>
                    <a:pt x="401" y="297"/>
                    <a:pt x="398" y="296"/>
                    <a:pt x="396" y="291"/>
                  </a:cubicBezTo>
                  <a:cubicBezTo>
                    <a:pt x="396" y="288"/>
                    <a:pt x="394" y="281"/>
                    <a:pt x="397" y="279"/>
                  </a:cubicBezTo>
                  <a:cubicBezTo>
                    <a:pt x="399" y="277"/>
                    <a:pt x="404" y="281"/>
                    <a:pt x="405" y="282"/>
                  </a:cubicBezTo>
                  <a:cubicBezTo>
                    <a:pt x="409" y="285"/>
                    <a:pt x="408" y="288"/>
                    <a:pt x="410" y="291"/>
                  </a:cubicBezTo>
                  <a:cubicBezTo>
                    <a:pt x="414" y="296"/>
                    <a:pt x="419" y="289"/>
                    <a:pt x="422" y="286"/>
                  </a:cubicBezTo>
                  <a:cubicBezTo>
                    <a:pt x="425" y="283"/>
                    <a:pt x="429" y="279"/>
                    <a:pt x="427" y="273"/>
                  </a:cubicBezTo>
                  <a:cubicBezTo>
                    <a:pt x="425" y="268"/>
                    <a:pt x="419" y="268"/>
                    <a:pt x="416" y="263"/>
                  </a:cubicBezTo>
                  <a:cubicBezTo>
                    <a:pt x="414" y="258"/>
                    <a:pt x="415" y="252"/>
                    <a:pt x="421" y="250"/>
                  </a:cubicBezTo>
                  <a:cubicBezTo>
                    <a:pt x="423" y="250"/>
                    <a:pt x="425" y="250"/>
                    <a:pt x="428" y="250"/>
                  </a:cubicBezTo>
                  <a:cubicBezTo>
                    <a:pt x="429" y="250"/>
                    <a:pt x="430" y="250"/>
                    <a:pt x="432" y="250"/>
                  </a:cubicBezTo>
                  <a:cubicBezTo>
                    <a:pt x="436" y="250"/>
                    <a:pt x="439" y="249"/>
                    <a:pt x="443" y="247"/>
                  </a:cubicBezTo>
                  <a:cubicBezTo>
                    <a:pt x="450" y="243"/>
                    <a:pt x="459" y="241"/>
                    <a:pt x="465" y="236"/>
                  </a:cubicBezTo>
                  <a:cubicBezTo>
                    <a:pt x="470" y="232"/>
                    <a:pt x="471" y="229"/>
                    <a:pt x="470" y="223"/>
                  </a:cubicBezTo>
                  <a:cubicBezTo>
                    <a:pt x="470" y="220"/>
                    <a:pt x="469" y="220"/>
                    <a:pt x="468" y="218"/>
                  </a:cubicBezTo>
                  <a:cubicBezTo>
                    <a:pt x="467" y="215"/>
                    <a:pt x="468" y="213"/>
                    <a:pt x="467" y="211"/>
                  </a:cubicBezTo>
                  <a:cubicBezTo>
                    <a:pt x="466" y="207"/>
                    <a:pt x="460" y="206"/>
                    <a:pt x="461" y="203"/>
                  </a:cubicBezTo>
                  <a:cubicBezTo>
                    <a:pt x="461" y="199"/>
                    <a:pt x="466" y="199"/>
                    <a:pt x="468" y="198"/>
                  </a:cubicBezTo>
                  <a:cubicBezTo>
                    <a:pt x="474" y="195"/>
                    <a:pt x="468" y="196"/>
                    <a:pt x="467" y="193"/>
                  </a:cubicBezTo>
                  <a:cubicBezTo>
                    <a:pt x="466" y="193"/>
                    <a:pt x="465" y="193"/>
                    <a:pt x="463" y="193"/>
                  </a:cubicBezTo>
                  <a:cubicBezTo>
                    <a:pt x="459" y="193"/>
                    <a:pt x="455" y="193"/>
                    <a:pt x="455" y="190"/>
                  </a:cubicBezTo>
                  <a:cubicBezTo>
                    <a:pt x="455" y="188"/>
                    <a:pt x="459" y="183"/>
                    <a:pt x="461" y="182"/>
                  </a:cubicBezTo>
                  <a:cubicBezTo>
                    <a:pt x="463" y="180"/>
                    <a:pt x="465" y="179"/>
                    <a:pt x="467" y="180"/>
                  </a:cubicBezTo>
                  <a:cubicBezTo>
                    <a:pt x="468" y="182"/>
                    <a:pt x="468" y="184"/>
                    <a:pt x="468" y="186"/>
                  </a:cubicBezTo>
                  <a:cubicBezTo>
                    <a:pt x="470" y="188"/>
                    <a:pt x="472" y="188"/>
                    <a:pt x="473" y="187"/>
                  </a:cubicBezTo>
                  <a:cubicBezTo>
                    <a:pt x="475" y="186"/>
                    <a:pt x="476" y="185"/>
                    <a:pt x="478" y="187"/>
                  </a:cubicBezTo>
                  <a:cubicBezTo>
                    <a:pt x="480" y="191"/>
                    <a:pt x="480" y="191"/>
                    <a:pt x="480" y="191"/>
                  </a:cubicBezTo>
                  <a:cubicBezTo>
                    <a:pt x="481" y="193"/>
                    <a:pt x="481" y="195"/>
                    <a:pt x="481" y="197"/>
                  </a:cubicBezTo>
                  <a:cubicBezTo>
                    <a:pt x="482" y="199"/>
                    <a:pt x="483" y="206"/>
                    <a:pt x="486" y="206"/>
                  </a:cubicBezTo>
                  <a:cubicBezTo>
                    <a:pt x="488" y="207"/>
                    <a:pt x="493" y="201"/>
                    <a:pt x="494" y="199"/>
                  </a:cubicBezTo>
                  <a:cubicBezTo>
                    <a:pt x="495" y="195"/>
                    <a:pt x="492" y="192"/>
                    <a:pt x="491" y="188"/>
                  </a:cubicBezTo>
                  <a:cubicBezTo>
                    <a:pt x="490" y="184"/>
                    <a:pt x="492" y="184"/>
                    <a:pt x="494" y="182"/>
                  </a:cubicBezTo>
                  <a:cubicBezTo>
                    <a:pt x="497" y="177"/>
                    <a:pt x="499" y="173"/>
                    <a:pt x="505" y="173"/>
                  </a:cubicBezTo>
                  <a:cubicBezTo>
                    <a:pt x="511" y="173"/>
                    <a:pt x="514" y="172"/>
                    <a:pt x="517" y="167"/>
                  </a:cubicBezTo>
                  <a:cubicBezTo>
                    <a:pt x="519" y="164"/>
                    <a:pt x="520" y="161"/>
                    <a:pt x="522" y="159"/>
                  </a:cubicBezTo>
                  <a:cubicBezTo>
                    <a:pt x="525" y="155"/>
                    <a:pt x="528" y="153"/>
                    <a:pt x="529" y="149"/>
                  </a:cubicBezTo>
                  <a:cubicBezTo>
                    <a:pt x="530" y="146"/>
                    <a:pt x="530" y="144"/>
                    <a:pt x="531" y="141"/>
                  </a:cubicBezTo>
                  <a:cubicBezTo>
                    <a:pt x="532" y="138"/>
                    <a:pt x="533" y="136"/>
                    <a:pt x="533" y="133"/>
                  </a:cubicBezTo>
                  <a:cubicBezTo>
                    <a:pt x="533" y="130"/>
                    <a:pt x="532" y="128"/>
                    <a:pt x="529" y="128"/>
                  </a:cubicBezTo>
                  <a:cubicBezTo>
                    <a:pt x="526" y="127"/>
                    <a:pt x="526" y="129"/>
                    <a:pt x="524" y="131"/>
                  </a:cubicBezTo>
                  <a:cubicBezTo>
                    <a:pt x="524" y="130"/>
                    <a:pt x="523" y="129"/>
                    <a:pt x="523" y="128"/>
                  </a:cubicBezTo>
                  <a:cubicBezTo>
                    <a:pt x="521" y="129"/>
                    <a:pt x="520" y="128"/>
                    <a:pt x="518" y="127"/>
                  </a:cubicBezTo>
                  <a:cubicBezTo>
                    <a:pt x="517" y="127"/>
                    <a:pt x="516" y="126"/>
                    <a:pt x="514" y="126"/>
                  </a:cubicBezTo>
                  <a:cubicBezTo>
                    <a:pt x="512" y="118"/>
                    <a:pt x="527" y="114"/>
                    <a:pt x="532" y="110"/>
                  </a:cubicBezTo>
                  <a:cubicBezTo>
                    <a:pt x="535" y="107"/>
                    <a:pt x="536" y="105"/>
                    <a:pt x="540" y="104"/>
                  </a:cubicBezTo>
                  <a:cubicBezTo>
                    <a:pt x="543" y="103"/>
                    <a:pt x="548" y="103"/>
                    <a:pt x="552" y="103"/>
                  </a:cubicBezTo>
                  <a:cubicBezTo>
                    <a:pt x="554" y="103"/>
                    <a:pt x="556" y="105"/>
                    <a:pt x="559" y="104"/>
                  </a:cubicBezTo>
                  <a:cubicBezTo>
                    <a:pt x="562" y="103"/>
                    <a:pt x="564" y="100"/>
                    <a:pt x="568" y="102"/>
                  </a:cubicBezTo>
                  <a:cubicBezTo>
                    <a:pt x="571" y="103"/>
                    <a:pt x="571" y="106"/>
                    <a:pt x="575" y="106"/>
                  </a:cubicBezTo>
                  <a:cubicBezTo>
                    <a:pt x="581" y="105"/>
                    <a:pt x="578" y="102"/>
                    <a:pt x="579" y="99"/>
                  </a:cubicBezTo>
                  <a:cubicBezTo>
                    <a:pt x="580" y="95"/>
                    <a:pt x="587" y="92"/>
                    <a:pt x="590" y="91"/>
                  </a:cubicBezTo>
                  <a:cubicBezTo>
                    <a:pt x="591" y="90"/>
                    <a:pt x="595" y="90"/>
                    <a:pt x="596" y="90"/>
                  </a:cubicBezTo>
                  <a:cubicBezTo>
                    <a:pt x="597" y="91"/>
                    <a:pt x="597" y="93"/>
                    <a:pt x="598" y="94"/>
                  </a:cubicBezTo>
                  <a:cubicBezTo>
                    <a:pt x="602" y="96"/>
                    <a:pt x="604" y="91"/>
                    <a:pt x="605" y="89"/>
                  </a:cubicBezTo>
                  <a:cubicBezTo>
                    <a:pt x="608" y="87"/>
                    <a:pt x="612" y="87"/>
                    <a:pt x="615" y="88"/>
                  </a:cubicBezTo>
                  <a:cubicBezTo>
                    <a:pt x="611" y="90"/>
                    <a:pt x="611" y="95"/>
                    <a:pt x="608" y="98"/>
                  </a:cubicBezTo>
                  <a:cubicBezTo>
                    <a:pt x="607" y="100"/>
                    <a:pt x="603" y="101"/>
                    <a:pt x="601" y="103"/>
                  </a:cubicBezTo>
                  <a:cubicBezTo>
                    <a:pt x="599" y="105"/>
                    <a:pt x="597" y="106"/>
                    <a:pt x="595" y="108"/>
                  </a:cubicBezTo>
                  <a:cubicBezTo>
                    <a:pt x="593" y="109"/>
                    <a:pt x="591" y="110"/>
                    <a:pt x="589" y="112"/>
                  </a:cubicBezTo>
                  <a:cubicBezTo>
                    <a:pt x="588" y="113"/>
                    <a:pt x="587" y="116"/>
                    <a:pt x="586" y="118"/>
                  </a:cubicBezTo>
                  <a:cubicBezTo>
                    <a:pt x="584" y="121"/>
                    <a:pt x="583" y="122"/>
                    <a:pt x="584" y="126"/>
                  </a:cubicBezTo>
                  <a:cubicBezTo>
                    <a:pt x="584" y="129"/>
                    <a:pt x="585" y="134"/>
                    <a:pt x="586" y="136"/>
                  </a:cubicBezTo>
                  <a:cubicBezTo>
                    <a:pt x="590" y="144"/>
                    <a:pt x="592" y="134"/>
                    <a:pt x="594" y="131"/>
                  </a:cubicBezTo>
                  <a:cubicBezTo>
                    <a:pt x="596" y="127"/>
                    <a:pt x="600" y="129"/>
                    <a:pt x="603" y="126"/>
                  </a:cubicBezTo>
                  <a:cubicBezTo>
                    <a:pt x="604" y="125"/>
                    <a:pt x="606" y="120"/>
                    <a:pt x="607" y="118"/>
                  </a:cubicBezTo>
                  <a:cubicBezTo>
                    <a:pt x="611" y="112"/>
                    <a:pt x="605" y="109"/>
                    <a:pt x="607" y="104"/>
                  </a:cubicBezTo>
                  <a:cubicBezTo>
                    <a:pt x="610" y="98"/>
                    <a:pt x="612" y="99"/>
                    <a:pt x="616" y="100"/>
                  </a:cubicBezTo>
                  <a:cubicBezTo>
                    <a:pt x="617" y="101"/>
                    <a:pt x="619" y="101"/>
                    <a:pt x="621" y="101"/>
                  </a:cubicBezTo>
                  <a:cubicBezTo>
                    <a:pt x="627" y="101"/>
                    <a:pt x="631" y="95"/>
                    <a:pt x="637" y="94"/>
                  </a:cubicBezTo>
                  <a:cubicBezTo>
                    <a:pt x="642" y="92"/>
                    <a:pt x="646" y="90"/>
                    <a:pt x="652" y="90"/>
                  </a:cubicBezTo>
                  <a:cubicBezTo>
                    <a:pt x="656" y="91"/>
                    <a:pt x="661" y="92"/>
                    <a:pt x="662" y="87"/>
                  </a:cubicBezTo>
                  <a:cubicBezTo>
                    <a:pt x="663" y="84"/>
                    <a:pt x="662" y="82"/>
                    <a:pt x="660" y="8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8"/>
            <p:cNvSpPr/>
            <p:nvPr/>
          </p:nvSpPr>
          <p:spPr bwMode="auto">
            <a:xfrm>
              <a:off x="7924007" y="-585787"/>
              <a:ext cx="130175" cy="88900"/>
            </a:xfrm>
            <a:custGeom>
              <a:avLst/>
              <a:gdLst>
                <a:gd name="T0" fmla="*/ 4 w 31"/>
                <a:gd name="T1" fmla="*/ 20 h 21"/>
                <a:gd name="T2" fmla="*/ 8 w 31"/>
                <a:gd name="T3" fmla="*/ 19 h 21"/>
                <a:gd name="T4" fmla="*/ 10 w 31"/>
                <a:gd name="T5" fmla="*/ 20 h 21"/>
                <a:gd name="T6" fmla="*/ 15 w 31"/>
                <a:gd name="T7" fmla="*/ 16 h 21"/>
                <a:gd name="T8" fmla="*/ 16 w 31"/>
                <a:gd name="T9" fmla="*/ 14 h 21"/>
                <a:gd name="T10" fmla="*/ 17 w 31"/>
                <a:gd name="T11" fmla="*/ 11 h 21"/>
                <a:gd name="T12" fmla="*/ 22 w 31"/>
                <a:gd name="T13" fmla="*/ 11 h 21"/>
                <a:gd name="T14" fmla="*/ 27 w 31"/>
                <a:gd name="T15" fmla="*/ 7 h 21"/>
                <a:gd name="T16" fmla="*/ 30 w 31"/>
                <a:gd name="T17" fmla="*/ 6 h 21"/>
                <a:gd name="T18" fmla="*/ 27 w 31"/>
                <a:gd name="T19" fmla="*/ 4 h 21"/>
                <a:gd name="T20" fmla="*/ 26 w 31"/>
                <a:gd name="T21" fmla="*/ 2 h 21"/>
                <a:gd name="T22" fmla="*/ 24 w 31"/>
                <a:gd name="T23" fmla="*/ 0 h 21"/>
                <a:gd name="T24" fmla="*/ 24 w 31"/>
                <a:gd name="T25" fmla="*/ 0 h 21"/>
                <a:gd name="T26" fmla="*/ 20 w 31"/>
                <a:gd name="T27" fmla="*/ 1 h 21"/>
                <a:gd name="T28" fmla="*/ 17 w 31"/>
                <a:gd name="T29" fmla="*/ 6 h 21"/>
                <a:gd name="T30" fmla="*/ 14 w 31"/>
                <a:gd name="T31" fmla="*/ 8 h 21"/>
                <a:gd name="T32" fmla="*/ 13 w 31"/>
                <a:gd name="T33" fmla="*/ 9 h 21"/>
                <a:gd name="T34" fmla="*/ 10 w 31"/>
                <a:gd name="T35" fmla="*/ 11 h 21"/>
                <a:gd name="T36" fmla="*/ 8 w 31"/>
                <a:gd name="T37" fmla="*/ 13 h 21"/>
                <a:gd name="T38" fmla="*/ 4 w 31"/>
                <a:gd name="T39" fmla="*/ 14 h 21"/>
                <a:gd name="T40" fmla="*/ 2 w 31"/>
                <a:gd name="T41" fmla="*/ 17 h 21"/>
                <a:gd name="T42" fmla="*/ 0 w 31"/>
                <a:gd name="T43" fmla="*/ 19 h 21"/>
                <a:gd name="T44" fmla="*/ 4 w 31"/>
                <a:gd name="T45"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4" y="20"/>
                  </a:moveTo>
                  <a:cubicBezTo>
                    <a:pt x="6" y="20"/>
                    <a:pt x="7" y="19"/>
                    <a:pt x="8" y="19"/>
                  </a:cubicBezTo>
                  <a:cubicBezTo>
                    <a:pt x="9" y="19"/>
                    <a:pt x="10" y="19"/>
                    <a:pt x="10" y="20"/>
                  </a:cubicBezTo>
                  <a:cubicBezTo>
                    <a:pt x="12" y="20"/>
                    <a:pt x="14" y="18"/>
                    <a:pt x="15" y="16"/>
                  </a:cubicBezTo>
                  <a:cubicBezTo>
                    <a:pt x="15" y="16"/>
                    <a:pt x="15" y="15"/>
                    <a:pt x="16" y="14"/>
                  </a:cubicBezTo>
                  <a:cubicBezTo>
                    <a:pt x="16" y="14"/>
                    <a:pt x="16" y="12"/>
                    <a:pt x="17" y="11"/>
                  </a:cubicBezTo>
                  <a:cubicBezTo>
                    <a:pt x="18" y="10"/>
                    <a:pt x="21" y="11"/>
                    <a:pt x="22" y="11"/>
                  </a:cubicBezTo>
                  <a:cubicBezTo>
                    <a:pt x="24" y="10"/>
                    <a:pt x="25" y="8"/>
                    <a:pt x="27" y="7"/>
                  </a:cubicBezTo>
                  <a:cubicBezTo>
                    <a:pt x="28" y="7"/>
                    <a:pt x="30" y="8"/>
                    <a:pt x="30" y="6"/>
                  </a:cubicBezTo>
                  <a:cubicBezTo>
                    <a:pt x="31" y="4"/>
                    <a:pt x="29" y="4"/>
                    <a:pt x="27" y="4"/>
                  </a:cubicBezTo>
                  <a:cubicBezTo>
                    <a:pt x="25" y="3"/>
                    <a:pt x="26" y="3"/>
                    <a:pt x="26" y="2"/>
                  </a:cubicBezTo>
                  <a:cubicBezTo>
                    <a:pt x="25" y="1"/>
                    <a:pt x="25" y="0"/>
                    <a:pt x="24" y="0"/>
                  </a:cubicBezTo>
                  <a:cubicBezTo>
                    <a:pt x="24" y="0"/>
                    <a:pt x="24" y="0"/>
                    <a:pt x="24" y="0"/>
                  </a:cubicBezTo>
                  <a:cubicBezTo>
                    <a:pt x="22" y="0"/>
                    <a:pt x="21" y="0"/>
                    <a:pt x="20" y="1"/>
                  </a:cubicBezTo>
                  <a:cubicBezTo>
                    <a:pt x="19" y="3"/>
                    <a:pt x="19" y="5"/>
                    <a:pt x="17" y="6"/>
                  </a:cubicBezTo>
                  <a:cubicBezTo>
                    <a:pt x="16" y="6"/>
                    <a:pt x="15" y="7"/>
                    <a:pt x="14" y="8"/>
                  </a:cubicBezTo>
                  <a:cubicBezTo>
                    <a:pt x="14" y="8"/>
                    <a:pt x="14" y="9"/>
                    <a:pt x="13" y="9"/>
                  </a:cubicBezTo>
                  <a:cubicBezTo>
                    <a:pt x="12" y="10"/>
                    <a:pt x="11" y="10"/>
                    <a:pt x="10" y="11"/>
                  </a:cubicBezTo>
                  <a:cubicBezTo>
                    <a:pt x="9" y="11"/>
                    <a:pt x="9" y="12"/>
                    <a:pt x="8" y="13"/>
                  </a:cubicBezTo>
                  <a:cubicBezTo>
                    <a:pt x="7" y="14"/>
                    <a:pt x="5" y="13"/>
                    <a:pt x="4" y="14"/>
                  </a:cubicBezTo>
                  <a:cubicBezTo>
                    <a:pt x="3" y="14"/>
                    <a:pt x="3" y="16"/>
                    <a:pt x="2" y="17"/>
                  </a:cubicBezTo>
                  <a:cubicBezTo>
                    <a:pt x="1" y="18"/>
                    <a:pt x="0" y="17"/>
                    <a:pt x="0" y="19"/>
                  </a:cubicBezTo>
                  <a:cubicBezTo>
                    <a:pt x="0" y="21"/>
                    <a:pt x="3" y="20"/>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9"/>
            <p:cNvSpPr/>
            <p:nvPr/>
          </p:nvSpPr>
          <p:spPr bwMode="auto">
            <a:xfrm>
              <a:off x="8068469" y="-841374"/>
              <a:ext cx="25400" cy="55563"/>
            </a:xfrm>
            <a:custGeom>
              <a:avLst/>
              <a:gdLst>
                <a:gd name="T0" fmla="*/ 6 w 6"/>
                <a:gd name="T1" fmla="*/ 3 h 13"/>
                <a:gd name="T2" fmla="*/ 4 w 6"/>
                <a:gd name="T3" fmla="*/ 0 h 13"/>
                <a:gd name="T4" fmla="*/ 3 w 6"/>
                <a:gd name="T5" fmla="*/ 0 h 13"/>
                <a:gd name="T6" fmla="*/ 0 w 6"/>
                <a:gd name="T7" fmla="*/ 7 h 13"/>
                <a:gd name="T8" fmla="*/ 0 w 6"/>
                <a:gd name="T9" fmla="*/ 11 h 13"/>
                <a:gd name="T10" fmla="*/ 4 w 6"/>
                <a:gd name="T11" fmla="*/ 10 h 13"/>
                <a:gd name="T12" fmla="*/ 4 w 6"/>
                <a:gd name="T13" fmla="*/ 6 h 13"/>
                <a:gd name="T14" fmla="*/ 6 w 6"/>
                <a:gd name="T15" fmla="*/ 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3">
                  <a:moveTo>
                    <a:pt x="6" y="3"/>
                  </a:moveTo>
                  <a:cubicBezTo>
                    <a:pt x="6" y="1"/>
                    <a:pt x="5" y="0"/>
                    <a:pt x="4" y="0"/>
                  </a:cubicBezTo>
                  <a:cubicBezTo>
                    <a:pt x="3" y="0"/>
                    <a:pt x="3" y="0"/>
                    <a:pt x="3" y="0"/>
                  </a:cubicBezTo>
                  <a:cubicBezTo>
                    <a:pt x="2" y="2"/>
                    <a:pt x="0" y="5"/>
                    <a:pt x="0" y="7"/>
                  </a:cubicBezTo>
                  <a:cubicBezTo>
                    <a:pt x="0" y="8"/>
                    <a:pt x="0" y="10"/>
                    <a:pt x="0" y="11"/>
                  </a:cubicBezTo>
                  <a:cubicBezTo>
                    <a:pt x="1" y="13"/>
                    <a:pt x="3" y="12"/>
                    <a:pt x="4" y="10"/>
                  </a:cubicBezTo>
                  <a:cubicBezTo>
                    <a:pt x="4" y="9"/>
                    <a:pt x="4" y="7"/>
                    <a:pt x="4" y="6"/>
                  </a:cubicBezTo>
                  <a:cubicBezTo>
                    <a:pt x="4" y="5"/>
                    <a:pt x="5" y="4"/>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10"/>
            <p:cNvSpPr/>
            <p:nvPr/>
          </p:nvSpPr>
          <p:spPr bwMode="auto">
            <a:xfrm>
              <a:off x="8058944" y="-752474"/>
              <a:ext cx="68263" cy="93663"/>
            </a:xfrm>
            <a:custGeom>
              <a:avLst/>
              <a:gdLst>
                <a:gd name="T0" fmla="*/ 0 w 16"/>
                <a:gd name="T1" fmla="*/ 11 h 22"/>
                <a:gd name="T2" fmla="*/ 2 w 16"/>
                <a:gd name="T3" fmla="*/ 12 h 22"/>
                <a:gd name="T4" fmla="*/ 2 w 16"/>
                <a:gd name="T5" fmla="*/ 14 h 22"/>
                <a:gd name="T6" fmla="*/ 4 w 16"/>
                <a:gd name="T7" fmla="*/ 16 h 22"/>
                <a:gd name="T8" fmla="*/ 4 w 16"/>
                <a:gd name="T9" fmla="*/ 19 h 22"/>
                <a:gd name="T10" fmla="*/ 6 w 16"/>
                <a:gd name="T11" fmla="*/ 22 h 22"/>
                <a:gd name="T12" fmla="*/ 9 w 16"/>
                <a:gd name="T13" fmla="*/ 19 h 22"/>
                <a:gd name="T14" fmla="*/ 12 w 16"/>
                <a:gd name="T15" fmla="*/ 19 h 22"/>
                <a:gd name="T16" fmla="*/ 15 w 16"/>
                <a:gd name="T17" fmla="*/ 21 h 22"/>
                <a:gd name="T18" fmla="*/ 13 w 16"/>
                <a:gd name="T19" fmla="*/ 17 h 22"/>
                <a:gd name="T20" fmla="*/ 10 w 16"/>
                <a:gd name="T21" fmla="*/ 16 h 22"/>
                <a:gd name="T22" fmla="*/ 9 w 16"/>
                <a:gd name="T23" fmla="*/ 14 h 22"/>
                <a:gd name="T24" fmla="*/ 7 w 16"/>
                <a:gd name="T25" fmla="*/ 11 h 22"/>
                <a:gd name="T26" fmla="*/ 10 w 16"/>
                <a:gd name="T27" fmla="*/ 7 h 22"/>
                <a:gd name="T28" fmla="*/ 9 w 16"/>
                <a:gd name="T29" fmla="*/ 5 h 22"/>
                <a:gd name="T30" fmla="*/ 9 w 16"/>
                <a:gd name="T31" fmla="*/ 5 h 22"/>
                <a:gd name="T32" fmla="*/ 8 w 16"/>
                <a:gd name="T33" fmla="*/ 3 h 22"/>
                <a:gd name="T34" fmla="*/ 7 w 16"/>
                <a:gd name="T35" fmla="*/ 1 h 22"/>
                <a:gd name="T36" fmla="*/ 3 w 16"/>
                <a:gd name="T37" fmla="*/ 1 h 22"/>
                <a:gd name="T38" fmla="*/ 3 w 16"/>
                <a:gd name="T39" fmla="*/ 1 h 22"/>
                <a:gd name="T40" fmla="*/ 3 w 16"/>
                <a:gd name="T41" fmla="*/ 4 h 22"/>
                <a:gd name="T42" fmla="*/ 1 w 16"/>
                <a:gd name="T43" fmla="*/ 8 h 22"/>
                <a:gd name="T44" fmla="*/ 0 w 16"/>
                <a:gd name="T45"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2">
                  <a:moveTo>
                    <a:pt x="0" y="11"/>
                  </a:moveTo>
                  <a:cubicBezTo>
                    <a:pt x="0" y="12"/>
                    <a:pt x="1" y="12"/>
                    <a:pt x="2" y="12"/>
                  </a:cubicBezTo>
                  <a:cubicBezTo>
                    <a:pt x="2" y="13"/>
                    <a:pt x="2" y="14"/>
                    <a:pt x="2" y="14"/>
                  </a:cubicBezTo>
                  <a:cubicBezTo>
                    <a:pt x="3" y="15"/>
                    <a:pt x="3" y="15"/>
                    <a:pt x="4" y="16"/>
                  </a:cubicBezTo>
                  <a:cubicBezTo>
                    <a:pt x="4" y="17"/>
                    <a:pt x="4" y="18"/>
                    <a:pt x="4" y="19"/>
                  </a:cubicBezTo>
                  <a:cubicBezTo>
                    <a:pt x="5" y="20"/>
                    <a:pt x="5" y="22"/>
                    <a:pt x="6" y="22"/>
                  </a:cubicBezTo>
                  <a:cubicBezTo>
                    <a:pt x="8" y="22"/>
                    <a:pt x="8" y="20"/>
                    <a:pt x="9" y="19"/>
                  </a:cubicBezTo>
                  <a:cubicBezTo>
                    <a:pt x="9" y="19"/>
                    <a:pt x="11" y="19"/>
                    <a:pt x="12" y="19"/>
                  </a:cubicBezTo>
                  <a:cubicBezTo>
                    <a:pt x="13" y="19"/>
                    <a:pt x="14" y="22"/>
                    <a:pt x="15" y="21"/>
                  </a:cubicBezTo>
                  <a:cubicBezTo>
                    <a:pt x="16" y="19"/>
                    <a:pt x="15" y="18"/>
                    <a:pt x="13" y="17"/>
                  </a:cubicBezTo>
                  <a:cubicBezTo>
                    <a:pt x="12" y="17"/>
                    <a:pt x="11" y="17"/>
                    <a:pt x="10" y="16"/>
                  </a:cubicBezTo>
                  <a:cubicBezTo>
                    <a:pt x="10" y="16"/>
                    <a:pt x="9" y="15"/>
                    <a:pt x="9" y="14"/>
                  </a:cubicBezTo>
                  <a:cubicBezTo>
                    <a:pt x="8" y="13"/>
                    <a:pt x="7" y="13"/>
                    <a:pt x="7" y="11"/>
                  </a:cubicBezTo>
                  <a:cubicBezTo>
                    <a:pt x="7" y="9"/>
                    <a:pt x="9" y="9"/>
                    <a:pt x="10" y="7"/>
                  </a:cubicBezTo>
                  <a:cubicBezTo>
                    <a:pt x="10" y="6"/>
                    <a:pt x="10" y="6"/>
                    <a:pt x="9" y="5"/>
                  </a:cubicBezTo>
                  <a:cubicBezTo>
                    <a:pt x="9" y="5"/>
                    <a:pt x="9" y="5"/>
                    <a:pt x="9" y="5"/>
                  </a:cubicBezTo>
                  <a:cubicBezTo>
                    <a:pt x="8" y="4"/>
                    <a:pt x="8" y="4"/>
                    <a:pt x="8" y="3"/>
                  </a:cubicBezTo>
                  <a:cubicBezTo>
                    <a:pt x="8" y="2"/>
                    <a:pt x="8" y="2"/>
                    <a:pt x="7" y="1"/>
                  </a:cubicBezTo>
                  <a:cubicBezTo>
                    <a:pt x="5" y="0"/>
                    <a:pt x="4" y="1"/>
                    <a:pt x="3" y="1"/>
                  </a:cubicBezTo>
                  <a:cubicBezTo>
                    <a:pt x="3" y="1"/>
                    <a:pt x="3" y="1"/>
                    <a:pt x="3" y="1"/>
                  </a:cubicBezTo>
                  <a:cubicBezTo>
                    <a:pt x="3" y="2"/>
                    <a:pt x="3" y="3"/>
                    <a:pt x="3" y="4"/>
                  </a:cubicBezTo>
                  <a:cubicBezTo>
                    <a:pt x="2" y="5"/>
                    <a:pt x="2" y="6"/>
                    <a:pt x="1" y="8"/>
                  </a:cubicBezTo>
                  <a:cubicBezTo>
                    <a:pt x="1" y="8"/>
                    <a:pt x="0" y="10"/>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11"/>
            <p:cNvSpPr/>
            <p:nvPr/>
          </p:nvSpPr>
          <p:spPr bwMode="auto">
            <a:xfrm>
              <a:off x="8089107" y="-649287"/>
              <a:ext cx="71438" cy="84138"/>
            </a:xfrm>
            <a:custGeom>
              <a:avLst/>
              <a:gdLst>
                <a:gd name="T0" fmla="*/ 14 w 17"/>
                <a:gd name="T1" fmla="*/ 8 h 20"/>
                <a:gd name="T2" fmla="*/ 11 w 17"/>
                <a:gd name="T3" fmla="*/ 8 h 20"/>
                <a:gd name="T4" fmla="*/ 7 w 17"/>
                <a:gd name="T5" fmla="*/ 10 h 20"/>
                <a:gd name="T6" fmla="*/ 6 w 17"/>
                <a:gd name="T7" fmla="*/ 5 h 20"/>
                <a:gd name="T8" fmla="*/ 6 w 17"/>
                <a:gd name="T9" fmla="*/ 2 h 20"/>
                <a:gd name="T10" fmla="*/ 4 w 17"/>
                <a:gd name="T11" fmla="*/ 0 h 20"/>
                <a:gd name="T12" fmla="*/ 0 w 17"/>
                <a:gd name="T13" fmla="*/ 1 h 20"/>
                <a:gd name="T14" fmla="*/ 2 w 17"/>
                <a:gd name="T15" fmla="*/ 5 h 20"/>
                <a:gd name="T16" fmla="*/ 2 w 17"/>
                <a:gd name="T17" fmla="*/ 7 h 20"/>
                <a:gd name="T18" fmla="*/ 4 w 17"/>
                <a:gd name="T19" fmla="*/ 9 h 20"/>
                <a:gd name="T20" fmla="*/ 2 w 17"/>
                <a:gd name="T21" fmla="*/ 13 h 20"/>
                <a:gd name="T22" fmla="*/ 2 w 17"/>
                <a:gd name="T23" fmla="*/ 15 h 20"/>
                <a:gd name="T24" fmla="*/ 7 w 17"/>
                <a:gd name="T25" fmla="*/ 13 h 20"/>
                <a:gd name="T26" fmla="*/ 9 w 17"/>
                <a:gd name="T27" fmla="*/ 18 h 20"/>
                <a:gd name="T28" fmla="*/ 13 w 17"/>
                <a:gd name="T29" fmla="*/ 20 h 20"/>
                <a:gd name="T30" fmla="*/ 14 w 17"/>
                <a:gd name="T31" fmla="*/ 17 h 20"/>
                <a:gd name="T32" fmla="*/ 16 w 17"/>
                <a:gd name="T33" fmla="*/ 12 h 20"/>
                <a:gd name="T34" fmla="*/ 14 w 17"/>
                <a:gd name="T3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20">
                  <a:moveTo>
                    <a:pt x="14" y="8"/>
                  </a:moveTo>
                  <a:cubicBezTo>
                    <a:pt x="14" y="8"/>
                    <a:pt x="11" y="8"/>
                    <a:pt x="11" y="8"/>
                  </a:cubicBezTo>
                  <a:cubicBezTo>
                    <a:pt x="10" y="9"/>
                    <a:pt x="9" y="12"/>
                    <a:pt x="7" y="10"/>
                  </a:cubicBezTo>
                  <a:cubicBezTo>
                    <a:pt x="6" y="9"/>
                    <a:pt x="6" y="6"/>
                    <a:pt x="6" y="5"/>
                  </a:cubicBezTo>
                  <a:cubicBezTo>
                    <a:pt x="5" y="4"/>
                    <a:pt x="6" y="3"/>
                    <a:pt x="6" y="2"/>
                  </a:cubicBezTo>
                  <a:cubicBezTo>
                    <a:pt x="5" y="1"/>
                    <a:pt x="5" y="1"/>
                    <a:pt x="4" y="0"/>
                  </a:cubicBezTo>
                  <a:cubicBezTo>
                    <a:pt x="3" y="0"/>
                    <a:pt x="1" y="0"/>
                    <a:pt x="0" y="1"/>
                  </a:cubicBezTo>
                  <a:cubicBezTo>
                    <a:pt x="0" y="3"/>
                    <a:pt x="1" y="3"/>
                    <a:pt x="2" y="5"/>
                  </a:cubicBezTo>
                  <a:cubicBezTo>
                    <a:pt x="2" y="5"/>
                    <a:pt x="2" y="6"/>
                    <a:pt x="2" y="7"/>
                  </a:cubicBezTo>
                  <a:cubicBezTo>
                    <a:pt x="2" y="7"/>
                    <a:pt x="3" y="8"/>
                    <a:pt x="4" y="9"/>
                  </a:cubicBezTo>
                  <a:cubicBezTo>
                    <a:pt x="5" y="11"/>
                    <a:pt x="3" y="12"/>
                    <a:pt x="2" y="13"/>
                  </a:cubicBezTo>
                  <a:cubicBezTo>
                    <a:pt x="1" y="14"/>
                    <a:pt x="0" y="15"/>
                    <a:pt x="2" y="15"/>
                  </a:cubicBezTo>
                  <a:cubicBezTo>
                    <a:pt x="4" y="17"/>
                    <a:pt x="5" y="13"/>
                    <a:pt x="7" y="13"/>
                  </a:cubicBezTo>
                  <a:cubicBezTo>
                    <a:pt x="8" y="14"/>
                    <a:pt x="8" y="17"/>
                    <a:pt x="9" y="18"/>
                  </a:cubicBezTo>
                  <a:cubicBezTo>
                    <a:pt x="10" y="18"/>
                    <a:pt x="12" y="20"/>
                    <a:pt x="13" y="20"/>
                  </a:cubicBezTo>
                  <a:cubicBezTo>
                    <a:pt x="14" y="20"/>
                    <a:pt x="14" y="18"/>
                    <a:pt x="14" y="17"/>
                  </a:cubicBezTo>
                  <a:cubicBezTo>
                    <a:pt x="17" y="17"/>
                    <a:pt x="17" y="13"/>
                    <a:pt x="16" y="12"/>
                  </a:cubicBezTo>
                  <a:cubicBezTo>
                    <a:pt x="16" y="10"/>
                    <a:pt x="16"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Rectangle 12"/>
            <p:cNvSpPr>
              <a:spLocks noChangeArrowheads="1"/>
            </p:cNvSpPr>
            <p:nvPr/>
          </p:nvSpPr>
          <p:spPr bwMode="auto">
            <a:xfrm>
              <a:off x="8089107" y="-646112"/>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9" name="Freeform 13"/>
            <p:cNvSpPr/>
            <p:nvPr/>
          </p:nvSpPr>
          <p:spPr bwMode="auto">
            <a:xfrm>
              <a:off x="7876382" y="-466724"/>
              <a:ext cx="152400" cy="160338"/>
            </a:xfrm>
            <a:custGeom>
              <a:avLst/>
              <a:gdLst>
                <a:gd name="T0" fmla="*/ 36 w 36"/>
                <a:gd name="T1" fmla="*/ 30 h 38"/>
                <a:gd name="T2" fmla="*/ 35 w 36"/>
                <a:gd name="T3" fmla="*/ 29 h 38"/>
                <a:gd name="T4" fmla="*/ 36 w 36"/>
                <a:gd name="T5" fmla="*/ 27 h 38"/>
                <a:gd name="T6" fmla="*/ 29 w 36"/>
                <a:gd name="T7" fmla="*/ 22 h 38"/>
                <a:gd name="T8" fmla="*/ 27 w 36"/>
                <a:gd name="T9" fmla="*/ 16 h 38"/>
                <a:gd name="T10" fmla="*/ 23 w 36"/>
                <a:gd name="T11" fmla="*/ 14 h 38"/>
                <a:gd name="T12" fmla="*/ 18 w 36"/>
                <a:gd name="T13" fmla="*/ 9 h 38"/>
                <a:gd name="T14" fmla="*/ 13 w 36"/>
                <a:gd name="T15" fmla="*/ 5 h 38"/>
                <a:gd name="T16" fmla="*/ 12 w 36"/>
                <a:gd name="T17" fmla="*/ 3 h 38"/>
                <a:gd name="T18" fmla="*/ 10 w 36"/>
                <a:gd name="T19" fmla="*/ 2 h 38"/>
                <a:gd name="T20" fmla="*/ 3 w 36"/>
                <a:gd name="T21" fmla="*/ 0 h 38"/>
                <a:gd name="T22" fmla="*/ 0 w 36"/>
                <a:gd name="T23" fmla="*/ 0 h 38"/>
                <a:gd name="T24" fmla="*/ 2 w 36"/>
                <a:gd name="T25" fmla="*/ 3 h 38"/>
                <a:gd name="T26" fmla="*/ 4 w 36"/>
                <a:gd name="T27" fmla="*/ 5 h 38"/>
                <a:gd name="T28" fmla="*/ 6 w 36"/>
                <a:gd name="T29" fmla="*/ 8 h 38"/>
                <a:gd name="T30" fmla="*/ 12 w 36"/>
                <a:gd name="T31" fmla="*/ 12 h 38"/>
                <a:gd name="T32" fmla="*/ 14 w 36"/>
                <a:gd name="T33" fmla="*/ 19 h 38"/>
                <a:gd name="T34" fmla="*/ 15 w 36"/>
                <a:gd name="T35" fmla="*/ 22 h 38"/>
                <a:gd name="T36" fmla="*/ 17 w 36"/>
                <a:gd name="T37" fmla="*/ 23 h 38"/>
                <a:gd name="T38" fmla="*/ 20 w 36"/>
                <a:gd name="T39" fmla="*/ 27 h 38"/>
                <a:gd name="T40" fmla="*/ 28 w 36"/>
                <a:gd name="T41" fmla="*/ 34 h 38"/>
                <a:gd name="T42" fmla="*/ 30 w 36"/>
                <a:gd name="T43" fmla="*/ 37 h 38"/>
                <a:gd name="T44" fmla="*/ 35 w 36"/>
                <a:gd name="T45" fmla="*/ 35 h 38"/>
                <a:gd name="T46" fmla="*/ 36 w 36"/>
                <a:gd name="T47"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8">
                  <a:moveTo>
                    <a:pt x="36" y="30"/>
                  </a:moveTo>
                  <a:cubicBezTo>
                    <a:pt x="36" y="30"/>
                    <a:pt x="35" y="29"/>
                    <a:pt x="35" y="29"/>
                  </a:cubicBezTo>
                  <a:cubicBezTo>
                    <a:pt x="35" y="28"/>
                    <a:pt x="36" y="28"/>
                    <a:pt x="36" y="27"/>
                  </a:cubicBezTo>
                  <a:cubicBezTo>
                    <a:pt x="36" y="23"/>
                    <a:pt x="31" y="24"/>
                    <a:pt x="29" y="22"/>
                  </a:cubicBezTo>
                  <a:cubicBezTo>
                    <a:pt x="28" y="20"/>
                    <a:pt x="28" y="18"/>
                    <a:pt x="27" y="16"/>
                  </a:cubicBezTo>
                  <a:cubicBezTo>
                    <a:pt x="26" y="15"/>
                    <a:pt x="24" y="15"/>
                    <a:pt x="23" y="14"/>
                  </a:cubicBezTo>
                  <a:cubicBezTo>
                    <a:pt x="20" y="13"/>
                    <a:pt x="19" y="11"/>
                    <a:pt x="18" y="9"/>
                  </a:cubicBezTo>
                  <a:cubicBezTo>
                    <a:pt x="17" y="6"/>
                    <a:pt x="15" y="7"/>
                    <a:pt x="13" y="5"/>
                  </a:cubicBezTo>
                  <a:cubicBezTo>
                    <a:pt x="12" y="5"/>
                    <a:pt x="12" y="4"/>
                    <a:pt x="12" y="3"/>
                  </a:cubicBezTo>
                  <a:cubicBezTo>
                    <a:pt x="11" y="2"/>
                    <a:pt x="10" y="2"/>
                    <a:pt x="10" y="2"/>
                  </a:cubicBezTo>
                  <a:cubicBezTo>
                    <a:pt x="7" y="1"/>
                    <a:pt x="5" y="1"/>
                    <a:pt x="3" y="0"/>
                  </a:cubicBezTo>
                  <a:cubicBezTo>
                    <a:pt x="0" y="0"/>
                    <a:pt x="0" y="0"/>
                    <a:pt x="0" y="0"/>
                  </a:cubicBezTo>
                  <a:cubicBezTo>
                    <a:pt x="1" y="2"/>
                    <a:pt x="0" y="2"/>
                    <a:pt x="2" y="3"/>
                  </a:cubicBezTo>
                  <a:cubicBezTo>
                    <a:pt x="3" y="4"/>
                    <a:pt x="4" y="4"/>
                    <a:pt x="4" y="5"/>
                  </a:cubicBezTo>
                  <a:cubicBezTo>
                    <a:pt x="5" y="6"/>
                    <a:pt x="5" y="7"/>
                    <a:pt x="6" y="8"/>
                  </a:cubicBezTo>
                  <a:cubicBezTo>
                    <a:pt x="8" y="9"/>
                    <a:pt x="11" y="10"/>
                    <a:pt x="12" y="12"/>
                  </a:cubicBezTo>
                  <a:cubicBezTo>
                    <a:pt x="14" y="14"/>
                    <a:pt x="14" y="17"/>
                    <a:pt x="14" y="19"/>
                  </a:cubicBezTo>
                  <a:cubicBezTo>
                    <a:pt x="15" y="20"/>
                    <a:pt x="15" y="21"/>
                    <a:pt x="15" y="22"/>
                  </a:cubicBezTo>
                  <a:cubicBezTo>
                    <a:pt x="15" y="22"/>
                    <a:pt x="16" y="22"/>
                    <a:pt x="17" y="23"/>
                  </a:cubicBezTo>
                  <a:cubicBezTo>
                    <a:pt x="18" y="24"/>
                    <a:pt x="19" y="26"/>
                    <a:pt x="20" y="27"/>
                  </a:cubicBezTo>
                  <a:cubicBezTo>
                    <a:pt x="22" y="30"/>
                    <a:pt x="26" y="31"/>
                    <a:pt x="28" y="34"/>
                  </a:cubicBezTo>
                  <a:cubicBezTo>
                    <a:pt x="29" y="35"/>
                    <a:pt x="29" y="37"/>
                    <a:pt x="30" y="37"/>
                  </a:cubicBezTo>
                  <a:cubicBezTo>
                    <a:pt x="32" y="38"/>
                    <a:pt x="35" y="37"/>
                    <a:pt x="35" y="35"/>
                  </a:cubicBezTo>
                  <a:cubicBezTo>
                    <a:pt x="36" y="34"/>
                    <a:pt x="36" y="31"/>
                    <a:pt x="3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14"/>
            <p:cNvSpPr/>
            <p:nvPr/>
          </p:nvSpPr>
          <p:spPr bwMode="auto">
            <a:xfrm>
              <a:off x="8020844" y="-319087"/>
              <a:ext cx="254000" cy="73025"/>
            </a:xfrm>
            <a:custGeom>
              <a:avLst/>
              <a:gdLst>
                <a:gd name="T0" fmla="*/ 32 w 60"/>
                <a:gd name="T1" fmla="*/ 11 h 17"/>
                <a:gd name="T2" fmla="*/ 34 w 60"/>
                <a:gd name="T3" fmla="*/ 12 h 17"/>
                <a:gd name="T4" fmla="*/ 36 w 60"/>
                <a:gd name="T5" fmla="*/ 13 h 17"/>
                <a:gd name="T6" fmla="*/ 39 w 60"/>
                <a:gd name="T7" fmla="*/ 13 h 17"/>
                <a:gd name="T8" fmla="*/ 45 w 60"/>
                <a:gd name="T9" fmla="*/ 13 h 17"/>
                <a:gd name="T10" fmla="*/ 47 w 60"/>
                <a:gd name="T11" fmla="*/ 16 h 17"/>
                <a:gd name="T12" fmla="*/ 51 w 60"/>
                <a:gd name="T13" fmla="*/ 16 h 17"/>
                <a:gd name="T14" fmla="*/ 51 w 60"/>
                <a:gd name="T15" fmla="*/ 13 h 17"/>
                <a:gd name="T16" fmla="*/ 55 w 60"/>
                <a:gd name="T17" fmla="*/ 11 h 17"/>
                <a:gd name="T18" fmla="*/ 58 w 60"/>
                <a:gd name="T19" fmla="*/ 9 h 17"/>
                <a:gd name="T20" fmla="*/ 59 w 60"/>
                <a:gd name="T21" fmla="*/ 8 h 17"/>
                <a:gd name="T22" fmla="*/ 49 w 60"/>
                <a:gd name="T23" fmla="*/ 8 h 17"/>
                <a:gd name="T24" fmla="*/ 44 w 60"/>
                <a:gd name="T25" fmla="*/ 9 h 17"/>
                <a:gd name="T26" fmla="*/ 32 w 60"/>
                <a:gd name="T27" fmla="*/ 8 h 17"/>
                <a:gd name="T28" fmla="*/ 25 w 60"/>
                <a:gd name="T29" fmla="*/ 7 h 17"/>
                <a:gd name="T30" fmla="*/ 24 w 60"/>
                <a:gd name="T31" fmla="*/ 5 h 17"/>
                <a:gd name="T32" fmla="*/ 22 w 60"/>
                <a:gd name="T33" fmla="*/ 5 h 17"/>
                <a:gd name="T34" fmla="*/ 19 w 60"/>
                <a:gd name="T35" fmla="*/ 4 h 17"/>
                <a:gd name="T36" fmla="*/ 12 w 60"/>
                <a:gd name="T37" fmla="*/ 3 h 17"/>
                <a:gd name="T38" fmla="*/ 4 w 60"/>
                <a:gd name="T39" fmla="*/ 1 h 17"/>
                <a:gd name="T40" fmla="*/ 4 w 60"/>
                <a:gd name="T41" fmla="*/ 2 h 17"/>
                <a:gd name="T42" fmla="*/ 2 w 60"/>
                <a:gd name="T43" fmla="*/ 5 h 17"/>
                <a:gd name="T44" fmla="*/ 14 w 60"/>
                <a:gd name="T45" fmla="*/ 6 h 17"/>
                <a:gd name="T46" fmla="*/ 19 w 60"/>
                <a:gd name="T47" fmla="*/ 9 h 17"/>
                <a:gd name="T48" fmla="*/ 24 w 60"/>
                <a:gd name="T49" fmla="*/ 10 h 17"/>
                <a:gd name="T50" fmla="*/ 29 w 60"/>
                <a:gd name="T51" fmla="*/ 11 h 17"/>
                <a:gd name="T52" fmla="*/ 32 w 60"/>
                <a:gd name="T5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17">
                  <a:moveTo>
                    <a:pt x="32" y="11"/>
                  </a:moveTo>
                  <a:cubicBezTo>
                    <a:pt x="33" y="12"/>
                    <a:pt x="33" y="12"/>
                    <a:pt x="34" y="12"/>
                  </a:cubicBezTo>
                  <a:cubicBezTo>
                    <a:pt x="34" y="13"/>
                    <a:pt x="35" y="13"/>
                    <a:pt x="36" y="13"/>
                  </a:cubicBezTo>
                  <a:cubicBezTo>
                    <a:pt x="37" y="13"/>
                    <a:pt x="38" y="13"/>
                    <a:pt x="39" y="13"/>
                  </a:cubicBezTo>
                  <a:cubicBezTo>
                    <a:pt x="41" y="13"/>
                    <a:pt x="44" y="12"/>
                    <a:pt x="45" y="13"/>
                  </a:cubicBezTo>
                  <a:cubicBezTo>
                    <a:pt x="46" y="14"/>
                    <a:pt x="46" y="15"/>
                    <a:pt x="47" y="16"/>
                  </a:cubicBezTo>
                  <a:cubicBezTo>
                    <a:pt x="47" y="16"/>
                    <a:pt x="50" y="17"/>
                    <a:pt x="51" y="16"/>
                  </a:cubicBezTo>
                  <a:cubicBezTo>
                    <a:pt x="53" y="15"/>
                    <a:pt x="50" y="14"/>
                    <a:pt x="51" y="13"/>
                  </a:cubicBezTo>
                  <a:cubicBezTo>
                    <a:pt x="51" y="12"/>
                    <a:pt x="54" y="12"/>
                    <a:pt x="55" y="11"/>
                  </a:cubicBezTo>
                  <a:cubicBezTo>
                    <a:pt x="56" y="11"/>
                    <a:pt x="57" y="10"/>
                    <a:pt x="58" y="9"/>
                  </a:cubicBezTo>
                  <a:cubicBezTo>
                    <a:pt x="59" y="9"/>
                    <a:pt x="60" y="9"/>
                    <a:pt x="59" y="8"/>
                  </a:cubicBezTo>
                  <a:cubicBezTo>
                    <a:pt x="57" y="7"/>
                    <a:pt x="51" y="8"/>
                    <a:pt x="49" y="8"/>
                  </a:cubicBezTo>
                  <a:cubicBezTo>
                    <a:pt x="47" y="8"/>
                    <a:pt x="46" y="9"/>
                    <a:pt x="44" y="9"/>
                  </a:cubicBezTo>
                  <a:cubicBezTo>
                    <a:pt x="40" y="10"/>
                    <a:pt x="35" y="9"/>
                    <a:pt x="32" y="8"/>
                  </a:cubicBezTo>
                  <a:cubicBezTo>
                    <a:pt x="30" y="7"/>
                    <a:pt x="27" y="8"/>
                    <a:pt x="25" y="7"/>
                  </a:cubicBezTo>
                  <a:cubicBezTo>
                    <a:pt x="25" y="6"/>
                    <a:pt x="24" y="6"/>
                    <a:pt x="24" y="5"/>
                  </a:cubicBezTo>
                  <a:cubicBezTo>
                    <a:pt x="23" y="5"/>
                    <a:pt x="22" y="5"/>
                    <a:pt x="22" y="5"/>
                  </a:cubicBezTo>
                  <a:cubicBezTo>
                    <a:pt x="21" y="5"/>
                    <a:pt x="20" y="4"/>
                    <a:pt x="19" y="4"/>
                  </a:cubicBezTo>
                  <a:cubicBezTo>
                    <a:pt x="17" y="3"/>
                    <a:pt x="14" y="4"/>
                    <a:pt x="12" y="3"/>
                  </a:cubicBezTo>
                  <a:cubicBezTo>
                    <a:pt x="10" y="2"/>
                    <a:pt x="6" y="0"/>
                    <a:pt x="4" y="1"/>
                  </a:cubicBezTo>
                  <a:cubicBezTo>
                    <a:pt x="4" y="2"/>
                    <a:pt x="4" y="2"/>
                    <a:pt x="4" y="2"/>
                  </a:cubicBezTo>
                  <a:cubicBezTo>
                    <a:pt x="2" y="0"/>
                    <a:pt x="0" y="4"/>
                    <a:pt x="2" y="5"/>
                  </a:cubicBezTo>
                  <a:cubicBezTo>
                    <a:pt x="4" y="8"/>
                    <a:pt x="10" y="6"/>
                    <a:pt x="14" y="6"/>
                  </a:cubicBezTo>
                  <a:cubicBezTo>
                    <a:pt x="16" y="6"/>
                    <a:pt x="17" y="9"/>
                    <a:pt x="19" y="9"/>
                  </a:cubicBezTo>
                  <a:cubicBezTo>
                    <a:pt x="21" y="10"/>
                    <a:pt x="23" y="10"/>
                    <a:pt x="24" y="10"/>
                  </a:cubicBezTo>
                  <a:cubicBezTo>
                    <a:pt x="26" y="11"/>
                    <a:pt x="27" y="11"/>
                    <a:pt x="29" y="11"/>
                  </a:cubicBezTo>
                  <a:cubicBezTo>
                    <a:pt x="30" y="11"/>
                    <a:pt x="31" y="11"/>
                    <a:pt x="3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15"/>
            <p:cNvSpPr/>
            <p:nvPr/>
          </p:nvSpPr>
          <p:spPr bwMode="auto">
            <a:xfrm>
              <a:off x="8068469" y="-450849"/>
              <a:ext cx="152400" cy="119063"/>
            </a:xfrm>
            <a:custGeom>
              <a:avLst/>
              <a:gdLst>
                <a:gd name="T0" fmla="*/ 30 w 36"/>
                <a:gd name="T1" fmla="*/ 2 h 28"/>
                <a:gd name="T2" fmla="*/ 26 w 36"/>
                <a:gd name="T3" fmla="*/ 0 h 28"/>
                <a:gd name="T4" fmla="*/ 22 w 36"/>
                <a:gd name="T5" fmla="*/ 5 h 28"/>
                <a:gd name="T6" fmla="*/ 19 w 36"/>
                <a:gd name="T7" fmla="*/ 9 h 28"/>
                <a:gd name="T8" fmla="*/ 17 w 36"/>
                <a:gd name="T9" fmla="*/ 9 h 28"/>
                <a:gd name="T10" fmla="*/ 15 w 36"/>
                <a:gd name="T11" fmla="*/ 10 h 28"/>
                <a:gd name="T12" fmla="*/ 11 w 36"/>
                <a:gd name="T13" fmla="*/ 10 h 28"/>
                <a:gd name="T14" fmla="*/ 9 w 36"/>
                <a:gd name="T15" fmla="*/ 10 h 28"/>
                <a:gd name="T16" fmla="*/ 6 w 36"/>
                <a:gd name="T17" fmla="*/ 9 h 28"/>
                <a:gd name="T18" fmla="*/ 6 w 36"/>
                <a:gd name="T19" fmla="*/ 10 h 28"/>
                <a:gd name="T20" fmla="*/ 0 w 36"/>
                <a:gd name="T21" fmla="*/ 12 h 28"/>
                <a:gd name="T22" fmla="*/ 3 w 36"/>
                <a:gd name="T23" fmla="*/ 17 h 28"/>
                <a:gd name="T24" fmla="*/ 3 w 36"/>
                <a:gd name="T25" fmla="*/ 19 h 28"/>
                <a:gd name="T26" fmla="*/ 5 w 36"/>
                <a:gd name="T27" fmla="*/ 22 h 28"/>
                <a:gd name="T28" fmla="*/ 5 w 36"/>
                <a:gd name="T29" fmla="*/ 24 h 28"/>
                <a:gd name="T30" fmla="*/ 9 w 36"/>
                <a:gd name="T31" fmla="*/ 24 h 28"/>
                <a:gd name="T32" fmla="*/ 14 w 36"/>
                <a:gd name="T33" fmla="*/ 24 h 28"/>
                <a:gd name="T34" fmla="*/ 17 w 36"/>
                <a:gd name="T35" fmla="*/ 25 h 28"/>
                <a:gd name="T36" fmla="*/ 26 w 36"/>
                <a:gd name="T37" fmla="*/ 24 h 28"/>
                <a:gd name="T38" fmla="*/ 26 w 36"/>
                <a:gd name="T39" fmla="*/ 20 h 28"/>
                <a:gd name="T40" fmla="*/ 29 w 36"/>
                <a:gd name="T41" fmla="*/ 18 h 28"/>
                <a:gd name="T42" fmla="*/ 30 w 36"/>
                <a:gd name="T43" fmla="*/ 14 h 28"/>
                <a:gd name="T44" fmla="*/ 33 w 36"/>
                <a:gd name="T45" fmla="*/ 12 h 28"/>
                <a:gd name="T46" fmla="*/ 30 w 36"/>
                <a:gd name="T47" fmla="*/ 4 h 28"/>
                <a:gd name="T48" fmla="*/ 30 w 36"/>
                <a:gd name="T4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28">
                  <a:moveTo>
                    <a:pt x="30" y="2"/>
                  </a:moveTo>
                  <a:cubicBezTo>
                    <a:pt x="30" y="1"/>
                    <a:pt x="28" y="0"/>
                    <a:pt x="26" y="0"/>
                  </a:cubicBezTo>
                  <a:cubicBezTo>
                    <a:pt x="24" y="0"/>
                    <a:pt x="23" y="3"/>
                    <a:pt x="22" y="5"/>
                  </a:cubicBezTo>
                  <a:cubicBezTo>
                    <a:pt x="22" y="7"/>
                    <a:pt x="21" y="9"/>
                    <a:pt x="19" y="9"/>
                  </a:cubicBezTo>
                  <a:cubicBezTo>
                    <a:pt x="18" y="9"/>
                    <a:pt x="17" y="9"/>
                    <a:pt x="17" y="9"/>
                  </a:cubicBezTo>
                  <a:cubicBezTo>
                    <a:pt x="16" y="9"/>
                    <a:pt x="15" y="9"/>
                    <a:pt x="15" y="10"/>
                  </a:cubicBezTo>
                  <a:cubicBezTo>
                    <a:pt x="13" y="10"/>
                    <a:pt x="12" y="9"/>
                    <a:pt x="11" y="10"/>
                  </a:cubicBezTo>
                  <a:cubicBezTo>
                    <a:pt x="10" y="10"/>
                    <a:pt x="10" y="10"/>
                    <a:pt x="9" y="10"/>
                  </a:cubicBezTo>
                  <a:cubicBezTo>
                    <a:pt x="8" y="10"/>
                    <a:pt x="7" y="10"/>
                    <a:pt x="6" y="9"/>
                  </a:cubicBezTo>
                  <a:cubicBezTo>
                    <a:pt x="6" y="10"/>
                    <a:pt x="6" y="10"/>
                    <a:pt x="6" y="10"/>
                  </a:cubicBezTo>
                  <a:cubicBezTo>
                    <a:pt x="4" y="6"/>
                    <a:pt x="0" y="9"/>
                    <a:pt x="0" y="12"/>
                  </a:cubicBezTo>
                  <a:cubicBezTo>
                    <a:pt x="0" y="14"/>
                    <a:pt x="2" y="15"/>
                    <a:pt x="3" y="17"/>
                  </a:cubicBezTo>
                  <a:cubicBezTo>
                    <a:pt x="3" y="18"/>
                    <a:pt x="3" y="18"/>
                    <a:pt x="3" y="19"/>
                  </a:cubicBezTo>
                  <a:cubicBezTo>
                    <a:pt x="3" y="20"/>
                    <a:pt x="5" y="21"/>
                    <a:pt x="5" y="22"/>
                  </a:cubicBezTo>
                  <a:cubicBezTo>
                    <a:pt x="5" y="22"/>
                    <a:pt x="5" y="23"/>
                    <a:pt x="5" y="24"/>
                  </a:cubicBezTo>
                  <a:cubicBezTo>
                    <a:pt x="6" y="25"/>
                    <a:pt x="8" y="24"/>
                    <a:pt x="9" y="24"/>
                  </a:cubicBezTo>
                  <a:cubicBezTo>
                    <a:pt x="10" y="24"/>
                    <a:pt x="12" y="24"/>
                    <a:pt x="14" y="24"/>
                  </a:cubicBezTo>
                  <a:cubicBezTo>
                    <a:pt x="15" y="24"/>
                    <a:pt x="16" y="25"/>
                    <a:pt x="17" y="25"/>
                  </a:cubicBezTo>
                  <a:cubicBezTo>
                    <a:pt x="20" y="27"/>
                    <a:pt x="24" y="28"/>
                    <a:pt x="26" y="24"/>
                  </a:cubicBezTo>
                  <a:cubicBezTo>
                    <a:pt x="26" y="22"/>
                    <a:pt x="25" y="21"/>
                    <a:pt x="26" y="20"/>
                  </a:cubicBezTo>
                  <a:cubicBezTo>
                    <a:pt x="27" y="19"/>
                    <a:pt x="28" y="19"/>
                    <a:pt x="29" y="18"/>
                  </a:cubicBezTo>
                  <a:cubicBezTo>
                    <a:pt x="30" y="17"/>
                    <a:pt x="29" y="15"/>
                    <a:pt x="30" y="14"/>
                  </a:cubicBezTo>
                  <a:cubicBezTo>
                    <a:pt x="30" y="12"/>
                    <a:pt x="32" y="13"/>
                    <a:pt x="33" y="12"/>
                  </a:cubicBezTo>
                  <a:cubicBezTo>
                    <a:pt x="36" y="10"/>
                    <a:pt x="30" y="6"/>
                    <a:pt x="30" y="4"/>
                  </a:cubicBezTo>
                  <a:cubicBezTo>
                    <a:pt x="29" y="4"/>
                    <a:pt x="30" y="2"/>
                    <a:pt x="3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16"/>
            <p:cNvSpPr/>
            <p:nvPr/>
          </p:nvSpPr>
          <p:spPr bwMode="auto">
            <a:xfrm>
              <a:off x="8216107" y="-407987"/>
              <a:ext cx="80963" cy="93663"/>
            </a:xfrm>
            <a:custGeom>
              <a:avLst/>
              <a:gdLst>
                <a:gd name="T0" fmla="*/ 10 w 19"/>
                <a:gd name="T1" fmla="*/ 7 h 22"/>
                <a:gd name="T2" fmla="*/ 14 w 19"/>
                <a:gd name="T3" fmla="*/ 4 h 22"/>
                <a:gd name="T4" fmla="*/ 18 w 19"/>
                <a:gd name="T5" fmla="*/ 3 h 22"/>
                <a:gd name="T6" fmla="*/ 19 w 19"/>
                <a:gd name="T7" fmla="*/ 1 h 22"/>
                <a:gd name="T8" fmla="*/ 19 w 19"/>
                <a:gd name="T9" fmla="*/ 0 h 22"/>
                <a:gd name="T10" fmla="*/ 14 w 19"/>
                <a:gd name="T11" fmla="*/ 1 h 22"/>
                <a:gd name="T12" fmla="*/ 12 w 19"/>
                <a:gd name="T13" fmla="*/ 0 h 22"/>
                <a:gd name="T14" fmla="*/ 9 w 19"/>
                <a:gd name="T15" fmla="*/ 1 h 22"/>
                <a:gd name="T16" fmla="*/ 6 w 19"/>
                <a:gd name="T17" fmla="*/ 1 h 22"/>
                <a:gd name="T18" fmla="*/ 3 w 19"/>
                <a:gd name="T19" fmla="*/ 4 h 22"/>
                <a:gd name="T20" fmla="*/ 1 w 19"/>
                <a:gd name="T21" fmla="*/ 8 h 22"/>
                <a:gd name="T22" fmla="*/ 0 w 19"/>
                <a:gd name="T23" fmla="*/ 12 h 22"/>
                <a:gd name="T24" fmla="*/ 1 w 19"/>
                <a:gd name="T25" fmla="*/ 15 h 22"/>
                <a:gd name="T26" fmla="*/ 1 w 19"/>
                <a:gd name="T27" fmla="*/ 17 h 22"/>
                <a:gd name="T28" fmla="*/ 3 w 19"/>
                <a:gd name="T29" fmla="*/ 22 h 22"/>
                <a:gd name="T30" fmla="*/ 4 w 19"/>
                <a:gd name="T31" fmla="*/ 22 h 22"/>
                <a:gd name="T32" fmla="*/ 5 w 19"/>
                <a:gd name="T33" fmla="*/ 17 h 22"/>
                <a:gd name="T34" fmla="*/ 5 w 19"/>
                <a:gd name="T35" fmla="*/ 14 h 22"/>
                <a:gd name="T36" fmla="*/ 8 w 19"/>
                <a:gd name="T37" fmla="*/ 16 h 22"/>
                <a:gd name="T38" fmla="*/ 9 w 19"/>
                <a:gd name="T39" fmla="*/ 18 h 22"/>
                <a:gd name="T40" fmla="*/ 11 w 19"/>
                <a:gd name="T41" fmla="*/ 16 h 22"/>
                <a:gd name="T42" fmla="*/ 10 w 19"/>
                <a:gd name="T43" fmla="*/ 12 h 22"/>
                <a:gd name="T44" fmla="*/ 8 w 19"/>
                <a:gd name="T45" fmla="*/ 11 h 22"/>
                <a:gd name="T46" fmla="*/ 10 w 19"/>
                <a:gd name="T47"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22">
                  <a:moveTo>
                    <a:pt x="10" y="7"/>
                  </a:moveTo>
                  <a:cubicBezTo>
                    <a:pt x="11" y="6"/>
                    <a:pt x="13" y="4"/>
                    <a:pt x="14" y="4"/>
                  </a:cubicBezTo>
                  <a:cubicBezTo>
                    <a:pt x="16" y="4"/>
                    <a:pt x="17" y="4"/>
                    <a:pt x="18" y="3"/>
                  </a:cubicBezTo>
                  <a:cubicBezTo>
                    <a:pt x="19" y="3"/>
                    <a:pt x="19" y="2"/>
                    <a:pt x="19" y="1"/>
                  </a:cubicBezTo>
                  <a:cubicBezTo>
                    <a:pt x="19" y="0"/>
                    <a:pt x="19" y="0"/>
                    <a:pt x="19" y="0"/>
                  </a:cubicBezTo>
                  <a:cubicBezTo>
                    <a:pt x="17" y="0"/>
                    <a:pt x="15" y="1"/>
                    <a:pt x="14" y="1"/>
                  </a:cubicBezTo>
                  <a:cubicBezTo>
                    <a:pt x="13" y="1"/>
                    <a:pt x="13" y="0"/>
                    <a:pt x="12" y="0"/>
                  </a:cubicBezTo>
                  <a:cubicBezTo>
                    <a:pt x="11" y="0"/>
                    <a:pt x="10" y="1"/>
                    <a:pt x="9" y="1"/>
                  </a:cubicBezTo>
                  <a:cubicBezTo>
                    <a:pt x="8" y="1"/>
                    <a:pt x="7" y="0"/>
                    <a:pt x="6" y="1"/>
                  </a:cubicBezTo>
                  <a:cubicBezTo>
                    <a:pt x="5" y="1"/>
                    <a:pt x="4" y="3"/>
                    <a:pt x="3" y="4"/>
                  </a:cubicBezTo>
                  <a:cubicBezTo>
                    <a:pt x="2" y="5"/>
                    <a:pt x="2" y="7"/>
                    <a:pt x="1" y="8"/>
                  </a:cubicBezTo>
                  <a:cubicBezTo>
                    <a:pt x="1" y="10"/>
                    <a:pt x="0" y="11"/>
                    <a:pt x="0" y="12"/>
                  </a:cubicBezTo>
                  <a:cubicBezTo>
                    <a:pt x="0" y="14"/>
                    <a:pt x="1" y="13"/>
                    <a:pt x="1" y="15"/>
                  </a:cubicBezTo>
                  <a:cubicBezTo>
                    <a:pt x="2" y="16"/>
                    <a:pt x="1" y="16"/>
                    <a:pt x="1" y="17"/>
                  </a:cubicBezTo>
                  <a:cubicBezTo>
                    <a:pt x="1" y="19"/>
                    <a:pt x="1" y="21"/>
                    <a:pt x="3" y="22"/>
                  </a:cubicBezTo>
                  <a:cubicBezTo>
                    <a:pt x="3" y="22"/>
                    <a:pt x="3" y="22"/>
                    <a:pt x="4" y="22"/>
                  </a:cubicBezTo>
                  <a:cubicBezTo>
                    <a:pt x="5" y="21"/>
                    <a:pt x="5" y="18"/>
                    <a:pt x="5" y="17"/>
                  </a:cubicBezTo>
                  <a:cubicBezTo>
                    <a:pt x="5" y="16"/>
                    <a:pt x="4" y="14"/>
                    <a:pt x="5" y="14"/>
                  </a:cubicBezTo>
                  <a:cubicBezTo>
                    <a:pt x="7" y="13"/>
                    <a:pt x="8" y="15"/>
                    <a:pt x="8" y="16"/>
                  </a:cubicBezTo>
                  <a:cubicBezTo>
                    <a:pt x="8" y="17"/>
                    <a:pt x="8" y="18"/>
                    <a:pt x="9" y="18"/>
                  </a:cubicBezTo>
                  <a:cubicBezTo>
                    <a:pt x="11" y="18"/>
                    <a:pt x="11" y="17"/>
                    <a:pt x="11" y="16"/>
                  </a:cubicBezTo>
                  <a:cubicBezTo>
                    <a:pt x="11" y="15"/>
                    <a:pt x="11" y="13"/>
                    <a:pt x="10" y="12"/>
                  </a:cubicBezTo>
                  <a:cubicBezTo>
                    <a:pt x="10" y="11"/>
                    <a:pt x="8" y="11"/>
                    <a:pt x="8" y="11"/>
                  </a:cubicBezTo>
                  <a:cubicBezTo>
                    <a:pt x="6" y="9"/>
                    <a:pt x="9" y="7"/>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Rectangle 17"/>
            <p:cNvSpPr>
              <a:spLocks noChangeArrowheads="1"/>
            </p:cNvSpPr>
            <p:nvPr/>
          </p:nvSpPr>
          <p:spPr bwMode="auto">
            <a:xfrm>
              <a:off x="8297069" y="-407987"/>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4" name="Freeform 18"/>
            <p:cNvSpPr/>
            <p:nvPr/>
          </p:nvSpPr>
          <p:spPr bwMode="auto">
            <a:xfrm>
              <a:off x="8335169" y="-420687"/>
              <a:ext cx="25400" cy="50800"/>
            </a:xfrm>
            <a:custGeom>
              <a:avLst/>
              <a:gdLst>
                <a:gd name="T0" fmla="*/ 1 w 6"/>
                <a:gd name="T1" fmla="*/ 8 h 12"/>
                <a:gd name="T2" fmla="*/ 4 w 6"/>
                <a:gd name="T3" fmla="*/ 10 h 12"/>
                <a:gd name="T4" fmla="*/ 3 w 6"/>
                <a:gd name="T5" fmla="*/ 6 h 12"/>
                <a:gd name="T6" fmla="*/ 5 w 6"/>
                <a:gd name="T7" fmla="*/ 4 h 12"/>
                <a:gd name="T8" fmla="*/ 0 w 6"/>
                <a:gd name="T9" fmla="*/ 2 h 12"/>
                <a:gd name="T10" fmla="*/ 1 w 6"/>
                <a:gd name="T11" fmla="*/ 2 h 12"/>
                <a:gd name="T12" fmla="*/ 1 w 6"/>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6" h="12">
                  <a:moveTo>
                    <a:pt x="1" y="8"/>
                  </a:moveTo>
                  <a:cubicBezTo>
                    <a:pt x="1" y="9"/>
                    <a:pt x="3" y="12"/>
                    <a:pt x="4" y="10"/>
                  </a:cubicBezTo>
                  <a:cubicBezTo>
                    <a:pt x="6" y="8"/>
                    <a:pt x="3" y="7"/>
                    <a:pt x="3" y="6"/>
                  </a:cubicBezTo>
                  <a:cubicBezTo>
                    <a:pt x="4" y="5"/>
                    <a:pt x="5" y="5"/>
                    <a:pt x="5" y="4"/>
                  </a:cubicBezTo>
                  <a:cubicBezTo>
                    <a:pt x="5" y="2"/>
                    <a:pt x="1" y="0"/>
                    <a:pt x="0" y="2"/>
                  </a:cubicBezTo>
                  <a:cubicBezTo>
                    <a:pt x="1" y="2"/>
                    <a:pt x="1" y="2"/>
                    <a:pt x="1" y="2"/>
                  </a:cubicBezTo>
                  <a:cubicBezTo>
                    <a:pt x="0" y="4"/>
                    <a:pt x="0" y="6"/>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
            <p:cNvSpPr/>
            <p:nvPr/>
          </p:nvSpPr>
          <p:spPr bwMode="auto">
            <a:xfrm>
              <a:off x="8284369" y="-280987"/>
              <a:ext cx="50800" cy="38100"/>
            </a:xfrm>
            <a:custGeom>
              <a:avLst/>
              <a:gdLst>
                <a:gd name="T0" fmla="*/ 4 w 12"/>
                <a:gd name="T1" fmla="*/ 6 h 9"/>
                <a:gd name="T2" fmla="*/ 10 w 12"/>
                <a:gd name="T3" fmla="*/ 5 h 9"/>
                <a:gd name="T4" fmla="*/ 8 w 12"/>
                <a:gd name="T5" fmla="*/ 1 h 9"/>
                <a:gd name="T6" fmla="*/ 9 w 12"/>
                <a:gd name="T7" fmla="*/ 1 h 9"/>
                <a:gd name="T8" fmla="*/ 4 w 12"/>
                <a:gd name="T9" fmla="*/ 1 h 9"/>
                <a:gd name="T10" fmla="*/ 3 w 12"/>
                <a:gd name="T11" fmla="*/ 3 h 9"/>
                <a:gd name="T12" fmla="*/ 2 w 12"/>
                <a:gd name="T13" fmla="*/ 3 h 9"/>
                <a:gd name="T14" fmla="*/ 0 w 12"/>
                <a:gd name="T15" fmla="*/ 9 h 9"/>
                <a:gd name="T16" fmla="*/ 4 w 12"/>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9">
                  <a:moveTo>
                    <a:pt x="4" y="6"/>
                  </a:moveTo>
                  <a:cubicBezTo>
                    <a:pt x="6" y="5"/>
                    <a:pt x="8" y="6"/>
                    <a:pt x="10" y="5"/>
                  </a:cubicBezTo>
                  <a:cubicBezTo>
                    <a:pt x="12" y="3"/>
                    <a:pt x="10" y="1"/>
                    <a:pt x="8" y="1"/>
                  </a:cubicBezTo>
                  <a:cubicBezTo>
                    <a:pt x="9" y="1"/>
                    <a:pt x="9" y="1"/>
                    <a:pt x="9" y="1"/>
                  </a:cubicBezTo>
                  <a:cubicBezTo>
                    <a:pt x="7" y="1"/>
                    <a:pt x="5" y="0"/>
                    <a:pt x="4" y="1"/>
                  </a:cubicBezTo>
                  <a:cubicBezTo>
                    <a:pt x="3" y="2"/>
                    <a:pt x="3" y="2"/>
                    <a:pt x="3" y="3"/>
                  </a:cubicBezTo>
                  <a:cubicBezTo>
                    <a:pt x="2" y="3"/>
                    <a:pt x="2" y="3"/>
                    <a:pt x="2" y="3"/>
                  </a:cubicBezTo>
                  <a:cubicBezTo>
                    <a:pt x="1" y="5"/>
                    <a:pt x="0" y="6"/>
                    <a:pt x="0" y="9"/>
                  </a:cubicBezTo>
                  <a:cubicBezTo>
                    <a:pt x="2" y="9"/>
                    <a:pt x="3"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20"/>
            <p:cNvSpPr/>
            <p:nvPr/>
          </p:nvSpPr>
          <p:spPr bwMode="auto">
            <a:xfrm>
              <a:off x="8322469" y="-357187"/>
              <a:ext cx="63500" cy="30163"/>
            </a:xfrm>
            <a:custGeom>
              <a:avLst/>
              <a:gdLst>
                <a:gd name="T0" fmla="*/ 9 w 15"/>
                <a:gd name="T1" fmla="*/ 1 h 7"/>
                <a:gd name="T2" fmla="*/ 4 w 15"/>
                <a:gd name="T3" fmla="*/ 1 h 7"/>
                <a:gd name="T4" fmla="*/ 2 w 15"/>
                <a:gd name="T5" fmla="*/ 2 h 7"/>
                <a:gd name="T6" fmla="*/ 0 w 15"/>
                <a:gd name="T7" fmla="*/ 3 h 7"/>
                <a:gd name="T8" fmla="*/ 0 w 15"/>
                <a:gd name="T9" fmla="*/ 5 h 7"/>
                <a:gd name="T10" fmla="*/ 6 w 15"/>
                <a:gd name="T11" fmla="*/ 5 h 7"/>
                <a:gd name="T12" fmla="*/ 11 w 15"/>
                <a:gd name="T13" fmla="*/ 6 h 7"/>
                <a:gd name="T14" fmla="*/ 13 w 15"/>
                <a:gd name="T15" fmla="*/ 2 h 7"/>
                <a:gd name="T16" fmla="*/ 14 w 15"/>
                <a:gd name="T17" fmla="*/ 2 h 7"/>
                <a:gd name="T18" fmla="*/ 9 w 15"/>
                <a:gd name="T1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7">
                  <a:moveTo>
                    <a:pt x="9" y="1"/>
                  </a:moveTo>
                  <a:cubicBezTo>
                    <a:pt x="7" y="1"/>
                    <a:pt x="6" y="0"/>
                    <a:pt x="4" y="1"/>
                  </a:cubicBezTo>
                  <a:cubicBezTo>
                    <a:pt x="3" y="1"/>
                    <a:pt x="2" y="2"/>
                    <a:pt x="2" y="2"/>
                  </a:cubicBezTo>
                  <a:cubicBezTo>
                    <a:pt x="1" y="2"/>
                    <a:pt x="1" y="2"/>
                    <a:pt x="0" y="3"/>
                  </a:cubicBezTo>
                  <a:cubicBezTo>
                    <a:pt x="0" y="5"/>
                    <a:pt x="0" y="5"/>
                    <a:pt x="0" y="5"/>
                  </a:cubicBezTo>
                  <a:cubicBezTo>
                    <a:pt x="1" y="7"/>
                    <a:pt x="5" y="5"/>
                    <a:pt x="6" y="5"/>
                  </a:cubicBezTo>
                  <a:cubicBezTo>
                    <a:pt x="9" y="5"/>
                    <a:pt x="9" y="7"/>
                    <a:pt x="11" y="6"/>
                  </a:cubicBezTo>
                  <a:cubicBezTo>
                    <a:pt x="14" y="6"/>
                    <a:pt x="15" y="4"/>
                    <a:pt x="13" y="2"/>
                  </a:cubicBezTo>
                  <a:cubicBezTo>
                    <a:pt x="14" y="2"/>
                    <a:pt x="14" y="2"/>
                    <a:pt x="14" y="2"/>
                  </a:cubicBezTo>
                  <a:cubicBezTo>
                    <a:pt x="14" y="0"/>
                    <a:pt x="10"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21"/>
            <p:cNvSpPr/>
            <p:nvPr/>
          </p:nvSpPr>
          <p:spPr bwMode="auto">
            <a:xfrm>
              <a:off x="8393907" y="-387349"/>
              <a:ext cx="276225" cy="144463"/>
            </a:xfrm>
            <a:custGeom>
              <a:avLst/>
              <a:gdLst>
                <a:gd name="T0" fmla="*/ 56 w 65"/>
                <a:gd name="T1" fmla="*/ 24 h 34"/>
                <a:gd name="T2" fmla="*/ 54 w 65"/>
                <a:gd name="T3" fmla="*/ 21 h 34"/>
                <a:gd name="T4" fmla="*/ 50 w 65"/>
                <a:gd name="T5" fmla="*/ 18 h 34"/>
                <a:gd name="T6" fmla="*/ 48 w 65"/>
                <a:gd name="T7" fmla="*/ 16 h 34"/>
                <a:gd name="T8" fmla="*/ 42 w 65"/>
                <a:gd name="T9" fmla="*/ 11 h 34"/>
                <a:gd name="T10" fmla="*/ 36 w 65"/>
                <a:gd name="T11" fmla="*/ 9 h 34"/>
                <a:gd name="T12" fmla="*/ 30 w 65"/>
                <a:gd name="T13" fmla="*/ 6 h 34"/>
                <a:gd name="T14" fmla="*/ 27 w 65"/>
                <a:gd name="T15" fmla="*/ 6 h 34"/>
                <a:gd name="T16" fmla="*/ 21 w 65"/>
                <a:gd name="T17" fmla="*/ 4 h 34"/>
                <a:gd name="T18" fmla="*/ 14 w 65"/>
                <a:gd name="T19" fmla="*/ 7 h 34"/>
                <a:gd name="T20" fmla="*/ 11 w 65"/>
                <a:gd name="T21" fmla="*/ 7 h 34"/>
                <a:gd name="T22" fmla="*/ 9 w 65"/>
                <a:gd name="T23" fmla="*/ 2 h 34"/>
                <a:gd name="T24" fmla="*/ 3 w 65"/>
                <a:gd name="T25" fmla="*/ 0 h 34"/>
                <a:gd name="T26" fmla="*/ 0 w 65"/>
                <a:gd name="T27" fmla="*/ 3 h 34"/>
                <a:gd name="T28" fmla="*/ 0 w 65"/>
                <a:gd name="T29" fmla="*/ 2 h 34"/>
                <a:gd name="T30" fmla="*/ 2 w 65"/>
                <a:gd name="T31" fmla="*/ 9 h 34"/>
                <a:gd name="T32" fmla="*/ 4 w 65"/>
                <a:gd name="T33" fmla="*/ 12 h 34"/>
                <a:gd name="T34" fmla="*/ 9 w 65"/>
                <a:gd name="T35" fmla="*/ 13 h 34"/>
                <a:gd name="T36" fmla="*/ 13 w 65"/>
                <a:gd name="T37" fmla="*/ 13 h 34"/>
                <a:gd name="T38" fmla="*/ 17 w 65"/>
                <a:gd name="T39" fmla="*/ 13 h 34"/>
                <a:gd name="T40" fmla="*/ 22 w 65"/>
                <a:gd name="T41" fmla="*/ 17 h 34"/>
                <a:gd name="T42" fmla="*/ 23 w 65"/>
                <a:gd name="T43" fmla="*/ 20 h 34"/>
                <a:gd name="T44" fmla="*/ 25 w 65"/>
                <a:gd name="T45" fmla="*/ 23 h 34"/>
                <a:gd name="T46" fmla="*/ 23 w 65"/>
                <a:gd name="T47" fmla="*/ 27 h 34"/>
                <a:gd name="T48" fmla="*/ 25 w 65"/>
                <a:gd name="T49" fmla="*/ 26 h 34"/>
                <a:gd name="T50" fmla="*/ 28 w 65"/>
                <a:gd name="T51" fmla="*/ 26 h 34"/>
                <a:gd name="T52" fmla="*/ 29 w 65"/>
                <a:gd name="T53" fmla="*/ 28 h 34"/>
                <a:gd name="T54" fmla="*/ 34 w 65"/>
                <a:gd name="T55" fmla="*/ 29 h 34"/>
                <a:gd name="T56" fmla="*/ 34 w 65"/>
                <a:gd name="T57" fmla="*/ 29 h 34"/>
                <a:gd name="T58" fmla="*/ 39 w 65"/>
                <a:gd name="T59" fmla="*/ 28 h 34"/>
                <a:gd name="T60" fmla="*/ 41 w 65"/>
                <a:gd name="T61" fmla="*/ 24 h 34"/>
                <a:gd name="T62" fmla="*/ 48 w 65"/>
                <a:gd name="T63" fmla="*/ 27 h 34"/>
                <a:gd name="T64" fmla="*/ 53 w 65"/>
                <a:gd name="T65" fmla="*/ 28 h 34"/>
                <a:gd name="T66" fmla="*/ 56 w 65"/>
                <a:gd name="T67" fmla="*/ 33 h 34"/>
                <a:gd name="T68" fmla="*/ 63 w 65"/>
                <a:gd name="T69" fmla="*/ 33 h 34"/>
                <a:gd name="T70" fmla="*/ 63 w 65"/>
                <a:gd name="T71" fmla="*/ 34 h 34"/>
                <a:gd name="T72" fmla="*/ 64 w 65"/>
                <a:gd name="T73" fmla="*/ 34 h 34"/>
                <a:gd name="T74" fmla="*/ 60 w 65"/>
                <a:gd name="T75" fmla="*/ 29 h 34"/>
                <a:gd name="T76" fmla="*/ 60 w 65"/>
                <a:gd name="T77" fmla="*/ 28 h 34"/>
                <a:gd name="T78" fmla="*/ 58 w 65"/>
                <a:gd name="T79" fmla="*/ 27 h 34"/>
                <a:gd name="T80" fmla="*/ 56 w 65"/>
                <a:gd name="T8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34">
                  <a:moveTo>
                    <a:pt x="56" y="24"/>
                  </a:moveTo>
                  <a:cubicBezTo>
                    <a:pt x="55" y="23"/>
                    <a:pt x="54" y="23"/>
                    <a:pt x="54" y="21"/>
                  </a:cubicBezTo>
                  <a:cubicBezTo>
                    <a:pt x="54" y="19"/>
                    <a:pt x="52" y="19"/>
                    <a:pt x="50" y="18"/>
                  </a:cubicBezTo>
                  <a:cubicBezTo>
                    <a:pt x="49" y="18"/>
                    <a:pt x="49" y="17"/>
                    <a:pt x="48" y="16"/>
                  </a:cubicBezTo>
                  <a:cubicBezTo>
                    <a:pt x="47" y="14"/>
                    <a:pt x="45" y="11"/>
                    <a:pt x="42" y="11"/>
                  </a:cubicBezTo>
                  <a:cubicBezTo>
                    <a:pt x="40" y="10"/>
                    <a:pt x="38" y="9"/>
                    <a:pt x="36" y="9"/>
                  </a:cubicBezTo>
                  <a:cubicBezTo>
                    <a:pt x="34" y="8"/>
                    <a:pt x="32" y="6"/>
                    <a:pt x="30" y="6"/>
                  </a:cubicBezTo>
                  <a:cubicBezTo>
                    <a:pt x="30" y="7"/>
                    <a:pt x="28" y="6"/>
                    <a:pt x="27" y="6"/>
                  </a:cubicBezTo>
                  <a:cubicBezTo>
                    <a:pt x="25" y="5"/>
                    <a:pt x="23" y="4"/>
                    <a:pt x="21" y="4"/>
                  </a:cubicBezTo>
                  <a:cubicBezTo>
                    <a:pt x="18" y="4"/>
                    <a:pt x="17" y="5"/>
                    <a:pt x="14" y="7"/>
                  </a:cubicBezTo>
                  <a:cubicBezTo>
                    <a:pt x="13" y="8"/>
                    <a:pt x="12" y="8"/>
                    <a:pt x="11" y="7"/>
                  </a:cubicBezTo>
                  <a:cubicBezTo>
                    <a:pt x="9" y="6"/>
                    <a:pt x="10" y="3"/>
                    <a:pt x="9" y="2"/>
                  </a:cubicBezTo>
                  <a:cubicBezTo>
                    <a:pt x="7" y="0"/>
                    <a:pt x="5" y="0"/>
                    <a:pt x="3" y="0"/>
                  </a:cubicBezTo>
                  <a:cubicBezTo>
                    <a:pt x="1" y="0"/>
                    <a:pt x="1" y="2"/>
                    <a:pt x="0" y="3"/>
                  </a:cubicBezTo>
                  <a:cubicBezTo>
                    <a:pt x="0" y="2"/>
                    <a:pt x="0" y="2"/>
                    <a:pt x="0" y="2"/>
                  </a:cubicBezTo>
                  <a:cubicBezTo>
                    <a:pt x="0" y="5"/>
                    <a:pt x="1" y="7"/>
                    <a:pt x="2" y="9"/>
                  </a:cubicBezTo>
                  <a:cubicBezTo>
                    <a:pt x="3" y="9"/>
                    <a:pt x="4" y="12"/>
                    <a:pt x="4" y="12"/>
                  </a:cubicBezTo>
                  <a:cubicBezTo>
                    <a:pt x="5" y="13"/>
                    <a:pt x="8" y="13"/>
                    <a:pt x="9" y="13"/>
                  </a:cubicBezTo>
                  <a:cubicBezTo>
                    <a:pt x="10" y="13"/>
                    <a:pt x="11" y="12"/>
                    <a:pt x="13" y="13"/>
                  </a:cubicBezTo>
                  <a:cubicBezTo>
                    <a:pt x="14" y="13"/>
                    <a:pt x="16" y="13"/>
                    <a:pt x="17" y="13"/>
                  </a:cubicBezTo>
                  <a:cubicBezTo>
                    <a:pt x="18" y="14"/>
                    <a:pt x="21" y="16"/>
                    <a:pt x="22" y="17"/>
                  </a:cubicBezTo>
                  <a:cubicBezTo>
                    <a:pt x="22" y="18"/>
                    <a:pt x="22" y="19"/>
                    <a:pt x="23" y="20"/>
                  </a:cubicBezTo>
                  <a:cubicBezTo>
                    <a:pt x="23" y="21"/>
                    <a:pt x="25" y="22"/>
                    <a:pt x="25" y="23"/>
                  </a:cubicBezTo>
                  <a:cubicBezTo>
                    <a:pt x="24" y="24"/>
                    <a:pt x="20" y="27"/>
                    <a:pt x="23" y="27"/>
                  </a:cubicBezTo>
                  <a:cubicBezTo>
                    <a:pt x="24" y="27"/>
                    <a:pt x="25" y="26"/>
                    <a:pt x="25" y="26"/>
                  </a:cubicBezTo>
                  <a:cubicBezTo>
                    <a:pt x="26" y="26"/>
                    <a:pt x="27" y="26"/>
                    <a:pt x="28" y="26"/>
                  </a:cubicBezTo>
                  <a:cubicBezTo>
                    <a:pt x="29" y="27"/>
                    <a:pt x="28" y="28"/>
                    <a:pt x="29" y="28"/>
                  </a:cubicBezTo>
                  <a:cubicBezTo>
                    <a:pt x="30" y="29"/>
                    <a:pt x="32" y="29"/>
                    <a:pt x="34" y="29"/>
                  </a:cubicBezTo>
                  <a:cubicBezTo>
                    <a:pt x="34" y="29"/>
                    <a:pt x="34" y="29"/>
                    <a:pt x="34" y="29"/>
                  </a:cubicBezTo>
                  <a:cubicBezTo>
                    <a:pt x="35" y="29"/>
                    <a:pt x="38" y="28"/>
                    <a:pt x="39" y="28"/>
                  </a:cubicBezTo>
                  <a:cubicBezTo>
                    <a:pt x="40" y="27"/>
                    <a:pt x="40" y="25"/>
                    <a:pt x="41" y="24"/>
                  </a:cubicBezTo>
                  <a:cubicBezTo>
                    <a:pt x="44" y="23"/>
                    <a:pt x="46" y="26"/>
                    <a:pt x="48" y="27"/>
                  </a:cubicBezTo>
                  <a:cubicBezTo>
                    <a:pt x="49" y="28"/>
                    <a:pt x="51" y="28"/>
                    <a:pt x="53" y="28"/>
                  </a:cubicBezTo>
                  <a:cubicBezTo>
                    <a:pt x="54" y="30"/>
                    <a:pt x="55" y="32"/>
                    <a:pt x="56" y="33"/>
                  </a:cubicBezTo>
                  <a:cubicBezTo>
                    <a:pt x="58" y="34"/>
                    <a:pt x="61" y="33"/>
                    <a:pt x="63" y="33"/>
                  </a:cubicBezTo>
                  <a:cubicBezTo>
                    <a:pt x="63" y="34"/>
                    <a:pt x="63" y="34"/>
                    <a:pt x="63" y="34"/>
                  </a:cubicBezTo>
                  <a:cubicBezTo>
                    <a:pt x="64" y="34"/>
                    <a:pt x="64" y="34"/>
                    <a:pt x="64" y="34"/>
                  </a:cubicBezTo>
                  <a:cubicBezTo>
                    <a:pt x="65" y="32"/>
                    <a:pt x="61" y="30"/>
                    <a:pt x="60" y="29"/>
                  </a:cubicBezTo>
                  <a:cubicBezTo>
                    <a:pt x="60" y="28"/>
                    <a:pt x="60" y="28"/>
                    <a:pt x="60" y="28"/>
                  </a:cubicBezTo>
                  <a:cubicBezTo>
                    <a:pt x="59" y="27"/>
                    <a:pt x="58" y="27"/>
                    <a:pt x="58" y="27"/>
                  </a:cubicBezTo>
                  <a:cubicBezTo>
                    <a:pt x="57" y="26"/>
                    <a:pt x="56" y="25"/>
                    <a:pt x="56"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Rectangle 22"/>
            <p:cNvSpPr>
              <a:spLocks noChangeArrowheads="1"/>
            </p:cNvSpPr>
            <p:nvPr/>
          </p:nvSpPr>
          <p:spPr bwMode="auto">
            <a:xfrm>
              <a:off x="8665369" y="-319087"/>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9" name="Freeform 23"/>
            <p:cNvSpPr/>
            <p:nvPr/>
          </p:nvSpPr>
          <p:spPr bwMode="auto">
            <a:xfrm>
              <a:off x="8627269" y="-336549"/>
              <a:ext cx="76200" cy="34925"/>
            </a:xfrm>
            <a:custGeom>
              <a:avLst/>
              <a:gdLst>
                <a:gd name="T0" fmla="*/ 3 w 18"/>
                <a:gd name="T1" fmla="*/ 7 h 8"/>
                <a:gd name="T2" fmla="*/ 9 w 18"/>
                <a:gd name="T3" fmla="*/ 7 h 8"/>
                <a:gd name="T4" fmla="*/ 13 w 18"/>
                <a:gd name="T5" fmla="*/ 6 h 8"/>
                <a:gd name="T6" fmla="*/ 15 w 18"/>
                <a:gd name="T7" fmla="*/ 1 h 8"/>
                <a:gd name="T8" fmla="*/ 11 w 18"/>
                <a:gd name="T9" fmla="*/ 3 h 8"/>
                <a:gd name="T10" fmla="*/ 9 w 18"/>
                <a:gd name="T11" fmla="*/ 4 h 8"/>
                <a:gd name="T12" fmla="*/ 3 w 18"/>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3" y="7"/>
                  </a:moveTo>
                  <a:cubicBezTo>
                    <a:pt x="5" y="8"/>
                    <a:pt x="7" y="7"/>
                    <a:pt x="9" y="7"/>
                  </a:cubicBezTo>
                  <a:cubicBezTo>
                    <a:pt x="10" y="7"/>
                    <a:pt x="12" y="7"/>
                    <a:pt x="13" y="6"/>
                  </a:cubicBezTo>
                  <a:cubicBezTo>
                    <a:pt x="14" y="5"/>
                    <a:pt x="18" y="2"/>
                    <a:pt x="15" y="1"/>
                  </a:cubicBezTo>
                  <a:cubicBezTo>
                    <a:pt x="13" y="0"/>
                    <a:pt x="13" y="3"/>
                    <a:pt x="11" y="3"/>
                  </a:cubicBezTo>
                  <a:cubicBezTo>
                    <a:pt x="11" y="4"/>
                    <a:pt x="10" y="4"/>
                    <a:pt x="9" y="4"/>
                  </a:cubicBezTo>
                  <a:cubicBezTo>
                    <a:pt x="7" y="4"/>
                    <a:pt x="0" y="4"/>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24"/>
            <p:cNvSpPr/>
            <p:nvPr/>
          </p:nvSpPr>
          <p:spPr bwMode="auto">
            <a:xfrm>
              <a:off x="8127207" y="-238124"/>
              <a:ext cx="585788" cy="411163"/>
            </a:xfrm>
            <a:custGeom>
              <a:avLst/>
              <a:gdLst>
                <a:gd name="T0" fmla="*/ 136 w 138"/>
                <a:gd name="T1" fmla="*/ 48 h 97"/>
                <a:gd name="T2" fmla="*/ 132 w 138"/>
                <a:gd name="T3" fmla="*/ 44 h 97"/>
                <a:gd name="T4" fmla="*/ 128 w 138"/>
                <a:gd name="T5" fmla="*/ 38 h 97"/>
                <a:gd name="T6" fmla="*/ 119 w 138"/>
                <a:gd name="T7" fmla="*/ 30 h 97"/>
                <a:gd name="T8" fmla="*/ 114 w 138"/>
                <a:gd name="T9" fmla="*/ 22 h 97"/>
                <a:gd name="T10" fmla="*/ 111 w 138"/>
                <a:gd name="T11" fmla="*/ 14 h 97"/>
                <a:gd name="T12" fmla="*/ 105 w 138"/>
                <a:gd name="T13" fmla="*/ 8 h 97"/>
                <a:gd name="T14" fmla="*/ 102 w 138"/>
                <a:gd name="T15" fmla="*/ 1 h 97"/>
                <a:gd name="T16" fmla="*/ 99 w 138"/>
                <a:gd name="T17" fmla="*/ 5 h 97"/>
                <a:gd name="T18" fmla="*/ 99 w 138"/>
                <a:gd name="T19" fmla="*/ 12 h 97"/>
                <a:gd name="T20" fmla="*/ 87 w 138"/>
                <a:gd name="T21" fmla="*/ 19 h 97"/>
                <a:gd name="T22" fmla="*/ 78 w 138"/>
                <a:gd name="T23" fmla="*/ 12 h 97"/>
                <a:gd name="T24" fmla="*/ 82 w 138"/>
                <a:gd name="T25" fmla="*/ 3 h 97"/>
                <a:gd name="T26" fmla="*/ 72 w 138"/>
                <a:gd name="T27" fmla="*/ 4 h 97"/>
                <a:gd name="T28" fmla="*/ 58 w 138"/>
                <a:gd name="T29" fmla="*/ 8 h 97"/>
                <a:gd name="T30" fmla="*/ 55 w 138"/>
                <a:gd name="T31" fmla="*/ 12 h 97"/>
                <a:gd name="T32" fmla="*/ 50 w 138"/>
                <a:gd name="T33" fmla="*/ 10 h 97"/>
                <a:gd name="T34" fmla="*/ 41 w 138"/>
                <a:gd name="T35" fmla="*/ 14 h 97"/>
                <a:gd name="T36" fmla="*/ 32 w 138"/>
                <a:gd name="T37" fmla="*/ 19 h 97"/>
                <a:gd name="T38" fmla="*/ 28 w 138"/>
                <a:gd name="T39" fmla="*/ 26 h 97"/>
                <a:gd name="T40" fmla="*/ 26 w 138"/>
                <a:gd name="T41" fmla="*/ 28 h 97"/>
                <a:gd name="T42" fmla="*/ 11 w 138"/>
                <a:gd name="T43" fmla="*/ 35 h 97"/>
                <a:gd name="T44" fmla="*/ 2 w 138"/>
                <a:gd name="T45" fmla="*/ 42 h 97"/>
                <a:gd name="T46" fmla="*/ 3 w 138"/>
                <a:gd name="T47" fmla="*/ 51 h 97"/>
                <a:gd name="T48" fmla="*/ 2 w 138"/>
                <a:gd name="T49" fmla="*/ 54 h 97"/>
                <a:gd name="T50" fmla="*/ 7 w 138"/>
                <a:gd name="T51" fmla="*/ 63 h 97"/>
                <a:gd name="T52" fmla="*/ 10 w 138"/>
                <a:gd name="T53" fmla="*/ 73 h 97"/>
                <a:gd name="T54" fmla="*/ 16 w 138"/>
                <a:gd name="T55" fmla="*/ 83 h 97"/>
                <a:gd name="T56" fmla="*/ 27 w 138"/>
                <a:gd name="T57" fmla="*/ 79 h 97"/>
                <a:gd name="T58" fmla="*/ 36 w 138"/>
                <a:gd name="T59" fmla="*/ 77 h 97"/>
                <a:gd name="T60" fmla="*/ 45 w 138"/>
                <a:gd name="T61" fmla="*/ 72 h 97"/>
                <a:gd name="T62" fmla="*/ 56 w 138"/>
                <a:gd name="T63" fmla="*/ 69 h 97"/>
                <a:gd name="T64" fmla="*/ 65 w 138"/>
                <a:gd name="T65" fmla="*/ 69 h 97"/>
                <a:gd name="T66" fmla="*/ 70 w 138"/>
                <a:gd name="T67" fmla="*/ 72 h 97"/>
                <a:gd name="T68" fmla="*/ 73 w 138"/>
                <a:gd name="T69" fmla="*/ 75 h 97"/>
                <a:gd name="T70" fmla="*/ 80 w 138"/>
                <a:gd name="T71" fmla="*/ 75 h 97"/>
                <a:gd name="T72" fmla="*/ 82 w 138"/>
                <a:gd name="T73" fmla="*/ 79 h 97"/>
                <a:gd name="T74" fmla="*/ 88 w 138"/>
                <a:gd name="T75" fmla="*/ 84 h 97"/>
                <a:gd name="T76" fmla="*/ 93 w 138"/>
                <a:gd name="T77" fmla="*/ 90 h 97"/>
                <a:gd name="T78" fmla="*/ 101 w 138"/>
                <a:gd name="T79" fmla="*/ 94 h 97"/>
                <a:gd name="T80" fmla="*/ 108 w 138"/>
                <a:gd name="T81" fmla="*/ 93 h 97"/>
                <a:gd name="T82" fmla="*/ 112 w 138"/>
                <a:gd name="T83" fmla="*/ 97 h 97"/>
                <a:gd name="T84" fmla="*/ 126 w 138"/>
                <a:gd name="T85" fmla="*/ 86 h 97"/>
                <a:gd name="T86" fmla="*/ 132 w 138"/>
                <a:gd name="T87" fmla="*/ 72 h 97"/>
                <a:gd name="T88" fmla="*/ 137 w 138"/>
                <a:gd name="T89" fmla="*/ 60 h 97"/>
                <a:gd name="T90" fmla="*/ 137 w 138"/>
                <a:gd name="T91"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97">
                  <a:moveTo>
                    <a:pt x="137" y="50"/>
                  </a:moveTo>
                  <a:cubicBezTo>
                    <a:pt x="137" y="49"/>
                    <a:pt x="136" y="49"/>
                    <a:pt x="136" y="48"/>
                  </a:cubicBezTo>
                  <a:cubicBezTo>
                    <a:pt x="135" y="47"/>
                    <a:pt x="135" y="46"/>
                    <a:pt x="134" y="46"/>
                  </a:cubicBezTo>
                  <a:cubicBezTo>
                    <a:pt x="134" y="45"/>
                    <a:pt x="133" y="45"/>
                    <a:pt x="132" y="44"/>
                  </a:cubicBezTo>
                  <a:cubicBezTo>
                    <a:pt x="132" y="43"/>
                    <a:pt x="132" y="42"/>
                    <a:pt x="132" y="41"/>
                  </a:cubicBezTo>
                  <a:cubicBezTo>
                    <a:pt x="131" y="39"/>
                    <a:pt x="129" y="41"/>
                    <a:pt x="128" y="38"/>
                  </a:cubicBezTo>
                  <a:cubicBezTo>
                    <a:pt x="127" y="36"/>
                    <a:pt x="127" y="34"/>
                    <a:pt x="126" y="33"/>
                  </a:cubicBezTo>
                  <a:cubicBezTo>
                    <a:pt x="124" y="30"/>
                    <a:pt x="122" y="31"/>
                    <a:pt x="119" y="30"/>
                  </a:cubicBezTo>
                  <a:cubicBezTo>
                    <a:pt x="117" y="29"/>
                    <a:pt x="117" y="28"/>
                    <a:pt x="116" y="26"/>
                  </a:cubicBezTo>
                  <a:cubicBezTo>
                    <a:pt x="115" y="24"/>
                    <a:pt x="115" y="23"/>
                    <a:pt x="114" y="22"/>
                  </a:cubicBezTo>
                  <a:cubicBezTo>
                    <a:pt x="113" y="20"/>
                    <a:pt x="113" y="19"/>
                    <a:pt x="113" y="17"/>
                  </a:cubicBezTo>
                  <a:cubicBezTo>
                    <a:pt x="111" y="16"/>
                    <a:pt x="111" y="17"/>
                    <a:pt x="111" y="14"/>
                  </a:cubicBezTo>
                  <a:cubicBezTo>
                    <a:pt x="111" y="12"/>
                    <a:pt x="112" y="11"/>
                    <a:pt x="109" y="10"/>
                  </a:cubicBezTo>
                  <a:cubicBezTo>
                    <a:pt x="108" y="10"/>
                    <a:pt x="106" y="9"/>
                    <a:pt x="105" y="8"/>
                  </a:cubicBezTo>
                  <a:cubicBezTo>
                    <a:pt x="103" y="6"/>
                    <a:pt x="106" y="3"/>
                    <a:pt x="104" y="1"/>
                  </a:cubicBezTo>
                  <a:cubicBezTo>
                    <a:pt x="103" y="1"/>
                    <a:pt x="102" y="1"/>
                    <a:pt x="102" y="1"/>
                  </a:cubicBezTo>
                  <a:cubicBezTo>
                    <a:pt x="101" y="0"/>
                    <a:pt x="101" y="0"/>
                    <a:pt x="101" y="0"/>
                  </a:cubicBezTo>
                  <a:cubicBezTo>
                    <a:pt x="99" y="0"/>
                    <a:pt x="98" y="3"/>
                    <a:pt x="99" y="5"/>
                  </a:cubicBezTo>
                  <a:cubicBezTo>
                    <a:pt x="99" y="6"/>
                    <a:pt x="100" y="7"/>
                    <a:pt x="99" y="9"/>
                  </a:cubicBezTo>
                  <a:cubicBezTo>
                    <a:pt x="99" y="10"/>
                    <a:pt x="99" y="10"/>
                    <a:pt x="99" y="12"/>
                  </a:cubicBezTo>
                  <a:cubicBezTo>
                    <a:pt x="100" y="14"/>
                    <a:pt x="98" y="17"/>
                    <a:pt x="96" y="18"/>
                  </a:cubicBezTo>
                  <a:cubicBezTo>
                    <a:pt x="94" y="20"/>
                    <a:pt x="90" y="20"/>
                    <a:pt x="87" y="19"/>
                  </a:cubicBezTo>
                  <a:cubicBezTo>
                    <a:pt x="84" y="18"/>
                    <a:pt x="84" y="15"/>
                    <a:pt x="81" y="14"/>
                  </a:cubicBezTo>
                  <a:cubicBezTo>
                    <a:pt x="80" y="13"/>
                    <a:pt x="79" y="13"/>
                    <a:pt x="78" y="12"/>
                  </a:cubicBezTo>
                  <a:cubicBezTo>
                    <a:pt x="76" y="11"/>
                    <a:pt x="76" y="11"/>
                    <a:pt x="77" y="9"/>
                  </a:cubicBezTo>
                  <a:cubicBezTo>
                    <a:pt x="79" y="7"/>
                    <a:pt x="82" y="6"/>
                    <a:pt x="82" y="3"/>
                  </a:cubicBezTo>
                  <a:cubicBezTo>
                    <a:pt x="80" y="3"/>
                    <a:pt x="79" y="2"/>
                    <a:pt x="77" y="3"/>
                  </a:cubicBezTo>
                  <a:cubicBezTo>
                    <a:pt x="75" y="3"/>
                    <a:pt x="74" y="4"/>
                    <a:pt x="72" y="4"/>
                  </a:cubicBezTo>
                  <a:cubicBezTo>
                    <a:pt x="67" y="4"/>
                    <a:pt x="63" y="1"/>
                    <a:pt x="60" y="6"/>
                  </a:cubicBezTo>
                  <a:cubicBezTo>
                    <a:pt x="59" y="6"/>
                    <a:pt x="59" y="7"/>
                    <a:pt x="58" y="8"/>
                  </a:cubicBezTo>
                  <a:cubicBezTo>
                    <a:pt x="58" y="9"/>
                    <a:pt x="59" y="10"/>
                    <a:pt x="58" y="11"/>
                  </a:cubicBezTo>
                  <a:cubicBezTo>
                    <a:pt x="57" y="11"/>
                    <a:pt x="56" y="11"/>
                    <a:pt x="55" y="12"/>
                  </a:cubicBezTo>
                  <a:cubicBezTo>
                    <a:pt x="55" y="12"/>
                    <a:pt x="55" y="12"/>
                    <a:pt x="55" y="13"/>
                  </a:cubicBezTo>
                  <a:cubicBezTo>
                    <a:pt x="52" y="14"/>
                    <a:pt x="51" y="11"/>
                    <a:pt x="50" y="10"/>
                  </a:cubicBezTo>
                  <a:cubicBezTo>
                    <a:pt x="48" y="8"/>
                    <a:pt x="47" y="8"/>
                    <a:pt x="45" y="9"/>
                  </a:cubicBezTo>
                  <a:cubicBezTo>
                    <a:pt x="42" y="10"/>
                    <a:pt x="43" y="12"/>
                    <a:pt x="41" y="14"/>
                  </a:cubicBezTo>
                  <a:cubicBezTo>
                    <a:pt x="39" y="16"/>
                    <a:pt x="37" y="19"/>
                    <a:pt x="36" y="22"/>
                  </a:cubicBezTo>
                  <a:cubicBezTo>
                    <a:pt x="33" y="22"/>
                    <a:pt x="34" y="19"/>
                    <a:pt x="32" y="19"/>
                  </a:cubicBezTo>
                  <a:cubicBezTo>
                    <a:pt x="29" y="19"/>
                    <a:pt x="29" y="22"/>
                    <a:pt x="29" y="23"/>
                  </a:cubicBezTo>
                  <a:cubicBezTo>
                    <a:pt x="29" y="25"/>
                    <a:pt x="29" y="25"/>
                    <a:pt x="28" y="26"/>
                  </a:cubicBezTo>
                  <a:cubicBezTo>
                    <a:pt x="28" y="27"/>
                    <a:pt x="28" y="27"/>
                    <a:pt x="28" y="27"/>
                  </a:cubicBezTo>
                  <a:cubicBezTo>
                    <a:pt x="27" y="28"/>
                    <a:pt x="27" y="28"/>
                    <a:pt x="26" y="28"/>
                  </a:cubicBezTo>
                  <a:cubicBezTo>
                    <a:pt x="24" y="29"/>
                    <a:pt x="21" y="30"/>
                    <a:pt x="18" y="31"/>
                  </a:cubicBezTo>
                  <a:cubicBezTo>
                    <a:pt x="15" y="32"/>
                    <a:pt x="13" y="34"/>
                    <a:pt x="11" y="35"/>
                  </a:cubicBezTo>
                  <a:cubicBezTo>
                    <a:pt x="9" y="36"/>
                    <a:pt x="7" y="35"/>
                    <a:pt x="5" y="37"/>
                  </a:cubicBezTo>
                  <a:cubicBezTo>
                    <a:pt x="4" y="38"/>
                    <a:pt x="3" y="40"/>
                    <a:pt x="2" y="42"/>
                  </a:cubicBezTo>
                  <a:cubicBezTo>
                    <a:pt x="1" y="43"/>
                    <a:pt x="0" y="45"/>
                    <a:pt x="1" y="46"/>
                  </a:cubicBezTo>
                  <a:cubicBezTo>
                    <a:pt x="1" y="48"/>
                    <a:pt x="3" y="49"/>
                    <a:pt x="3" y="51"/>
                  </a:cubicBezTo>
                  <a:cubicBezTo>
                    <a:pt x="3" y="51"/>
                    <a:pt x="3" y="52"/>
                    <a:pt x="3" y="53"/>
                  </a:cubicBezTo>
                  <a:cubicBezTo>
                    <a:pt x="2" y="54"/>
                    <a:pt x="2" y="54"/>
                    <a:pt x="2" y="54"/>
                  </a:cubicBezTo>
                  <a:cubicBezTo>
                    <a:pt x="2" y="55"/>
                    <a:pt x="5" y="57"/>
                    <a:pt x="5" y="58"/>
                  </a:cubicBezTo>
                  <a:cubicBezTo>
                    <a:pt x="6" y="60"/>
                    <a:pt x="6" y="62"/>
                    <a:pt x="7" y="63"/>
                  </a:cubicBezTo>
                  <a:cubicBezTo>
                    <a:pt x="8" y="65"/>
                    <a:pt x="7" y="66"/>
                    <a:pt x="8" y="68"/>
                  </a:cubicBezTo>
                  <a:cubicBezTo>
                    <a:pt x="8" y="70"/>
                    <a:pt x="9" y="71"/>
                    <a:pt x="10" y="73"/>
                  </a:cubicBezTo>
                  <a:cubicBezTo>
                    <a:pt x="10" y="75"/>
                    <a:pt x="9" y="76"/>
                    <a:pt x="9" y="78"/>
                  </a:cubicBezTo>
                  <a:cubicBezTo>
                    <a:pt x="9" y="81"/>
                    <a:pt x="13" y="83"/>
                    <a:pt x="16" y="83"/>
                  </a:cubicBezTo>
                  <a:cubicBezTo>
                    <a:pt x="19" y="82"/>
                    <a:pt x="20" y="81"/>
                    <a:pt x="22" y="80"/>
                  </a:cubicBezTo>
                  <a:cubicBezTo>
                    <a:pt x="24" y="79"/>
                    <a:pt x="25" y="80"/>
                    <a:pt x="27" y="79"/>
                  </a:cubicBezTo>
                  <a:cubicBezTo>
                    <a:pt x="28" y="79"/>
                    <a:pt x="29" y="78"/>
                    <a:pt x="30" y="78"/>
                  </a:cubicBezTo>
                  <a:cubicBezTo>
                    <a:pt x="32" y="77"/>
                    <a:pt x="34" y="77"/>
                    <a:pt x="36" y="77"/>
                  </a:cubicBezTo>
                  <a:cubicBezTo>
                    <a:pt x="38" y="77"/>
                    <a:pt x="37" y="77"/>
                    <a:pt x="38" y="76"/>
                  </a:cubicBezTo>
                  <a:cubicBezTo>
                    <a:pt x="40" y="74"/>
                    <a:pt x="43" y="74"/>
                    <a:pt x="45" y="72"/>
                  </a:cubicBezTo>
                  <a:cubicBezTo>
                    <a:pt x="47" y="72"/>
                    <a:pt x="47" y="70"/>
                    <a:pt x="49" y="70"/>
                  </a:cubicBezTo>
                  <a:cubicBezTo>
                    <a:pt x="51" y="69"/>
                    <a:pt x="54" y="70"/>
                    <a:pt x="56" y="69"/>
                  </a:cubicBezTo>
                  <a:cubicBezTo>
                    <a:pt x="59" y="69"/>
                    <a:pt x="61" y="68"/>
                    <a:pt x="63" y="69"/>
                  </a:cubicBezTo>
                  <a:cubicBezTo>
                    <a:pt x="64" y="69"/>
                    <a:pt x="64" y="69"/>
                    <a:pt x="65" y="69"/>
                  </a:cubicBezTo>
                  <a:cubicBezTo>
                    <a:pt x="66" y="69"/>
                    <a:pt x="66" y="69"/>
                    <a:pt x="67" y="70"/>
                  </a:cubicBezTo>
                  <a:cubicBezTo>
                    <a:pt x="68" y="70"/>
                    <a:pt x="68" y="72"/>
                    <a:pt x="70" y="72"/>
                  </a:cubicBezTo>
                  <a:cubicBezTo>
                    <a:pt x="71" y="73"/>
                    <a:pt x="72" y="73"/>
                    <a:pt x="72" y="73"/>
                  </a:cubicBezTo>
                  <a:cubicBezTo>
                    <a:pt x="73" y="73"/>
                    <a:pt x="73" y="74"/>
                    <a:pt x="73" y="75"/>
                  </a:cubicBezTo>
                  <a:cubicBezTo>
                    <a:pt x="74" y="76"/>
                    <a:pt x="75" y="79"/>
                    <a:pt x="76" y="79"/>
                  </a:cubicBezTo>
                  <a:cubicBezTo>
                    <a:pt x="78" y="80"/>
                    <a:pt x="79" y="76"/>
                    <a:pt x="80" y="75"/>
                  </a:cubicBezTo>
                  <a:cubicBezTo>
                    <a:pt x="81" y="75"/>
                    <a:pt x="83" y="74"/>
                    <a:pt x="84" y="75"/>
                  </a:cubicBezTo>
                  <a:cubicBezTo>
                    <a:pt x="85" y="76"/>
                    <a:pt x="82" y="78"/>
                    <a:pt x="82" y="79"/>
                  </a:cubicBezTo>
                  <a:cubicBezTo>
                    <a:pt x="83" y="80"/>
                    <a:pt x="85" y="79"/>
                    <a:pt x="87" y="80"/>
                  </a:cubicBezTo>
                  <a:cubicBezTo>
                    <a:pt x="88" y="81"/>
                    <a:pt x="87" y="83"/>
                    <a:pt x="88" y="84"/>
                  </a:cubicBezTo>
                  <a:cubicBezTo>
                    <a:pt x="90" y="85"/>
                    <a:pt x="91" y="83"/>
                    <a:pt x="92" y="86"/>
                  </a:cubicBezTo>
                  <a:cubicBezTo>
                    <a:pt x="93" y="87"/>
                    <a:pt x="92" y="89"/>
                    <a:pt x="93" y="90"/>
                  </a:cubicBezTo>
                  <a:cubicBezTo>
                    <a:pt x="93" y="93"/>
                    <a:pt x="97" y="94"/>
                    <a:pt x="99" y="94"/>
                  </a:cubicBezTo>
                  <a:cubicBezTo>
                    <a:pt x="100" y="94"/>
                    <a:pt x="100" y="94"/>
                    <a:pt x="101" y="94"/>
                  </a:cubicBezTo>
                  <a:cubicBezTo>
                    <a:pt x="102" y="94"/>
                    <a:pt x="104" y="96"/>
                    <a:pt x="105" y="95"/>
                  </a:cubicBezTo>
                  <a:cubicBezTo>
                    <a:pt x="106" y="93"/>
                    <a:pt x="106" y="92"/>
                    <a:pt x="108" y="93"/>
                  </a:cubicBezTo>
                  <a:cubicBezTo>
                    <a:pt x="110" y="94"/>
                    <a:pt x="109" y="94"/>
                    <a:pt x="110" y="95"/>
                  </a:cubicBezTo>
                  <a:cubicBezTo>
                    <a:pt x="110" y="96"/>
                    <a:pt x="111" y="97"/>
                    <a:pt x="112" y="97"/>
                  </a:cubicBezTo>
                  <a:cubicBezTo>
                    <a:pt x="115" y="97"/>
                    <a:pt x="116" y="94"/>
                    <a:pt x="119" y="94"/>
                  </a:cubicBezTo>
                  <a:cubicBezTo>
                    <a:pt x="122" y="93"/>
                    <a:pt x="125" y="90"/>
                    <a:pt x="126" y="86"/>
                  </a:cubicBezTo>
                  <a:cubicBezTo>
                    <a:pt x="128" y="82"/>
                    <a:pt x="130" y="78"/>
                    <a:pt x="132" y="75"/>
                  </a:cubicBezTo>
                  <a:cubicBezTo>
                    <a:pt x="133" y="73"/>
                    <a:pt x="132" y="74"/>
                    <a:pt x="132" y="72"/>
                  </a:cubicBezTo>
                  <a:cubicBezTo>
                    <a:pt x="132" y="71"/>
                    <a:pt x="133" y="70"/>
                    <a:pt x="134" y="69"/>
                  </a:cubicBezTo>
                  <a:cubicBezTo>
                    <a:pt x="136" y="67"/>
                    <a:pt x="137" y="63"/>
                    <a:pt x="137" y="60"/>
                  </a:cubicBezTo>
                  <a:cubicBezTo>
                    <a:pt x="137" y="59"/>
                    <a:pt x="137" y="57"/>
                    <a:pt x="137" y="56"/>
                  </a:cubicBezTo>
                  <a:cubicBezTo>
                    <a:pt x="137" y="54"/>
                    <a:pt x="138" y="52"/>
                    <a:pt x="137"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5"/>
            <p:cNvSpPr/>
            <p:nvPr/>
          </p:nvSpPr>
          <p:spPr bwMode="auto">
            <a:xfrm>
              <a:off x="8581232" y="190501"/>
              <a:ext cx="58738" cy="71438"/>
            </a:xfrm>
            <a:custGeom>
              <a:avLst/>
              <a:gdLst>
                <a:gd name="T0" fmla="*/ 12 w 14"/>
                <a:gd name="T1" fmla="*/ 3 h 17"/>
                <a:gd name="T2" fmla="*/ 11 w 14"/>
                <a:gd name="T3" fmla="*/ 2 h 17"/>
                <a:gd name="T4" fmla="*/ 6 w 14"/>
                <a:gd name="T5" fmla="*/ 2 h 17"/>
                <a:gd name="T6" fmla="*/ 4 w 14"/>
                <a:gd name="T7" fmla="*/ 2 h 17"/>
                <a:gd name="T8" fmla="*/ 3 w 14"/>
                <a:gd name="T9" fmla="*/ 2 h 17"/>
                <a:gd name="T10" fmla="*/ 0 w 14"/>
                <a:gd name="T11" fmla="*/ 4 h 17"/>
                <a:gd name="T12" fmla="*/ 1 w 14"/>
                <a:gd name="T13" fmla="*/ 5 h 17"/>
                <a:gd name="T14" fmla="*/ 2 w 14"/>
                <a:gd name="T15" fmla="*/ 9 h 17"/>
                <a:gd name="T16" fmla="*/ 5 w 14"/>
                <a:gd name="T17" fmla="*/ 10 h 17"/>
                <a:gd name="T18" fmla="*/ 5 w 14"/>
                <a:gd name="T19" fmla="*/ 14 h 17"/>
                <a:gd name="T20" fmla="*/ 13 w 14"/>
                <a:gd name="T21" fmla="*/ 12 h 17"/>
                <a:gd name="T22" fmla="*/ 13 w 14"/>
                <a:gd name="T23" fmla="*/ 9 h 17"/>
                <a:gd name="T24" fmla="*/ 14 w 14"/>
                <a:gd name="T25" fmla="*/ 6 h 17"/>
                <a:gd name="T26" fmla="*/ 12 w 14"/>
                <a:gd name="T2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7">
                  <a:moveTo>
                    <a:pt x="12" y="3"/>
                  </a:moveTo>
                  <a:cubicBezTo>
                    <a:pt x="11" y="2"/>
                    <a:pt x="12" y="2"/>
                    <a:pt x="11" y="2"/>
                  </a:cubicBezTo>
                  <a:cubicBezTo>
                    <a:pt x="9" y="1"/>
                    <a:pt x="8" y="2"/>
                    <a:pt x="6" y="2"/>
                  </a:cubicBezTo>
                  <a:cubicBezTo>
                    <a:pt x="5" y="2"/>
                    <a:pt x="5" y="1"/>
                    <a:pt x="4" y="2"/>
                  </a:cubicBezTo>
                  <a:cubicBezTo>
                    <a:pt x="3" y="2"/>
                    <a:pt x="3" y="2"/>
                    <a:pt x="3" y="2"/>
                  </a:cubicBezTo>
                  <a:cubicBezTo>
                    <a:pt x="2" y="0"/>
                    <a:pt x="0" y="2"/>
                    <a:pt x="0" y="4"/>
                  </a:cubicBezTo>
                  <a:cubicBezTo>
                    <a:pt x="0" y="4"/>
                    <a:pt x="1" y="4"/>
                    <a:pt x="1" y="5"/>
                  </a:cubicBezTo>
                  <a:cubicBezTo>
                    <a:pt x="1" y="6"/>
                    <a:pt x="1" y="8"/>
                    <a:pt x="2" y="9"/>
                  </a:cubicBezTo>
                  <a:cubicBezTo>
                    <a:pt x="3" y="10"/>
                    <a:pt x="4" y="9"/>
                    <a:pt x="5" y="10"/>
                  </a:cubicBezTo>
                  <a:cubicBezTo>
                    <a:pt x="6" y="11"/>
                    <a:pt x="5" y="13"/>
                    <a:pt x="5" y="14"/>
                  </a:cubicBezTo>
                  <a:cubicBezTo>
                    <a:pt x="6" y="17"/>
                    <a:pt x="12" y="15"/>
                    <a:pt x="13" y="12"/>
                  </a:cubicBezTo>
                  <a:cubicBezTo>
                    <a:pt x="13" y="11"/>
                    <a:pt x="13" y="10"/>
                    <a:pt x="13" y="9"/>
                  </a:cubicBezTo>
                  <a:cubicBezTo>
                    <a:pt x="13" y="8"/>
                    <a:pt x="14" y="7"/>
                    <a:pt x="14" y="6"/>
                  </a:cubicBezTo>
                  <a:cubicBezTo>
                    <a:pt x="14" y="4"/>
                    <a:pt x="13" y="4"/>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6"/>
            <p:cNvSpPr/>
            <p:nvPr/>
          </p:nvSpPr>
          <p:spPr bwMode="auto">
            <a:xfrm>
              <a:off x="8903494" y="190501"/>
              <a:ext cx="101600" cy="111125"/>
            </a:xfrm>
            <a:custGeom>
              <a:avLst/>
              <a:gdLst>
                <a:gd name="T0" fmla="*/ 21 w 24"/>
                <a:gd name="T1" fmla="*/ 2 h 26"/>
                <a:gd name="T2" fmla="*/ 18 w 24"/>
                <a:gd name="T3" fmla="*/ 1 h 26"/>
                <a:gd name="T4" fmla="*/ 18 w 24"/>
                <a:gd name="T5" fmla="*/ 1 h 26"/>
                <a:gd name="T6" fmla="*/ 16 w 24"/>
                <a:gd name="T7" fmla="*/ 5 h 26"/>
                <a:gd name="T8" fmla="*/ 14 w 24"/>
                <a:gd name="T9" fmla="*/ 7 h 26"/>
                <a:gd name="T10" fmla="*/ 13 w 24"/>
                <a:gd name="T11" fmla="*/ 9 h 26"/>
                <a:gd name="T12" fmla="*/ 9 w 24"/>
                <a:gd name="T13" fmla="*/ 11 h 26"/>
                <a:gd name="T14" fmla="*/ 6 w 24"/>
                <a:gd name="T15" fmla="*/ 16 h 26"/>
                <a:gd name="T16" fmla="*/ 1 w 24"/>
                <a:gd name="T17" fmla="*/ 18 h 26"/>
                <a:gd name="T18" fmla="*/ 1 w 24"/>
                <a:gd name="T19" fmla="*/ 22 h 26"/>
                <a:gd name="T20" fmla="*/ 2 w 24"/>
                <a:gd name="T21" fmla="*/ 25 h 26"/>
                <a:gd name="T22" fmla="*/ 8 w 24"/>
                <a:gd name="T23" fmla="*/ 26 h 26"/>
                <a:gd name="T24" fmla="*/ 11 w 24"/>
                <a:gd name="T25" fmla="*/ 23 h 26"/>
                <a:gd name="T26" fmla="*/ 13 w 24"/>
                <a:gd name="T27" fmla="*/ 18 h 26"/>
                <a:gd name="T28" fmla="*/ 15 w 24"/>
                <a:gd name="T29" fmla="*/ 16 h 26"/>
                <a:gd name="T30" fmla="*/ 17 w 24"/>
                <a:gd name="T31" fmla="*/ 14 h 26"/>
                <a:gd name="T32" fmla="*/ 21 w 24"/>
                <a:gd name="T33" fmla="*/ 11 h 26"/>
                <a:gd name="T34" fmla="*/ 22 w 24"/>
                <a:gd name="T35" fmla="*/ 10 h 26"/>
                <a:gd name="T36" fmla="*/ 24 w 24"/>
                <a:gd name="T37" fmla="*/ 8 h 26"/>
                <a:gd name="T38" fmla="*/ 24 w 24"/>
                <a:gd name="T39" fmla="*/ 4 h 26"/>
                <a:gd name="T40" fmla="*/ 21 w 24"/>
                <a:gd name="T4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6">
                  <a:moveTo>
                    <a:pt x="21" y="2"/>
                  </a:moveTo>
                  <a:cubicBezTo>
                    <a:pt x="20" y="2"/>
                    <a:pt x="18" y="0"/>
                    <a:pt x="18" y="1"/>
                  </a:cubicBezTo>
                  <a:cubicBezTo>
                    <a:pt x="18" y="1"/>
                    <a:pt x="18" y="1"/>
                    <a:pt x="18" y="1"/>
                  </a:cubicBezTo>
                  <a:cubicBezTo>
                    <a:pt x="18" y="3"/>
                    <a:pt x="17" y="4"/>
                    <a:pt x="16" y="5"/>
                  </a:cubicBezTo>
                  <a:cubicBezTo>
                    <a:pt x="15" y="6"/>
                    <a:pt x="15" y="6"/>
                    <a:pt x="14" y="7"/>
                  </a:cubicBezTo>
                  <a:cubicBezTo>
                    <a:pt x="13" y="8"/>
                    <a:pt x="14" y="8"/>
                    <a:pt x="13" y="9"/>
                  </a:cubicBezTo>
                  <a:cubicBezTo>
                    <a:pt x="12" y="10"/>
                    <a:pt x="10" y="11"/>
                    <a:pt x="9" y="11"/>
                  </a:cubicBezTo>
                  <a:cubicBezTo>
                    <a:pt x="7" y="13"/>
                    <a:pt x="7" y="14"/>
                    <a:pt x="6" y="16"/>
                  </a:cubicBezTo>
                  <a:cubicBezTo>
                    <a:pt x="5" y="17"/>
                    <a:pt x="3" y="17"/>
                    <a:pt x="1" y="18"/>
                  </a:cubicBezTo>
                  <a:cubicBezTo>
                    <a:pt x="0" y="19"/>
                    <a:pt x="0" y="21"/>
                    <a:pt x="1" y="22"/>
                  </a:cubicBezTo>
                  <a:cubicBezTo>
                    <a:pt x="1" y="24"/>
                    <a:pt x="0" y="25"/>
                    <a:pt x="2" y="25"/>
                  </a:cubicBezTo>
                  <a:cubicBezTo>
                    <a:pt x="4" y="25"/>
                    <a:pt x="6" y="26"/>
                    <a:pt x="8" y="26"/>
                  </a:cubicBezTo>
                  <a:cubicBezTo>
                    <a:pt x="9" y="26"/>
                    <a:pt x="10" y="24"/>
                    <a:pt x="11" y="23"/>
                  </a:cubicBezTo>
                  <a:cubicBezTo>
                    <a:pt x="12" y="21"/>
                    <a:pt x="12" y="19"/>
                    <a:pt x="13" y="18"/>
                  </a:cubicBezTo>
                  <a:cubicBezTo>
                    <a:pt x="13" y="17"/>
                    <a:pt x="14" y="17"/>
                    <a:pt x="15" y="16"/>
                  </a:cubicBezTo>
                  <a:cubicBezTo>
                    <a:pt x="16" y="16"/>
                    <a:pt x="16" y="15"/>
                    <a:pt x="17" y="14"/>
                  </a:cubicBezTo>
                  <a:cubicBezTo>
                    <a:pt x="18" y="13"/>
                    <a:pt x="20" y="13"/>
                    <a:pt x="21" y="11"/>
                  </a:cubicBezTo>
                  <a:cubicBezTo>
                    <a:pt x="21" y="11"/>
                    <a:pt x="21" y="10"/>
                    <a:pt x="22" y="10"/>
                  </a:cubicBezTo>
                  <a:cubicBezTo>
                    <a:pt x="22" y="9"/>
                    <a:pt x="23" y="8"/>
                    <a:pt x="24" y="8"/>
                  </a:cubicBezTo>
                  <a:cubicBezTo>
                    <a:pt x="24" y="7"/>
                    <a:pt x="24" y="5"/>
                    <a:pt x="24" y="4"/>
                  </a:cubicBezTo>
                  <a:cubicBezTo>
                    <a:pt x="23" y="2"/>
                    <a:pt x="23" y="3"/>
                    <a:pt x="2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7"/>
            <p:cNvSpPr/>
            <p:nvPr/>
          </p:nvSpPr>
          <p:spPr bwMode="auto">
            <a:xfrm>
              <a:off x="8971757" y="96839"/>
              <a:ext cx="96838" cy="114300"/>
            </a:xfrm>
            <a:custGeom>
              <a:avLst/>
              <a:gdLst>
                <a:gd name="T0" fmla="*/ 22 w 23"/>
                <a:gd name="T1" fmla="*/ 13 h 27"/>
                <a:gd name="T2" fmla="*/ 18 w 23"/>
                <a:gd name="T3" fmla="*/ 12 h 27"/>
                <a:gd name="T4" fmla="*/ 15 w 23"/>
                <a:gd name="T5" fmla="*/ 10 h 27"/>
                <a:gd name="T6" fmla="*/ 11 w 23"/>
                <a:gd name="T7" fmla="*/ 5 h 27"/>
                <a:gd name="T8" fmla="*/ 8 w 23"/>
                <a:gd name="T9" fmla="*/ 4 h 27"/>
                <a:gd name="T10" fmla="*/ 7 w 23"/>
                <a:gd name="T11" fmla="*/ 2 h 27"/>
                <a:gd name="T12" fmla="*/ 5 w 23"/>
                <a:gd name="T13" fmla="*/ 5 h 27"/>
                <a:gd name="T14" fmla="*/ 9 w 23"/>
                <a:gd name="T15" fmla="*/ 9 h 27"/>
                <a:gd name="T16" fmla="*/ 12 w 23"/>
                <a:gd name="T17" fmla="*/ 10 h 27"/>
                <a:gd name="T18" fmla="*/ 11 w 23"/>
                <a:gd name="T19" fmla="*/ 11 h 27"/>
                <a:gd name="T20" fmla="*/ 8 w 23"/>
                <a:gd name="T21" fmla="*/ 15 h 27"/>
                <a:gd name="T22" fmla="*/ 9 w 23"/>
                <a:gd name="T23" fmla="*/ 17 h 27"/>
                <a:gd name="T24" fmla="*/ 12 w 23"/>
                <a:gd name="T25" fmla="*/ 23 h 27"/>
                <a:gd name="T26" fmla="*/ 12 w 23"/>
                <a:gd name="T27" fmla="*/ 26 h 27"/>
                <a:gd name="T28" fmla="*/ 16 w 23"/>
                <a:gd name="T29" fmla="*/ 21 h 27"/>
                <a:gd name="T30" fmla="*/ 20 w 23"/>
                <a:gd name="T31" fmla="*/ 18 h 27"/>
                <a:gd name="T32" fmla="*/ 22 w 23"/>
                <a:gd name="T3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7">
                  <a:moveTo>
                    <a:pt x="22" y="13"/>
                  </a:moveTo>
                  <a:cubicBezTo>
                    <a:pt x="22" y="12"/>
                    <a:pt x="19" y="12"/>
                    <a:pt x="18" y="12"/>
                  </a:cubicBezTo>
                  <a:cubicBezTo>
                    <a:pt x="16" y="12"/>
                    <a:pt x="16" y="11"/>
                    <a:pt x="15" y="10"/>
                  </a:cubicBezTo>
                  <a:cubicBezTo>
                    <a:pt x="14" y="8"/>
                    <a:pt x="12" y="6"/>
                    <a:pt x="11" y="5"/>
                  </a:cubicBezTo>
                  <a:cubicBezTo>
                    <a:pt x="10" y="5"/>
                    <a:pt x="9" y="5"/>
                    <a:pt x="8" y="4"/>
                  </a:cubicBezTo>
                  <a:cubicBezTo>
                    <a:pt x="8" y="4"/>
                    <a:pt x="8" y="3"/>
                    <a:pt x="7" y="2"/>
                  </a:cubicBezTo>
                  <a:cubicBezTo>
                    <a:pt x="4" y="0"/>
                    <a:pt x="0" y="4"/>
                    <a:pt x="5" y="5"/>
                  </a:cubicBezTo>
                  <a:cubicBezTo>
                    <a:pt x="7" y="6"/>
                    <a:pt x="7" y="8"/>
                    <a:pt x="9" y="9"/>
                  </a:cubicBezTo>
                  <a:cubicBezTo>
                    <a:pt x="10" y="9"/>
                    <a:pt x="11" y="10"/>
                    <a:pt x="12" y="10"/>
                  </a:cubicBezTo>
                  <a:cubicBezTo>
                    <a:pt x="11" y="10"/>
                    <a:pt x="11" y="11"/>
                    <a:pt x="11" y="11"/>
                  </a:cubicBezTo>
                  <a:cubicBezTo>
                    <a:pt x="10" y="13"/>
                    <a:pt x="8" y="13"/>
                    <a:pt x="8" y="15"/>
                  </a:cubicBezTo>
                  <a:cubicBezTo>
                    <a:pt x="7" y="16"/>
                    <a:pt x="8" y="17"/>
                    <a:pt x="9" y="17"/>
                  </a:cubicBezTo>
                  <a:cubicBezTo>
                    <a:pt x="11" y="19"/>
                    <a:pt x="12" y="21"/>
                    <a:pt x="12" y="23"/>
                  </a:cubicBezTo>
                  <a:cubicBezTo>
                    <a:pt x="12" y="24"/>
                    <a:pt x="11" y="26"/>
                    <a:pt x="12" y="26"/>
                  </a:cubicBezTo>
                  <a:cubicBezTo>
                    <a:pt x="15" y="27"/>
                    <a:pt x="16" y="22"/>
                    <a:pt x="16" y="21"/>
                  </a:cubicBezTo>
                  <a:cubicBezTo>
                    <a:pt x="17" y="19"/>
                    <a:pt x="18" y="19"/>
                    <a:pt x="20" y="18"/>
                  </a:cubicBezTo>
                  <a:cubicBezTo>
                    <a:pt x="21" y="18"/>
                    <a:pt x="23" y="15"/>
                    <a:pt x="2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8"/>
            <p:cNvSpPr/>
            <p:nvPr/>
          </p:nvSpPr>
          <p:spPr bwMode="auto">
            <a:xfrm>
              <a:off x="9013032" y="144464"/>
              <a:ext cx="4763" cy="3175"/>
            </a:xfrm>
            <a:custGeom>
              <a:avLst/>
              <a:gdLst>
                <a:gd name="T0" fmla="*/ 0 w 3"/>
                <a:gd name="T1" fmla="*/ 2 h 2"/>
                <a:gd name="T2" fmla="*/ 3 w 3"/>
                <a:gd name="T3" fmla="*/ 0 h 2"/>
                <a:gd name="T4" fmla="*/ 3 w 3"/>
                <a:gd name="T5" fmla="*/ 0 h 2"/>
                <a:gd name="T6" fmla="*/ 0 w 3"/>
                <a:gd name="T7" fmla="*/ 2 h 2"/>
              </a:gdLst>
              <a:ahLst/>
              <a:cxnLst>
                <a:cxn ang="0">
                  <a:pos x="T0" y="T1"/>
                </a:cxn>
                <a:cxn ang="0">
                  <a:pos x="T2" y="T3"/>
                </a:cxn>
                <a:cxn ang="0">
                  <a:pos x="T4" y="T5"/>
                </a:cxn>
                <a:cxn ang="0">
                  <a:pos x="T6" y="T7"/>
                </a:cxn>
              </a:cxnLst>
              <a:rect l="0" t="0" r="r" b="b"/>
              <a:pathLst>
                <a:path w="3" h="2">
                  <a:moveTo>
                    <a:pt x="0" y="2"/>
                  </a:moveTo>
                  <a:lnTo>
                    <a:pt x="3" y="0"/>
                  </a:lnTo>
                  <a:lnTo>
                    <a:pt x="3"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29"/>
            <p:cNvSpPr/>
            <p:nvPr/>
          </p:nvSpPr>
          <p:spPr bwMode="auto">
            <a:xfrm>
              <a:off x="7485857" y="-623887"/>
              <a:ext cx="55563" cy="53975"/>
            </a:xfrm>
            <a:custGeom>
              <a:avLst/>
              <a:gdLst>
                <a:gd name="T0" fmla="*/ 7 w 13"/>
                <a:gd name="T1" fmla="*/ 6 h 13"/>
                <a:gd name="T2" fmla="*/ 6 w 13"/>
                <a:gd name="T3" fmla="*/ 4 h 13"/>
                <a:gd name="T4" fmla="*/ 4 w 13"/>
                <a:gd name="T5" fmla="*/ 2 h 13"/>
                <a:gd name="T6" fmla="*/ 1 w 13"/>
                <a:gd name="T7" fmla="*/ 1 h 13"/>
                <a:gd name="T8" fmla="*/ 1 w 13"/>
                <a:gd name="T9" fmla="*/ 1 h 13"/>
                <a:gd name="T10" fmla="*/ 0 w 13"/>
                <a:gd name="T11" fmla="*/ 3 h 13"/>
                <a:gd name="T12" fmla="*/ 1 w 13"/>
                <a:gd name="T13" fmla="*/ 5 h 13"/>
                <a:gd name="T14" fmla="*/ 1 w 13"/>
                <a:gd name="T15" fmla="*/ 9 h 13"/>
                <a:gd name="T16" fmla="*/ 3 w 13"/>
                <a:gd name="T17" fmla="*/ 10 h 13"/>
                <a:gd name="T18" fmla="*/ 5 w 13"/>
                <a:gd name="T19" fmla="*/ 12 h 13"/>
                <a:gd name="T20" fmla="*/ 11 w 13"/>
                <a:gd name="T21" fmla="*/ 8 h 13"/>
                <a:gd name="T22" fmla="*/ 7 w 13"/>
                <a:gd name="T23"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7" y="6"/>
                  </a:moveTo>
                  <a:cubicBezTo>
                    <a:pt x="6" y="5"/>
                    <a:pt x="6" y="5"/>
                    <a:pt x="6" y="4"/>
                  </a:cubicBezTo>
                  <a:cubicBezTo>
                    <a:pt x="6" y="3"/>
                    <a:pt x="5" y="2"/>
                    <a:pt x="4" y="2"/>
                  </a:cubicBezTo>
                  <a:cubicBezTo>
                    <a:pt x="4" y="1"/>
                    <a:pt x="1" y="0"/>
                    <a:pt x="1" y="1"/>
                  </a:cubicBezTo>
                  <a:cubicBezTo>
                    <a:pt x="1" y="1"/>
                    <a:pt x="1" y="1"/>
                    <a:pt x="1" y="1"/>
                  </a:cubicBezTo>
                  <a:cubicBezTo>
                    <a:pt x="1" y="2"/>
                    <a:pt x="1" y="2"/>
                    <a:pt x="0" y="3"/>
                  </a:cubicBezTo>
                  <a:cubicBezTo>
                    <a:pt x="0" y="4"/>
                    <a:pt x="1" y="4"/>
                    <a:pt x="1" y="5"/>
                  </a:cubicBezTo>
                  <a:cubicBezTo>
                    <a:pt x="1" y="6"/>
                    <a:pt x="0" y="8"/>
                    <a:pt x="1" y="9"/>
                  </a:cubicBezTo>
                  <a:cubicBezTo>
                    <a:pt x="2" y="9"/>
                    <a:pt x="3" y="9"/>
                    <a:pt x="3" y="10"/>
                  </a:cubicBezTo>
                  <a:cubicBezTo>
                    <a:pt x="4" y="11"/>
                    <a:pt x="4" y="12"/>
                    <a:pt x="5" y="12"/>
                  </a:cubicBezTo>
                  <a:cubicBezTo>
                    <a:pt x="7" y="13"/>
                    <a:pt x="13" y="11"/>
                    <a:pt x="11" y="8"/>
                  </a:cubicBezTo>
                  <a:cubicBezTo>
                    <a:pt x="10" y="7"/>
                    <a:pt x="8" y="7"/>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30"/>
            <p:cNvSpPr/>
            <p:nvPr/>
          </p:nvSpPr>
          <p:spPr bwMode="auto">
            <a:xfrm>
              <a:off x="6965157" y="-327024"/>
              <a:ext cx="101600" cy="190500"/>
            </a:xfrm>
            <a:custGeom>
              <a:avLst/>
              <a:gdLst>
                <a:gd name="T0" fmla="*/ 23 w 24"/>
                <a:gd name="T1" fmla="*/ 8 h 45"/>
                <a:gd name="T2" fmla="*/ 23 w 24"/>
                <a:gd name="T3" fmla="*/ 4 h 45"/>
                <a:gd name="T4" fmla="*/ 20 w 24"/>
                <a:gd name="T5" fmla="*/ 1 h 45"/>
                <a:gd name="T6" fmla="*/ 20 w 24"/>
                <a:gd name="T7" fmla="*/ 1 h 45"/>
                <a:gd name="T8" fmla="*/ 18 w 24"/>
                <a:gd name="T9" fmla="*/ 5 h 45"/>
                <a:gd name="T10" fmla="*/ 15 w 24"/>
                <a:gd name="T11" fmla="*/ 8 h 45"/>
                <a:gd name="T12" fmla="*/ 11 w 24"/>
                <a:gd name="T13" fmla="*/ 10 h 45"/>
                <a:gd name="T14" fmla="*/ 9 w 24"/>
                <a:gd name="T15" fmla="*/ 12 h 45"/>
                <a:gd name="T16" fmla="*/ 5 w 24"/>
                <a:gd name="T17" fmla="*/ 13 h 45"/>
                <a:gd name="T18" fmla="*/ 2 w 24"/>
                <a:gd name="T19" fmla="*/ 18 h 45"/>
                <a:gd name="T20" fmla="*/ 3 w 24"/>
                <a:gd name="T21" fmla="*/ 22 h 45"/>
                <a:gd name="T22" fmla="*/ 6 w 24"/>
                <a:gd name="T23" fmla="*/ 26 h 45"/>
                <a:gd name="T24" fmla="*/ 3 w 24"/>
                <a:gd name="T25" fmla="*/ 29 h 45"/>
                <a:gd name="T26" fmla="*/ 2 w 24"/>
                <a:gd name="T27" fmla="*/ 30 h 45"/>
                <a:gd name="T28" fmla="*/ 2 w 24"/>
                <a:gd name="T29" fmla="*/ 35 h 45"/>
                <a:gd name="T30" fmla="*/ 3 w 24"/>
                <a:gd name="T31" fmla="*/ 38 h 45"/>
                <a:gd name="T32" fmla="*/ 3 w 24"/>
                <a:gd name="T33" fmla="*/ 40 h 45"/>
                <a:gd name="T34" fmla="*/ 7 w 24"/>
                <a:gd name="T35" fmla="*/ 45 h 45"/>
                <a:gd name="T36" fmla="*/ 13 w 24"/>
                <a:gd name="T37" fmla="*/ 40 h 45"/>
                <a:gd name="T38" fmla="*/ 15 w 24"/>
                <a:gd name="T39" fmla="*/ 27 h 45"/>
                <a:gd name="T40" fmla="*/ 17 w 24"/>
                <a:gd name="T41" fmla="*/ 24 h 45"/>
                <a:gd name="T42" fmla="*/ 20 w 24"/>
                <a:gd name="T43" fmla="*/ 20 h 45"/>
                <a:gd name="T44" fmla="*/ 23 w 24"/>
                <a:gd name="T45" fmla="*/ 13 h 45"/>
                <a:gd name="T46" fmla="*/ 23 w 24"/>
                <a:gd name="T47" fmla="*/ 10 h 45"/>
                <a:gd name="T48" fmla="*/ 23 w 24"/>
                <a:gd name="T49"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45">
                  <a:moveTo>
                    <a:pt x="23" y="8"/>
                  </a:moveTo>
                  <a:cubicBezTo>
                    <a:pt x="22" y="7"/>
                    <a:pt x="23" y="6"/>
                    <a:pt x="23" y="4"/>
                  </a:cubicBezTo>
                  <a:cubicBezTo>
                    <a:pt x="22" y="3"/>
                    <a:pt x="21" y="1"/>
                    <a:pt x="20" y="1"/>
                  </a:cubicBezTo>
                  <a:cubicBezTo>
                    <a:pt x="20" y="1"/>
                    <a:pt x="20" y="1"/>
                    <a:pt x="20" y="1"/>
                  </a:cubicBezTo>
                  <a:cubicBezTo>
                    <a:pt x="19" y="0"/>
                    <a:pt x="18" y="4"/>
                    <a:pt x="18" y="5"/>
                  </a:cubicBezTo>
                  <a:cubicBezTo>
                    <a:pt x="17" y="6"/>
                    <a:pt x="16" y="7"/>
                    <a:pt x="15" y="8"/>
                  </a:cubicBezTo>
                  <a:cubicBezTo>
                    <a:pt x="14" y="8"/>
                    <a:pt x="12" y="9"/>
                    <a:pt x="11" y="10"/>
                  </a:cubicBezTo>
                  <a:cubicBezTo>
                    <a:pt x="10" y="11"/>
                    <a:pt x="11" y="12"/>
                    <a:pt x="9" y="12"/>
                  </a:cubicBezTo>
                  <a:cubicBezTo>
                    <a:pt x="8" y="13"/>
                    <a:pt x="6" y="12"/>
                    <a:pt x="5" y="13"/>
                  </a:cubicBezTo>
                  <a:cubicBezTo>
                    <a:pt x="4" y="14"/>
                    <a:pt x="2" y="16"/>
                    <a:pt x="2" y="18"/>
                  </a:cubicBezTo>
                  <a:cubicBezTo>
                    <a:pt x="2" y="19"/>
                    <a:pt x="2" y="21"/>
                    <a:pt x="3" y="22"/>
                  </a:cubicBezTo>
                  <a:cubicBezTo>
                    <a:pt x="4" y="23"/>
                    <a:pt x="7" y="24"/>
                    <a:pt x="6" y="26"/>
                  </a:cubicBezTo>
                  <a:cubicBezTo>
                    <a:pt x="6" y="27"/>
                    <a:pt x="4" y="28"/>
                    <a:pt x="3" y="29"/>
                  </a:cubicBezTo>
                  <a:cubicBezTo>
                    <a:pt x="3" y="29"/>
                    <a:pt x="2" y="29"/>
                    <a:pt x="2" y="30"/>
                  </a:cubicBezTo>
                  <a:cubicBezTo>
                    <a:pt x="0" y="31"/>
                    <a:pt x="1" y="33"/>
                    <a:pt x="2" y="35"/>
                  </a:cubicBezTo>
                  <a:cubicBezTo>
                    <a:pt x="3" y="36"/>
                    <a:pt x="3" y="37"/>
                    <a:pt x="3" y="38"/>
                  </a:cubicBezTo>
                  <a:cubicBezTo>
                    <a:pt x="3" y="39"/>
                    <a:pt x="3" y="40"/>
                    <a:pt x="3" y="40"/>
                  </a:cubicBezTo>
                  <a:cubicBezTo>
                    <a:pt x="3" y="42"/>
                    <a:pt x="6" y="44"/>
                    <a:pt x="7" y="45"/>
                  </a:cubicBezTo>
                  <a:cubicBezTo>
                    <a:pt x="10" y="45"/>
                    <a:pt x="12" y="42"/>
                    <a:pt x="13" y="40"/>
                  </a:cubicBezTo>
                  <a:cubicBezTo>
                    <a:pt x="16" y="36"/>
                    <a:pt x="15" y="31"/>
                    <a:pt x="15" y="27"/>
                  </a:cubicBezTo>
                  <a:cubicBezTo>
                    <a:pt x="16" y="25"/>
                    <a:pt x="16" y="25"/>
                    <a:pt x="17" y="24"/>
                  </a:cubicBezTo>
                  <a:cubicBezTo>
                    <a:pt x="19" y="23"/>
                    <a:pt x="19" y="21"/>
                    <a:pt x="20" y="20"/>
                  </a:cubicBezTo>
                  <a:cubicBezTo>
                    <a:pt x="22" y="18"/>
                    <a:pt x="22" y="16"/>
                    <a:pt x="23" y="13"/>
                  </a:cubicBezTo>
                  <a:cubicBezTo>
                    <a:pt x="23" y="12"/>
                    <a:pt x="24" y="11"/>
                    <a:pt x="23" y="10"/>
                  </a:cubicBezTo>
                  <a:cubicBezTo>
                    <a:pt x="23" y="9"/>
                    <a:pt x="23" y="9"/>
                    <a:pt x="2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31"/>
            <p:cNvSpPr/>
            <p:nvPr/>
          </p:nvSpPr>
          <p:spPr bwMode="auto">
            <a:xfrm>
              <a:off x="8203407" y="-1150937"/>
              <a:ext cx="220663" cy="233363"/>
            </a:xfrm>
            <a:custGeom>
              <a:avLst/>
              <a:gdLst>
                <a:gd name="T0" fmla="*/ 32 w 52"/>
                <a:gd name="T1" fmla="*/ 25 h 55"/>
                <a:gd name="T2" fmla="*/ 31 w 52"/>
                <a:gd name="T3" fmla="*/ 27 h 55"/>
                <a:gd name="T4" fmla="*/ 30 w 52"/>
                <a:gd name="T5" fmla="*/ 29 h 55"/>
                <a:gd name="T6" fmla="*/ 28 w 52"/>
                <a:gd name="T7" fmla="*/ 32 h 55"/>
                <a:gd name="T8" fmla="*/ 24 w 52"/>
                <a:gd name="T9" fmla="*/ 31 h 55"/>
                <a:gd name="T10" fmla="*/ 23 w 52"/>
                <a:gd name="T11" fmla="*/ 30 h 55"/>
                <a:gd name="T12" fmla="*/ 21 w 52"/>
                <a:gd name="T13" fmla="*/ 35 h 55"/>
                <a:gd name="T14" fmla="*/ 18 w 52"/>
                <a:gd name="T15" fmla="*/ 36 h 55"/>
                <a:gd name="T16" fmla="*/ 16 w 52"/>
                <a:gd name="T17" fmla="*/ 36 h 55"/>
                <a:gd name="T18" fmla="*/ 14 w 52"/>
                <a:gd name="T19" fmla="*/ 37 h 55"/>
                <a:gd name="T20" fmla="*/ 11 w 52"/>
                <a:gd name="T21" fmla="*/ 38 h 55"/>
                <a:gd name="T22" fmla="*/ 8 w 52"/>
                <a:gd name="T23" fmla="*/ 41 h 55"/>
                <a:gd name="T24" fmla="*/ 5 w 52"/>
                <a:gd name="T25" fmla="*/ 42 h 55"/>
                <a:gd name="T26" fmla="*/ 3 w 52"/>
                <a:gd name="T27" fmla="*/ 44 h 55"/>
                <a:gd name="T28" fmla="*/ 2 w 52"/>
                <a:gd name="T29" fmla="*/ 45 h 55"/>
                <a:gd name="T30" fmla="*/ 0 w 52"/>
                <a:gd name="T31" fmla="*/ 48 h 55"/>
                <a:gd name="T32" fmla="*/ 1 w 52"/>
                <a:gd name="T33" fmla="*/ 50 h 55"/>
                <a:gd name="T34" fmla="*/ 1 w 52"/>
                <a:gd name="T35" fmla="*/ 52 h 55"/>
                <a:gd name="T36" fmla="*/ 6 w 52"/>
                <a:gd name="T37" fmla="*/ 49 h 55"/>
                <a:gd name="T38" fmla="*/ 6 w 52"/>
                <a:gd name="T39" fmla="*/ 47 h 55"/>
                <a:gd name="T40" fmla="*/ 9 w 52"/>
                <a:gd name="T41" fmla="*/ 45 h 55"/>
                <a:gd name="T42" fmla="*/ 11 w 52"/>
                <a:gd name="T43" fmla="*/ 46 h 55"/>
                <a:gd name="T44" fmla="*/ 13 w 52"/>
                <a:gd name="T45" fmla="*/ 45 h 55"/>
                <a:gd name="T46" fmla="*/ 16 w 52"/>
                <a:gd name="T47" fmla="*/ 44 h 55"/>
                <a:gd name="T48" fmla="*/ 19 w 52"/>
                <a:gd name="T49" fmla="*/ 42 h 55"/>
                <a:gd name="T50" fmla="*/ 20 w 52"/>
                <a:gd name="T51" fmla="*/ 43 h 55"/>
                <a:gd name="T52" fmla="*/ 25 w 52"/>
                <a:gd name="T53" fmla="*/ 42 h 55"/>
                <a:gd name="T54" fmla="*/ 28 w 52"/>
                <a:gd name="T55" fmla="*/ 40 h 55"/>
                <a:gd name="T56" fmla="*/ 30 w 52"/>
                <a:gd name="T57" fmla="*/ 40 h 55"/>
                <a:gd name="T58" fmla="*/ 34 w 52"/>
                <a:gd name="T59" fmla="*/ 38 h 55"/>
                <a:gd name="T60" fmla="*/ 36 w 52"/>
                <a:gd name="T61" fmla="*/ 34 h 55"/>
                <a:gd name="T62" fmla="*/ 38 w 52"/>
                <a:gd name="T63" fmla="*/ 32 h 55"/>
                <a:gd name="T64" fmla="*/ 39 w 52"/>
                <a:gd name="T65" fmla="*/ 28 h 55"/>
                <a:gd name="T66" fmla="*/ 40 w 52"/>
                <a:gd name="T67" fmla="*/ 23 h 55"/>
                <a:gd name="T68" fmla="*/ 41 w 52"/>
                <a:gd name="T69" fmla="*/ 21 h 55"/>
                <a:gd name="T70" fmla="*/ 40 w 52"/>
                <a:gd name="T71" fmla="*/ 18 h 55"/>
                <a:gd name="T72" fmla="*/ 38 w 52"/>
                <a:gd name="T73" fmla="*/ 16 h 55"/>
                <a:gd name="T74" fmla="*/ 39 w 52"/>
                <a:gd name="T75" fmla="*/ 13 h 55"/>
                <a:gd name="T76" fmla="*/ 43 w 52"/>
                <a:gd name="T77" fmla="*/ 13 h 55"/>
                <a:gd name="T78" fmla="*/ 45 w 52"/>
                <a:gd name="T79" fmla="*/ 14 h 55"/>
                <a:gd name="T80" fmla="*/ 49 w 52"/>
                <a:gd name="T81" fmla="*/ 10 h 55"/>
                <a:gd name="T82" fmla="*/ 52 w 52"/>
                <a:gd name="T83" fmla="*/ 8 h 55"/>
                <a:gd name="T84" fmla="*/ 51 w 52"/>
                <a:gd name="T85" fmla="*/ 6 h 55"/>
                <a:gd name="T86" fmla="*/ 46 w 52"/>
                <a:gd name="T87" fmla="*/ 5 h 55"/>
                <a:gd name="T88" fmla="*/ 45 w 52"/>
                <a:gd name="T89" fmla="*/ 3 h 55"/>
                <a:gd name="T90" fmla="*/ 43 w 52"/>
                <a:gd name="T91" fmla="*/ 2 h 55"/>
                <a:gd name="T92" fmla="*/ 41 w 52"/>
                <a:gd name="T93" fmla="*/ 0 h 55"/>
                <a:gd name="T94" fmla="*/ 39 w 52"/>
                <a:gd name="T95" fmla="*/ 3 h 55"/>
                <a:gd name="T96" fmla="*/ 39 w 52"/>
                <a:gd name="T97" fmla="*/ 6 h 55"/>
                <a:gd name="T98" fmla="*/ 36 w 52"/>
                <a:gd name="T99" fmla="*/ 8 h 55"/>
                <a:gd name="T100" fmla="*/ 36 w 52"/>
                <a:gd name="T101" fmla="*/ 13 h 55"/>
                <a:gd name="T102" fmla="*/ 35 w 52"/>
                <a:gd name="T103" fmla="*/ 17 h 55"/>
                <a:gd name="T104" fmla="*/ 34 w 52"/>
                <a:gd name="T105" fmla="*/ 18 h 55"/>
                <a:gd name="T106" fmla="*/ 34 w 52"/>
                <a:gd name="T107" fmla="*/ 22 h 55"/>
                <a:gd name="T108" fmla="*/ 32 w 52"/>
                <a:gd name="T109" fmla="*/ 2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55">
                  <a:moveTo>
                    <a:pt x="32" y="25"/>
                  </a:moveTo>
                  <a:cubicBezTo>
                    <a:pt x="32" y="26"/>
                    <a:pt x="31" y="26"/>
                    <a:pt x="31" y="27"/>
                  </a:cubicBezTo>
                  <a:cubicBezTo>
                    <a:pt x="31" y="28"/>
                    <a:pt x="31" y="28"/>
                    <a:pt x="30" y="29"/>
                  </a:cubicBezTo>
                  <a:cubicBezTo>
                    <a:pt x="30" y="30"/>
                    <a:pt x="29" y="31"/>
                    <a:pt x="28" y="32"/>
                  </a:cubicBezTo>
                  <a:cubicBezTo>
                    <a:pt x="27" y="32"/>
                    <a:pt x="25" y="33"/>
                    <a:pt x="24" y="31"/>
                  </a:cubicBezTo>
                  <a:cubicBezTo>
                    <a:pt x="24" y="30"/>
                    <a:pt x="24" y="29"/>
                    <a:pt x="23" y="30"/>
                  </a:cubicBezTo>
                  <a:cubicBezTo>
                    <a:pt x="21" y="31"/>
                    <a:pt x="22" y="33"/>
                    <a:pt x="21" y="35"/>
                  </a:cubicBezTo>
                  <a:cubicBezTo>
                    <a:pt x="21" y="37"/>
                    <a:pt x="19" y="36"/>
                    <a:pt x="18" y="36"/>
                  </a:cubicBezTo>
                  <a:cubicBezTo>
                    <a:pt x="18" y="36"/>
                    <a:pt x="17" y="36"/>
                    <a:pt x="16" y="36"/>
                  </a:cubicBezTo>
                  <a:cubicBezTo>
                    <a:pt x="15" y="37"/>
                    <a:pt x="15" y="37"/>
                    <a:pt x="14" y="37"/>
                  </a:cubicBezTo>
                  <a:cubicBezTo>
                    <a:pt x="13" y="38"/>
                    <a:pt x="12" y="37"/>
                    <a:pt x="11" y="38"/>
                  </a:cubicBezTo>
                  <a:cubicBezTo>
                    <a:pt x="9" y="38"/>
                    <a:pt x="9" y="40"/>
                    <a:pt x="8" y="41"/>
                  </a:cubicBezTo>
                  <a:cubicBezTo>
                    <a:pt x="7" y="42"/>
                    <a:pt x="6" y="42"/>
                    <a:pt x="5" y="42"/>
                  </a:cubicBezTo>
                  <a:cubicBezTo>
                    <a:pt x="4" y="43"/>
                    <a:pt x="3" y="43"/>
                    <a:pt x="3" y="44"/>
                  </a:cubicBezTo>
                  <a:cubicBezTo>
                    <a:pt x="2" y="44"/>
                    <a:pt x="2" y="45"/>
                    <a:pt x="2" y="45"/>
                  </a:cubicBezTo>
                  <a:cubicBezTo>
                    <a:pt x="1" y="46"/>
                    <a:pt x="0" y="46"/>
                    <a:pt x="0" y="48"/>
                  </a:cubicBezTo>
                  <a:cubicBezTo>
                    <a:pt x="0" y="49"/>
                    <a:pt x="1" y="49"/>
                    <a:pt x="1" y="50"/>
                  </a:cubicBezTo>
                  <a:cubicBezTo>
                    <a:pt x="1" y="51"/>
                    <a:pt x="1" y="51"/>
                    <a:pt x="1" y="52"/>
                  </a:cubicBezTo>
                  <a:cubicBezTo>
                    <a:pt x="2" y="55"/>
                    <a:pt x="6" y="52"/>
                    <a:pt x="6" y="49"/>
                  </a:cubicBezTo>
                  <a:cubicBezTo>
                    <a:pt x="6" y="49"/>
                    <a:pt x="6" y="48"/>
                    <a:pt x="6" y="47"/>
                  </a:cubicBezTo>
                  <a:cubicBezTo>
                    <a:pt x="6" y="46"/>
                    <a:pt x="8" y="45"/>
                    <a:pt x="9" y="45"/>
                  </a:cubicBezTo>
                  <a:cubicBezTo>
                    <a:pt x="10" y="45"/>
                    <a:pt x="10" y="46"/>
                    <a:pt x="11" y="46"/>
                  </a:cubicBezTo>
                  <a:cubicBezTo>
                    <a:pt x="12" y="46"/>
                    <a:pt x="12" y="45"/>
                    <a:pt x="13" y="45"/>
                  </a:cubicBezTo>
                  <a:cubicBezTo>
                    <a:pt x="14" y="45"/>
                    <a:pt x="15" y="44"/>
                    <a:pt x="16" y="44"/>
                  </a:cubicBezTo>
                  <a:cubicBezTo>
                    <a:pt x="17" y="43"/>
                    <a:pt x="18" y="42"/>
                    <a:pt x="19" y="42"/>
                  </a:cubicBezTo>
                  <a:cubicBezTo>
                    <a:pt x="19" y="42"/>
                    <a:pt x="19" y="43"/>
                    <a:pt x="20" y="43"/>
                  </a:cubicBezTo>
                  <a:cubicBezTo>
                    <a:pt x="22" y="44"/>
                    <a:pt x="23" y="42"/>
                    <a:pt x="25" y="42"/>
                  </a:cubicBezTo>
                  <a:cubicBezTo>
                    <a:pt x="26" y="41"/>
                    <a:pt x="27" y="40"/>
                    <a:pt x="28" y="40"/>
                  </a:cubicBezTo>
                  <a:cubicBezTo>
                    <a:pt x="29" y="40"/>
                    <a:pt x="29" y="40"/>
                    <a:pt x="30" y="40"/>
                  </a:cubicBezTo>
                  <a:cubicBezTo>
                    <a:pt x="32" y="40"/>
                    <a:pt x="33" y="39"/>
                    <a:pt x="34" y="38"/>
                  </a:cubicBezTo>
                  <a:cubicBezTo>
                    <a:pt x="35" y="37"/>
                    <a:pt x="35" y="36"/>
                    <a:pt x="36" y="34"/>
                  </a:cubicBezTo>
                  <a:cubicBezTo>
                    <a:pt x="36" y="34"/>
                    <a:pt x="37" y="33"/>
                    <a:pt x="38" y="32"/>
                  </a:cubicBezTo>
                  <a:cubicBezTo>
                    <a:pt x="38" y="31"/>
                    <a:pt x="39" y="29"/>
                    <a:pt x="39" y="28"/>
                  </a:cubicBezTo>
                  <a:cubicBezTo>
                    <a:pt x="40" y="26"/>
                    <a:pt x="40" y="25"/>
                    <a:pt x="40" y="23"/>
                  </a:cubicBezTo>
                  <a:cubicBezTo>
                    <a:pt x="40" y="22"/>
                    <a:pt x="41" y="22"/>
                    <a:pt x="41" y="21"/>
                  </a:cubicBezTo>
                  <a:cubicBezTo>
                    <a:pt x="41" y="20"/>
                    <a:pt x="41" y="18"/>
                    <a:pt x="40" y="18"/>
                  </a:cubicBezTo>
                  <a:cubicBezTo>
                    <a:pt x="40" y="17"/>
                    <a:pt x="39" y="17"/>
                    <a:pt x="38" y="16"/>
                  </a:cubicBezTo>
                  <a:cubicBezTo>
                    <a:pt x="38" y="15"/>
                    <a:pt x="38" y="14"/>
                    <a:pt x="39" y="13"/>
                  </a:cubicBezTo>
                  <a:cubicBezTo>
                    <a:pt x="40" y="12"/>
                    <a:pt x="41" y="12"/>
                    <a:pt x="43" y="13"/>
                  </a:cubicBezTo>
                  <a:cubicBezTo>
                    <a:pt x="44" y="14"/>
                    <a:pt x="44" y="15"/>
                    <a:pt x="45" y="14"/>
                  </a:cubicBezTo>
                  <a:cubicBezTo>
                    <a:pt x="47" y="13"/>
                    <a:pt x="48" y="11"/>
                    <a:pt x="49" y="10"/>
                  </a:cubicBezTo>
                  <a:cubicBezTo>
                    <a:pt x="51" y="9"/>
                    <a:pt x="52" y="10"/>
                    <a:pt x="52" y="8"/>
                  </a:cubicBezTo>
                  <a:cubicBezTo>
                    <a:pt x="52" y="7"/>
                    <a:pt x="52" y="7"/>
                    <a:pt x="51" y="6"/>
                  </a:cubicBezTo>
                  <a:cubicBezTo>
                    <a:pt x="50" y="5"/>
                    <a:pt x="47" y="6"/>
                    <a:pt x="46" y="5"/>
                  </a:cubicBezTo>
                  <a:cubicBezTo>
                    <a:pt x="46" y="4"/>
                    <a:pt x="46" y="4"/>
                    <a:pt x="45" y="3"/>
                  </a:cubicBezTo>
                  <a:cubicBezTo>
                    <a:pt x="44" y="3"/>
                    <a:pt x="44" y="2"/>
                    <a:pt x="43" y="2"/>
                  </a:cubicBezTo>
                  <a:cubicBezTo>
                    <a:pt x="42" y="1"/>
                    <a:pt x="42" y="0"/>
                    <a:pt x="41" y="0"/>
                  </a:cubicBezTo>
                  <a:cubicBezTo>
                    <a:pt x="40" y="0"/>
                    <a:pt x="39" y="2"/>
                    <a:pt x="39" y="3"/>
                  </a:cubicBezTo>
                  <a:cubicBezTo>
                    <a:pt x="38" y="4"/>
                    <a:pt x="39" y="5"/>
                    <a:pt x="39" y="6"/>
                  </a:cubicBezTo>
                  <a:cubicBezTo>
                    <a:pt x="38" y="7"/>
                    <a:pt x="37" y="7"/>
                    <a:pt x="36" y="8"/>
                  </a:cubicBezTo>
                  <a:cubicBezTo>
                    <a:pt x="34" y="10"/>
                    <a:pt x="36" y="11"/>
                    <a:pt x="36" y="13"/>
                  </a:cubicBezTo>
                  <a:cubicBezTo>
                    <a:pt x="36" y="14"/>
                    <a:pt x="35" y="16"/>
                    <a:pt x="35" y="17"/>
                  </a:cubicBezTo>
                  <a:cubicBezTo>
                    <a:pt x="35" y="17"/>
                    <a:pt x="35" y="18"/>
                    <a:pt x="34" y="18"/>
                  </a:cubicBezTo>
                  <a:cubicBezTo>
                    <a:pt x="33" y="18"/>
                    <a:pt x="34" y="21"/>
                    <a:pt x="34" y="22"/>
                  </a:cubicBezTo>
                  <a:cubicBezTo>
                    <a:pt x="33" y="23"/>
                    <a:pt x="33" y="24"/>
                    <a:pt x="3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Rectangle 32"/>
            <p:cNvSpPr>
              <a:spLocks noChangeArrowheads="1"/>
            </p:cNvSpPr>
            <p:nvPr/>
          </p:nvSpPr>
          <p:spPr bwMode="auto">
            <a:xfrm>
              <a:off x="8347869" y="-1074737"/>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9" name="Freeform 33"/>
            <p:cNvSpPr/>
            <p:nvPr/>
          </p:nvSpPr>
          <p:spPr bwMode="auto">
            <a:xfrm>
              <a:off x="8373269" y="-1295399"/>
              <a:ext cx="33338" cy="123825"/>
            </a:xfrm>
            <a:custGeom>
              <a:avLst/>
              <a:gdLst>
                <a:gd name="T0" fmla="*/ 1 w 8"/>
                <a:gd name="T1" fmla="*/ 6 h 29"/>
                <a:gd name="T2" fmla="*/ 2 w 8"/>
                <a:gd name="T3" fmla="*/ 9 h 29"/>
                <a:gd name="T4" fmla="*/ 1 w 8"/>
                <a:gd name="T5" fmla="*/ 11 h 29"/>
                <a:gd name="T6" fmla="*/ 1 w 8"/>
                <a:gd name="T7" fmla="*/ 18 h 29"/>
                <a:gd name="T8" fmla="*/ 1 w 8"/>
                <a:gd name="T9" fmla="*/ 20 h 29"/>
                <a:gd name="T10" fmla="*/ 1 w 8"/>
                <a:gd name="T11" fmla="*/ 22 h 29"/>
                <a:gd name="T12" fmla="*/ 2 w 8"/>
                <a:gd name="T13" fmla="*/ 27 h 29"/>
                <a:gd name="T14" fmla="*/ 5 w 8"/>
                <a:gd name="T15" fmla="*/ 28 h 29"/>
                <a:gd name="T16" fmla="*/ 4 w 8"/>
                <a:gd name="T17" fmla="*/ 25 h 29"/>
                <a:gd name="T18" fmla="*/ 3 w 8"/>
                <a:gd name="T19" fmla="*/ 22 h 29"/>
                <a:gd name="T20" fmla="*/ 4 w 8"/>
                <a:gd name="T21" fmla="*/ 21 h 29"/>
                <a:gd name="T22" fmla="*/ 6 w 8"/>
                <a:gd name="T23" fmla="*/ 21 h 29"/>
                <a:gd name="T24" fmla="*/ 7 w 8"/>
                <a:gd name="T25" fmla="*/ 20 h 29"/>
                <a:gd name="T26" fmla="*/ 7 w 8"/>
                <a:gd name="T27" fmla="*/ 17 h 29"/>
                <a:gd name="T28" fmla="*/ 5 w 8"/>
                <a:gd name="T29" fmla="*/ 13 h 29"/>
                <a:gd name="T30" fmla="*/ 7 w 8"/>
                <a:gd name="T31" fmla="*/ 8 h 29"/>
                <a:gd name="T32" fmla="*/ 6 w 8"/>
                <a:gd name="T33" fmla="*/ 3 h 29"/>
                <a:gd name="T34" fmla="*/ 4 w 8"/>
                <a:gd name="T35" fmla="*/ 0 h 29"/>
                <a:gd name="T36" fmla="*/ 1 w 8"/>
                <a:gd name="T37" fmla="*/ 1 h 29"/>
                <a:gd name="T38" fmla="*/ 1 w 8"/>
                <a:gd name="T39" fmla="*/ 1 h 29"/>
                <a:gd name="T40" fmla="*/ 1 w 8"/>
                <a:gd name="T41"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29">
                  <a:moveTo>
                    <a:pt x="1" y="6"/>
                  </a:moveTo>
                  <a:cubicBezTo>
                    <a:pt x="1" y="7"/>
                    <a:pt x="2" y="8"/>
                    <a:pt x="2" y="9"/>
                  </a:cubicBezTo>
                  <a:cubicBezTo>
                    <a:pt x="2" y="10"/>
                    <a:pt x="1" y="10"/>
                    <a:pt x="1" y="11"/>
                  </a:cubicBezTo>
                  <a:cubicBezTo>
                    <a:pt x="0" y="14"/>
                    <a:pt x="1" y="15"/>
                    <a:pt x="1" y="18"/>
                  </a:cubicBezTo>
                  <a:cubicBezTo>
                    <a:pt x="1" y="19"/>
                    <a:pt x="1" y="19"/>
                    <a:pt x="1" y="20"/>
                  </a:cubicBezTo>
                  <a:cubicBezTo>
                    <a:pt x="1" y="21"/>
                    <a:pt x="1" y="22"/>
                    <a:pt x="1" y="22"/>
                  </a:cubicBezTo>
                  <a:cubicBezTo>
                    <a:pt x="2" y="24"/>
                    <a:pt x="0" y="26"/>
                    <a:pt x="2" y="27"/>
                  </a:cubicBezTo>
                  <a:cubicBezTo>
                    <a:pt x="3" y="28"/>
                    <a:pt x="4" y="29"/>
                    <a:pt x="5" y="28"/>
                  </a:cubicBezTo>
                  <a:cubicBezTo>
                    <a:pt x="6" y="27"/>
                    <a:pt x="5" y="26"/>
                    <a:pt x="4" y="25"/>
                  </a:cubicBezTo>
                  <a:cubicBezTo>
                    <a:pt x="4" y="24"/>
                    <a:pt x="3" y="24"/>
                    <a:pt x="3" y="22"/>
                  </a:cubicBezTo>
                  <a:cubicBezTo>
                    <a:pt x="4" y="22"/>
                    <a:pt x="4" y="21"/>
                    <a:pt x="4" y="21"/>
                  </a:cubicBezTo>
                  <a:cubicBezTo>
                    <a:pt x="5" y="20"/>
                    <a:pt x="5" y="21"/>
                    <a:pt x="6" y="21"/>
                  </a:cubicBezTo>
                  <a:cubicBezTo>
                    <a:pt x="7" y="20"/>
                    <a:pt x="7" y="21"/>
                    <a:pt x="7" y="20"/>
                  </a:cubicBezTo>
                  <a:cubicBezTo>
                    <a:pt x="7" y="19"/>
                    <a:pt x="8" y="17"/>
                    <a:pt x="7" y="17"/>
                  </a:cubicBezTo>
                  <a:cubicBezTo>
                    <a:pt x="7" y="15"/>
                    <a:pt x="5" y="15"/>
                    <a:pt x="5" y="13"/>
                  </a:cubicBezTo>
                  <a:cubicBezTo>
                    <a:pt x="4" y="11"/>
                    <a:pt x="6" y="10"/>
                    <a:pt x="7" y="8"/>
                  </a:cubicBezTo>
                  <a:cubicBezTo>
                    <a:pt x="7" y="7"/>
                    <a:pt x="6" y="5"/>
                    <a:pt x="6" y="3"/>
                  </a:cubicBezTo>
                  <a:cubicBezTo>
                    <a:pt x="6" y="2"/>
                    <a:pt x="6" y="0"/>
                    <a:pt x="4" y="0"/>
                  </a:cubicBezTo>
                  <a:cubicBezTo>
                    <a:pt x="3" y="0"/>
                    <a:pt x="2" y="1"/>
                    <a:pt x="1" y="1"/>
                  </a:cubicBezTo>
                  <a:cubicBezTo>
                    <a:pt x="1" y="1"/>
                    <a:pt x="1" y="1"/>
                    <a:pt x="1" y="1"/>
                  </a:cubicBezTo>
                  <a:cubicBezTo>
                    <a:pt x="0" y="1"/>
                    <a:pt x="1" y="5"/>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34"/>
            <p:cNvSpPr/>
            <p:nvPr/>
          </p:nvSpPr>
          <p:spPr bwMode="auto">
            <a:xfrm>
              <a:off x="6511132" y="-1927224"/>
              <a:ext cx="220663" cy="114300"/>
            </a:xfrm>
            <a:custGeom>
              <a:avLst/>
              <a:gdLst>
                <a:gd name="T0" fmla="*/ 1 w 52"/>
                <a:gd name="T1" fmla="*/ 12 h 27"/>
                <a:gd name="T2" fmla="*/ 3 w 52"/>
                <a:gd name="T3" fmla="*/ 13 h 27"/>
                <a:gd name="T4" fmla="*/ 4 w 52"/>
                <a:gd name="T5" fmla="*/ 15 h 27"/>
                <a:gd name="T6" fmla="*/ 7 w 52"/>
                <a:gd name="T7" fmla="*/ 15 h 27"/>
                <a:gd name="T8" fmla="*/ 11 w 52"/>
                <a:gd name="T9" fmla="*/ 13 h 27"/>
                <a:gd name="T10" fmla="*/ 15 w 52"/>
                <a:gd name="T11" fmla="*/ 16 h 27"/>
                <a:gd name="T12" fmla="*/ 9 w 52"/>
                <a:gd name="T13" fmla="*/ 18 h 27"/>
                <a:gd name="T14" fmla="*/ 11 w 52"/>
                <a:gd name="T15" fmla="*/ 20 h 27"/>
                <a:gd name="T16" fmla="*/ 11 w 52"/>
                <a:gd name="T17" fmla="*/ 22 h 27"/>
                <a:gd name="T18" fmla="*/ 13 w 52"/>
                <a:gd name="T19" fmla="*/ 24 h 27"/>
                <a:gd name="T20" fmla="*/ 17 w 52"/>
                <a:gd name="T21" fmla="*/ 26 h 27"/>
                <a:gd name="T22" fmla="*/ 19 w 52"/>
                <a:gd name="T23" fmla="*/ 23 h 27"/>
                <a:gd name="T24" fmla="*/ 22 w 52"/>
                <a:gd name="T25" fmla="*/ 20 h 27"/>
                <a:gd name="T26" fmla="*/ 25 w 52"/>
                <a:gd name="T27" fmla="*/ 17 h 27"/>
                <a:gd name="T28" fmla="*/ 29 w 52"/>
                <a:gd name="T29" fmla="*/ 16 h 27"/>
                <a:gd name="T30" fmla="*/ 31 w 52"/>
                <a:gd name="T31" fmla="*/ 13 h 27"/>
                <a:gd name="T32" fmla="*/ 30 w 52"/>
                <a:gd name="T33" fmla="*/ 12 h 27"/>
                <a:gd name="T34" fmla="*/ 27 w 52"/>
                <a:gd name="T35" fmla="*/ 10 h 27"/>
                <a:gd name="T36" fmla="*/ 29 w 52"/>
                <a:gd name="T37" fmla="*/ 8 h 27"/>
                <a:gd name="T38" fmla="*/ 33 w 52"/>
                <a:gd name="T39" fmla="*/ 8 h 27"/>
                <a:gd name="T40" fmla="*/ 35 w 52"/>
                <a:gd name="T41" fmla="*/ 10 h 27"/>
                <a:gd name="T42" fmla="*/ 38 w 52"/>
                <a:gd name="T43" fmla="*/ 9 h 27"/>
                <a:gd name="T44" fmla="*/ 40 w 52"/>
                <a:gd name="T45" fmla="*/ 10 h 27"/>
                <a:gd name="T46" fmla="*/ 43 w 52"/>
                <a:gd name="T47" fmla="*/ 9 h 27"/>
                <a:gd name="T48" fmla="*/ 47 w 52"/>
                <a:gd name="T49" fmla="*/ 8 h 27"/>
                <a:gd name="T50" fmla="*/ 51 w 52"/>
                <a:gd name="T51" fmla="*/ 6 h 27"/>
                <a:gd name="T52" fmla="*/ 50 w 52"/>
                <a:gd name="T53" fmla="*/ 2 h 27"/>
                <a:gd name="T54" fmla="*/ 47 w 52"/>
                <a:gd name="T55" fmla="*/ 0 h 27"/>
                <a:gd name="T56" fmla="*/ 41 w 52"/>
                <a:gd name="T57" fmla="*/ 1 h 27"/>
                <a:gd name="T58" fmla="*/ 40 w 52"/>
                <a:gd name="T59" fmla="*/ 0 h 27"/>
                <a:gd name="T60" fmla="*/ 36 w 52"/>
                <a:gd name="T61" fmla="*/ 0 h 27"/>
                <a:gd name="T62" fmla="*/ 31 w 52"/>
                <a:gd name="T63" fmla="*/ 0 h 27"/>
                <a:gd name="T64" fmla="*/ 26 w 52"/>
                <a:gd name="T65" fmla="*/ 1 h 27"/>
                <a:gd name="T66" fmla="*/ 24 w 52"/>
                <a:gd name="T67" fmla="*/ 4 h 27"/>
                <a:gd name="T68" fmla="*/ 23 w 52"/>
                <a:gd name="T69" fmla="*/ 7 h 27"/>
                <a:gd name="T70" fmla="*/ 22 w 52"/>
                <a:gd name="T71" fmla="*/ 8 h 27"/>
                <a:gd name="T72" fmla="*/ 21 w 52"/>
                <a:gd name="T73" fmla="*/ 4 h 27"/>
                <a:gd name="T74" fmla="*/ 18 w 52"/>
                <a:gd name="T75" fmla="*/ 4 h 27"/>
                <a:gd name="T76" fmla="*/ 17 w 52"/>
                <a:gd name="T77" fmla="*/ 3 h 27"/>
                <a:gd name="T78" fmla="*/ 15 w 52"/>
                <a:gd name="T79" fmla="*/ 6 h 27"/>
                <a:gd name="T80" fmla="*/ 16 w 52"/>
                <a:gd name="T81" fmla="*/ 7 h 27"/>
                <a:gd name="T82" fmla="*/ 14 w 52"/>
                <a:gd name="T83" fmla="*/ 8 h 27"/>
                <a:gd name="T84" fmla="*/ 12 w 52"/>
                <a:gd name="T85" fmla="*/ 4 h 27"/>
                <a:gd name="T86" fmla="*/ 9 w 52"/>
                <a:gd name="T87" fmla="*/ 7 h 27"/>
                <a:gd name="T88" fmla="*/ 6 w 52"/>
                <a:gd name="T89" fmla="*/ 4 h 27"/>
                <a:gd name="T90" fmla="*/ 2 w 52"/>
                <a:gd name="T91" fmla="*/ 5 h 27"/>
                <a:gd name="T92" fmla="*/ 0 w 52"/>
                <a:gd name="T93" fmla="*/ 5 h 27"/>
                <a:gd name="T94" fmla="*/ 0 w 52"/>
                <a:gd name="T95" fmla="*/ 8 h 27"/>
                <a:gd name="T96" fmla="*/ 1 w 52"/>
                <a:gd name="T97"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27">
                  <a:moveTo>
                    <a:pt x="1" y="12"/>
                  </a:moveTo>
                  <a:cubicBezTo>
                    <a:pt x="1" y="13"/>
                    <a:pt x="2" y="13"/>
                    <a:pt x="3" y="13"/>
                  </a:cubicBezTo>
                  <a:cubicBezTo>
                    <a:pt x="3" y="14"/>
                    <a:pt x="3" y="15"/>
                    <a:pt x="4" y="15"/>
                  </a:cubicBezTo>
                  <a:cubicBezTo>
                    <a:pt x="4" y="16"/>
                    <a:pt x="7" y="15"/>
                    <a:pt x="7" y="15"/>
                  </a:cubicBezTo>
                  <a:cubicBezTo>
                    <a:pt x="9" y="15"/>
                    <a:pt x="9" y="13"/>
                    <a:pt x="11" y="13"/>
                  </a:cubicBezTo>
                  <a:cubicBezTo>
                    <a:pt x="12" y="13"/>
                    <a:pt x="18" y="14"/>
                    <a:pt x="15" y="16"/>
                  </a:cubicBezTo>
                  <a:cubicBezTo>
                    <a:pt x="14" y="17"/>
                    <a:pt x="9" y="15"/>
                    <a:pt x="9" y="18"/>
                  </a:cubicBezTo>
                  <a:cubicBezTo>
                    <a:pt x="10" y="19"/>
                    <a:pt x="11" y="19"/>
                    <a:pt x="11" y="20"/>
                  </a:cubicBezTo>
                  <a:cubicBezTo>
                    <a:pt x="11" y="21"/>
                    <a:pt x="11" y="21"/>
                    <a:pt x="11" y="22"/>
                  </a:cubicBezTo>
                  <a:cubicBezTo>
                    <a:pt x="11" y="23"/>
                    <a:pt x="12" y="24"/>
                    <a:pt x="13" y="24"/>
                  </a:cubicBezTo>
                  <a:cubicBezTo>
                    <a:pt x="14" y="25"/>
                    <a:pt x="15" y="27"/>
                    <a:pt x="17" y="26"/>
                  </a:cubicBezTo>
                  <a:cubicBezTo>
                    <a:pt x="17" y="25"/>
                    <a:pt x="18" y="24"/>
                    <a:pt x="19" y="23"/>
                  </a:cubicBezTo>
                  <a:cubicBezTo>
                    <a:pt x="20" y="22"/>
                    <a:pt x="21" y="21"/>
                    <a:pt x="22" y="20"/>
                  </a:cubicBezTo>
                  <a:cubicBezTo>
                    <a:pt x="23" y="19"/>
                    <a:pt x="24" y="17"/>
                    <a:pt x="25" y="17"/>
                  </a:cubicBezTo>
                  <a:cubicBezTo>
                    <a:pt x="27" y="17"/>
                    <a:pt x="28" y="17"/>
                    <a:pt x="29" y="16"/>
                  </a:cubicBezTo>
                  <a:cubicBezTo>
                    <a:pt x="30" y="15"/>
                    <a:pt x="31" y="14"/>
                    <a:pt x="31" y="13"/>
                  </a:cubicBezTo>
                  <a:cubicBezTo>
                    <a:pt x="31" y="12"/>
                    <a:pt x="31" y="12"/>
                    <a:pt x="30" y="12"/>
                  </a:cubicBezTo>
                  <a:cubicBezTo>
                    <a:pt x="28" y="11"/>
                    <a:pt x="27" y="11"/>
                    <a:pt x="27" y="10"/>
                  </a:cubicBezTo>
                  <a:cubicBezTo>
                    <a:pt x="26" y="8"/>
                    <a:pt x="27" y="8"/>
                    <a:pt x="29" y="8"/>
                  </a:cubicBezTo>
                  <a:cubicBezTo>
                    <a:pt x="30" y="8"/>
                    <a:pt x="33" y="7"/>
                    <a:pt x="33" y="8"/>
                  </a:cubicBezTo>
                  <a:cubicBezTo>
                    <a:pt x="34" y="9"/>
                    <a:pt x="33" y="10"/>
                    <a:pt x="35" y="10"/>
                  </a:cubicBezTo>
                  <a:cubicBezTo>
                    <a:pt x="36" y="10"/>
                    <a:pt x="37" y="9"/>
                    <a:pt x="38" y="9"/>
                  </a:cubicBezTo>
                  <a:cubicBezTo>
                    <a:pt x="39" y="9"/>
                    <a:pt x="39" y="10"/>
                    <a:pt x="40" y="10"/>
                  </a:cubicBezTo>
                  <a:cubicBezTo>
                    <a:pt x="41" y="10"/>
                    <a:pt x="42" y="10"/>
                    <a:pt x="43" y="9"/>
                  </a:cubicBezTo>
                  <a:cubicBezTo>
                    <a:pt x="44" y="9"/>
                    <a:pt x="46" y="8"/>
                    <a:pt x="47" y="8"/>
                  </a:cubicBezTo>
                  <a:cubicBezTo>
                    <a:pt x="49" y="8"/>
                    <a:pt x="50" y="8"/>
                    <a:pt x="51" y="6"/>
                  </a:cubicBezTo>
                  <a:cubicBezTo>
                    <a:pt x="52" y="5"/>
                    <a:pt x="51" y="4"/>
                    <a:pt x="50" y="2"/>
                  </a:cubicBezTo>
                  <a:cubicBezTo>
                    <a:pt x="49" y="1"/>
                    <a:pt x="48" y="1"/>
                    <a:pt x="47" y="0"/>
                  </a:cubicBezTo>
                  <a:cubicBezTo>
                    <a:pt x="45" y="0"/>
                    <a:pt x="43" y="1"/>
                    <a:pt x="41" y="1"/>
                  </a:cubicBezTo>
                  <a:cubicBezTo>
                    <a:pt x="40" y="1"/>
                    <a:pt x="40" y="0"/>
                    <a:pt x="40" y="0"/>
                  </a:cubicBezTo>
                  <a:cubicBezTo>
                    <a:pt x="39" y="0"/>
                    <a:pt x="37" y="0"/>
                    <a:pt x="36" y="0"/>
                  </a:cubicBezTo>
                  <a:cubicBezTo>
                    <a:pt x="34" y="0"/>
                    <a:pt x="33" y="0"/>
                    <a:pt x="31" y="0"/>
                  </a:cubicBezTo>
                  <a:cubicBezTo>
                    <a:pt x="29" y="0"/>
                    <a:pt x="27" y="0"/>
                    <a:pt x="26" y="1"/>
                  </a:cubicBezTo>
                  <a:cubicBezTo>
                    <a:pt x="25" y="2"/>
                    <a:pt x="24" y="3"/>
                    <a:pt x="24" y="4"/>
                  </a:cubicBezTo>
                  <a:cubicBezTo>
                    <a:pt x="24" y="5"/>
                    <a:pt x="24" y="6"/>
                    <a:pt x="23" y="7"/>
                  </a:cubicBezTo>
                  <a:cubicBezTo>
                    <a:pt x="23" y="7"/>
                    <a:pt x="22" y="7"/>
                    <a:pt x="22" y="8"/>
                  </a:cubicBezTo>
                  <a:cubicBezTo>
                    <a:pt x="22" y="6"/>
                    <a:pt x="23" y="5"/>
                    <a:pt x="21" y="4"/>
                  </a:cubicBezTo>
                  <a:cubicBezTo>
                    <a:pt x="20" y="4"/>
                    <a:pt x="19" y="5"/>
                    <a:pt x="18" y="4"/>
                  </a:cubicBezTo>
                  <a:cubicBezTo>
                    <a:pt x="18" y="4"/>
                    <a:pt x="18" y="4"/>
                    <a:pt x="17" y="3"/>
                  </a:cubicBezTo>
                  <a:cubicBezTo>
                    <a:pt x="16" y="3"/>
                    <a:pt x="15" y="5"/>
                    <a:pt x="15" y="6"/>
                  </a:cubicBezTo>
                  <a:cubicBezTo>
                    <a:pt x="16" y="6"/>
                    <a:pt x="16" y="7"/>
                    <a:pt x="16" y="7"/>
                  </a:cubicBezTo>
                  <a:cubicBezTo>
                    <a:pt x="16" y="8"/>
                    <a:pt x="14" y="8"/>
                    <a:pt x="14" y="8"/>
                  </a:cubicBezTo>
                  <a:cubicBezTo>
                    <a:pt x="13" y="7"/>
                    <a:pt x="13" y="5"/>
                    <a:pt x="12" y="4"/>
                  </a:cubicBezTo>
                  <a:cubicBezTo>
                    <a:pt x="10" y="4"/>
                    <a:pt x="10" y="6"/>
                    <a:pt x="9" y="7"/>
                  </a:cubicBezTo>
                  <a:cubicBezTo>
                    <a:pt x="7" y="8"/>
                    <a:pt x="7" y="5"/>
                    <a:pt x="6" y="4"/>
                  </a:cubicBezTo>
                  <a:cubicBezTo>
                    <a:pt x="5" y="3"/>
                    <a:pt x="4" y="5"/>
                    <a:pt x="2" y="5"/>
                  </a:cubicBezTo>
                  <a:cubicBezTo>
                    <a:pt x="1" y="5"/>
                    <a:pt x="1" y="4"/>
                    <a:pt x="0" y="5"/>
                  </a:cubicBezTo>
                  <a:cubicBezTo>
                    <a:pt x="0" y="6"/>
                    <a:pt x="0" y="7"/>
                    <a:pt x="0" y="8"/>
                  </a:cubicBezTo>
                  <a:cubicBezTo>
                    <a:pt x="0" y="9"/>
                    <a:pt x="0" y="11"/>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35"/>
            <p:cNvSpPr/>
            <p:nvPr/>
          </p:nvSpPr>
          <p:spPr bwMode="auto">
            <a:xfrm>
              <a:off x="7087394" y="-1830387"/>
              <a:ext cx="246063" cy="174625"/>
            </a:xfrm>
            <a:custGeom>
              <a:avLst/>
              <a:gdLst>
                <a:gd name="T0" fmla="*/ 2 w 58"/>
                <a:gd name="T1" fmla="*/ 34 h 41"/>
                <a:gd name="T2" fmla="*/ 2 w 58"/>
                <a:gd name="T3" fmla="*/ 36 h 41"/>
                <a:gd name="T4" fmla="*/ 6 w 58"/>
                <a:gd name="T5" fmla="*/ 37 h 41"/>
                <a:gd name="T6" fmla="*/ 10 w 58"/>
                <a:gd name="T7" fmla="*/ 38 h 41"/>
                <a:gd name="T8" fmla="*/ 10 w 58"/>
                <a:gd name="T9" fmla="*/ 40 h 41"/>
                <a:gd name="T10" fmla="*/ 14 w 58"/>
                <a:gd name="T11" fmla="*/ 40 h 41"/>
                <a:gd name="T12" fmla="*/ 15 w 58"/>
                <a:gd name="T13" fmla="*/ 36 h 41"/>
                <a:gd name="T14" fmla="*/ 14 w 58"/>
                <a:gd name="T15" fmla="*/ 32 h 41"/>
                <a:gd name="T16" fmla="*/ 14 w 58"/>
                <a:gd name="T17" fmla="*/ 29 h 41"/>
                <a:gd name="T18" fmla="*/ 19 w 58"/>
                <a:gd name="T19" fmla="*/ 24 h 41"/>
                <a:gd name="T20" fmla="*/ 20 w 58"/>
                <a:gd name="T21" fmla="*/ 21 h 41"/>
                <a:gd name="T22" fmla="*/ 23 w 58"/>
                <a:gd name="T23" fmla="*/ 17 h 41"/>
                <a:gd name="T24" fmla="*/ 30 w 58"/>
                <a:gd name="T25" fmla="*/ 12 h 41"/>
                <a:gd name="T26" fmla="*/ 35 w 58"/>
                <a:gd name="T27" fmla="*/ 10 h 41"/>
                <a:gd name="T28" fmla="*/ 40 w 58"/>
                <a:gd name="T29" fmla="*/ 10 h 41"/>
                <a:gd name="T30" fmla="*/ 53 w 58"/>
                <a:gd name="T31" fmla="*/ 6 h 41"/>
                <a:gd name="T32" fmla="*/ 57 w 58"/>
                <a:gd name="T33" fmla="*/ 5 h 41"/>
                <a:gd name="T34" fmla="*/ 54 w 58"/>
                <a:gd name="T35" fmla="*/ 1 h 41"/>
                <a:gd name="T36" fmla="*/ 46 w 58"/>
                <a:gd name="T37" fmla="*/ 4 h 41"/>
                <a:gd name="T38" fmla="*/ 44 w 58"/>
                <a:gd name="T39" fmla="*/ 5 h 41"/>
                <a:gd name="T40" fmla="*/ 34 w 58"/>
                <a:gd name="T41" fmla="*/ 5 h 41"/>
                <a:gd name="T42" fmla="*/ 25 w 58"/>
                <a:gd name="T43" fmla="*/ 8 h 41"/>
                <a:gd name="T44" fmla="*/ 21 w 58"/>
                <a:gd name="T45" fmla="*/ 12 h 41"/>
                <a:gd name="T46" fmla="*/ 14 w 58"/>
                <a:gd name="T47" fmla="*/ 17 h 41"/>
                <a:gd name="T48" fmla="*/ 10 w 58"/>
                <a:gd name="T49" fmla="*/ 20 h 41"/>
                <a:gd name="T50" fmla="*/ 9 w 58"/>
                <a:gd name="T51" fmla="*/ 23 h 41"/>
                <a:gd name="T52" fmla="*/ 8 w 58"/>
                <a:gd name="T53" fmla="*/ 25 h 41"/>
                <a:gd name="T54" fmla="*/ 8 w 58"/>
                <a:gd name="T55" fmla="*/ 24 h 41"/>
                <a:gd name="T56" fmla="*/ 6 w 58"/>
                <a:gd name="T57" fmla="*/ 25 h 41"/>
                <a:gd name="T58" fmla="*/ 3 w 58"/>
                <a:gd name="T59" fmla="*/ 27 h 41"/>
                <a:gd name="T60" fmla="*/ 3 w 58"/>
                <a:gd name="T61" fmla="*/ 29 h 41"/>
                <a:gd name="T62" fmla="*/ 1 w 58"/>
                <a:gd name="T63" fmla="*/ 31 h 41"/>
                <a:gd name="T64" fmla="*/ 1 w 58"/>
                <a:gd name="T65" fmla="*/ 33 h 41"/>
                <a:gd name="T66" fmla="*/ 2 w 58"/>
                <a:gd name="T67"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 h="41">
                  <a:moveTo>
                    <a:pt x="2" y="34"/>
                  </a:moveTo>
                  <a:cubicBezTo>
                    <a:pt x="2" y="34"/>
                    <a:pt x="1" y="35"/>
                    <a:pt x="2" y="36"/>
                  </a:cubicBezTo>
                  <a:cubicBezTo>
                    <a:pt x="2" y="37"/>
                    <a:pt x="5" y="37"/>
                    <a:pt x="6" y="37"/>
                  </a:cubicBezTo>
                  <a:cubicBezTo>
                    <a:pt x="8" y="37"/>
                    <a:pt x="10" y="37"/>
                    <a:pt x="10" y="38"/>
                  </a:cubicBezTo>
                  <a:cubicBezTo>
                    <a:pt x="10" y="39"/>
                    <a:pt x="9" y="40"/>
                    <a:pt x="10" y="40"/>
                  </a:cubicBezTo>
                  <a:cubicBezTo>
                    <a:pt x="11" y="41"/>
                    <a:pt x="13" y="41"/>
                    <a:pt x="14" y="40"/>
                  </a:cubicBezTo>
                  <a:cubicBezTo>
                    <a:pt x="15" y="39"/>
                    <a:pt x="16" y="38"/>
                    <a:pt x="15" y="36"/>
                  </a:cubicBezTo>
                  <a:cubicBezTo>
                    <a:pt x="15" y="35"/>
                    <a:pt x="15" y="33"/>
                    <a:pt x="14" y="32"/>
                  </a:cubicBezTo>
                  <a:cubicBezTo>
                    <a:pt x="13" y="31"/>
                    <a:pt x="13" y="30"/>
                    <a:pt x="14" y="29"/>
                  </a:cubicBezTo>
                  <a:cubicBezTo>
                    <a:pt x="15" y="27"/>
                    <a:pt x="17" y="26"/>
                    <a:pt x="19" y="24"/>
                  </a:cubicBezTo>
                  <a:cubicBezTo>
                    <a:pt x="19" y="23"/>
                    <a:pt x="20" y="22"/>
                    <a:pt x="20" y="21"/>
                  </a:cubicBezTo>
                  <a:cubicBezTo>
                    <a:pt x="21" y="19"/>
                    <a:pt x="22" y="18"/>
                    <a:pt x="23" y="17"/>
                  </a:cubicBezTo>
                  <a:cubicBezTo>
                    <a:pt x="25" y="15"/>
                    <a:pt x="28" y="14"/>
                    <a:pt x="30" y="12"/>
                  </a:cubicBezTo>
                  <a:cubicBezTo>
                    <a:pt x="32" y="12"/>
                    <a:pt x="33" y="11"/>
                    <a:pt x="35" y="10"/>
                  </a:cubicBezTo>
                  <a:cubicBezTo>
                    <a:pt x="36" y="10"/>
                    <a:pt x="38" y="10"/>
                    <a:pt x="40" y="10"/>
                  </a:cubicBezTo>
                  <a:cubicBezTo>
                    <a:pt x="44" y="10"/>
                    <a:pt x="48" y="8"/>
                    <a:pt x="53" y="6"/>
                  </a:cubicBezTo>
                  <a:cubicBezTo>
                    <a:pt x="54" y="6"/>
                    <a:pt x="56" y="6"/>
                    <a:pt x="57" y="5"/>
                  </a:cubicBezTo>
                  <a:cubicBezTo>
                    <a:pt x="58" y="3"/>
                    <a:pt x="56" y="2"/>
                    <a:pt x="54" y="1"/>
                  </a:cubicBezTo>
                  <a:cubicBezTo>
                    <a:pt x="51" y="0"/>
                    <a:pt x="49" y="3"/>
                    <a:pt x="46" y="4"/>
                  </a:cubicBezTo>
                  <a:cubicBezTo>
                    <a:pt x="45" y="5"/>
                    <a:pt x="45" y="5"/>
                    <a:pt x="44" y="5"/>
                  </a:cubicBezTo>
                  <a:cubicBezTo>
                    <a:pt x="40" y="5"/>
                    <a:pt x="37" y="5"/>
                    <a:pt x="34" y="5"/>
                  </a:cubicBezTo>
                  <a:cubicBezTo>
                    <a:pt x="31" y="6"/>
                    <a:pt x="28" y="7"/>
                    <a:pt x="25" y="8"/>
                  </a:cubicBezTo>
                  <a:cubicBezTo>
                    <a:pt x="23" y="9"/>
                    <a:pt x="22" y="10"/>
                    <a:pt x="21" y="12"/>
                  </a:cubicBezTo>
                  <a:cubicBezTo>
                    <a:pt x="19" y="14"/>
                    <a:pt x="17" y="15"/>
                    <a:pt x="14" y="17"/>
                  </a:cubicBezTo>
                  <a:cubicBezTo>
                    <a:pt x="12" y="18"/>
                    <a:pt x="11" y="19"/>
                    <a:pt x="10" y="20"/>
                  </a:cubicBezTo>
                  <a:cubicBezTo>
                    <a:pt x="9" y="21"/>
                    <a:pt x="9" y="22"/>
                    <a:pt x="9" y="23"/>
                  </a:cubicBezTo>
                  <a:cubicBezTo>
                    <a:pt x="9" y="23"/>
                    <a:pt x="9" y="25"/>
                    <a:pt x="8" y="25"/>
                  </a:cubicBezTo>
                  <a:cubicBezTo>
                    <a:pt x="8" y="24"/>
                    <a:pt x="8" y="24"/>
                    <a:pt x="8" y="24"/>
                  </a:cubicBezTo>
                  <a:cubicBezTo>
                    <a:pt x="8" y="24"/>
                    <a:pt x="7" y="24"/>
                    <a:pt x="6" y="25"/>
                  </a:cubicBezTo>
                  <a:cubicBezTo>
                    <a:pt x="5" y="25"/>
                    <a:pt x="4" y="26"/>
                    <a:pt x="3" y="27"/>
                  </a:cubicBezTo>
                  <a:cubicBezTo>
                    <a:pt x="3" y="28"/>
                    <a:pt x="3" y="28"/>
                    <a:pt x="3" y="29"/>
                  </a:cubicBezTo>
                  <a:cubicBezTo>
                    <a:pt x="2" y="30"/>
                    <a:pt x="2" y="30"/>
                    <a:pt x="1" y="31"/>
                  </a:cubicBezTo>
                  <a:cubicBezTo>
                    <a:pt x="1" y="31"/>
                    <a:pt x="0" y="32"/>
                    <a:pt x="1" y="33"/>
                  </a:cubicBezTo>
                  <a:cubicBezTo>
                    <a:pt x="1" y="33"/>
                    <a:pt x="2" y="33"/>
                    <a:pt x="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36"/>
            <p:cNvSpPr/>
            <p:nvPr/>
          </p:nvSpPr>
          <p:spPr bwMode="auto">
            <a:xfrm>
              <a:off x="6201569" y="-1328737"/>
              <a:ext cx="58738" cy="68263"/>
            </a:xfrm>
            <a:custGeom>
              <a:avLst/>
              <a:gdLst>
                <a:gd name="T0" fmla="*/ 2 w 14"/>
                <a:gd name="T1" fmla="*/ 12 h 16"/>
                <a:gd name="T2" fmla="*/ 1 w 14"/>
                <a:gd name="T3" fmla="*/ 15 h 16"/>
                <a:gd name="T4" fmla="*/ 10 w 14"/>
                <a:gd name="T5" fmla="*/ 13 h 16"/>
                <a:gd name="T6" fmla="*/ 13 w 14"/>
                <a:gd name="T7" fmla="*/ 10 h 16"/>
                <a:gd name="T8" fmla="*/ 14 w 14"/>
                <a:gd name="T9" fmla="*/ 8 h 16"/>
                <a:gd name="T10" fmla="*/ 14 w 14"/>
                <a:gd name="T11" fmla="*/ 6 h 16"/>
                <a:gd name="T12" fmla="*/ 13 w 14"/>
                <a:gd name="T13" fmla="*/ 5 h 16"/>
                <a:gd name="T14" fmla="*/ 14 w 14"/>
                <a:gd name="T15" fmla="*/ 4 h 16"/>
                <a:gd name="T16" fmla="*/ 13 w 14"/>
                <a:gd name="T17" fmla="*/ 2 h 16"/>
                <a:gd name="T18" fmla="*/ 11 w 14"/>
                <a:gd name="T19" fmla="*/ 0 h 16"/>
                <a:gd name="T20" fmla="*/ 12 w 14"/>
                <a:gd name="T21" fmla="*/ 0 h 16"/>
                <a:gd name="T22" fmla="*/ 7 w 14"/>
                <a:gd name="T23" fmla="*/ 1 h 16"/>
                <a:gd name="T24" fmla="*/ 5 w 14"/>
                <a:gd name="T25" fmla="*/ 3 h 16"/>
                <a:gd name="T26" fmla="*/ 4 w 14"/>
                <a:gd name="T27" fmla="*/ 4 h 16"/>
                <a:gd name="T28" fmla="*/ 1 w 14"/>
                <a:gd name="T29" fmla="*/ 4 h 16"/>
                <a:gd name="T30" fmla="*/ 0 w 14"/>
                <a:gd name="T31" fmla="*/ 8 h 16"/>
                <a:gd name="T32" fmla="*/ 0 w 14"/>
                <a:gd name="T33" fmla="*/ 10 h 16"/>
                <a:gd name="T34" fmla="*/ 2 w 14"/>
                <a:gd name="T35"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16">
                  <a:moveTo>
                    <a:pt x="2" y="12"/>
                  </a:moveTo>
                  <a:cubicBezTo>
                    <a:pt x="3" y="13"/>
                    <a:pt x="1" y="14"/>
                    <a:pt x="1" y="15"/>
                  </a:cubicBezTo>
                  <a:cubicBezTo>
                    <a:pt x="5" y="16"/>
                    <a:pt x="8" y="15"/>
                    <a:pt x="10" y="13"/>
                  </a:cubicBezTo>
                  <a:cubicBezTo>
                    <a:pt x="11" y="12"/>
                    <a:pt x="12" y="11"/>
                    <a:pt x="13" y="10"/>
                  </a:cubicBezTo>
                  <a:cubicBezTo>
                    <a:pt x="13" y="10"/>
                    <a:pt x="14" y="9"/>
                    <a:pt x="14" y="8"/>
                  </a:cubicBezTo>
                  <a:cubicBezTo>
                    <a:pt x="14" y="7"/>
                    <a:pt x="14" y="7"/>
                    <a:pt x="14" y="6"/>
                  </a:cubicBezTo>
                  <a:cubicBezTo>
                    <a:pt x="13" y="6"/>
                    <a:pt x="13" y="6"/>
                    <a:pt x="13" y="5"/>
                  </a:cubicBezTo>
                  <a:cubicBezTo>
                    <a:pt x="13" y="5"/>
                    <a:pt x="14" y="4"/>
                    <a:pt x="14" y="4"/>
                  </a:cubicBezTo>
                  <a:cubicBezTo>
                    <a:pt x="14" y="3"/>
                    <a:pt x="14" y="2"/>
                    <a:pt x="13" y="2"/>
                  </a:cubicBezTo>
                  <a:cubicBezTo>
                    <a:pt x="13" y="1"/>
                    <a:pt x="12" y="0"/>
                    <a:pt x="11" y="0"/>
                  </a:cubicBezTo>
                  <a:cubicBezTo>
                    <a:pt x="12" y="0"/>
                    <a:pt x="12" y="0"/>
                    <a:pt x="12" y="0"/>
                  </a:cubicBezTo>
                  <a:cubicBezTo>
                    <a:pt x="10" y="0"/>
                    <a:pt x="8" y="1"/>
                    <a:pt x="7" y="1"/>
                  </a:cubicBezTo>
                  <a:cubicBezTo>
                    <a:pt x="5" y="1"/>
                    <a:pt x="6" y="2"/>
                    <a:pt x="5" y="3"/>
                  </a:cubicBezTo>
                  <a:cubicBezTo>
                    <a:pt x="5" y="4"/>
                    <a:pt x="5" y="4"/>
                    <a:pt x="4" y="4"/>
                  </a:cubicBezTo>
                  <a:cubicBezTo>
                    <a:pt x="2" y="4"/>
                    <a:pt x="2" y="3"/>
                    <a:pt x="1" y="4"/>
                  </a:cubicBezTo>
                  <a:cubicBezTo>
                    <a:pt x="0" y="5"/>
                    <a:pt x="0" y="6"/>
                    <a:pt x="0" y="8"/>
                  </a:cubicBezTo>
                  <a:cubicBezTo>
                    <a:pt x="1" y="8"/>
                    <a:pt x="0" y="9"/>
                    <a:pt x="0" y="10"/>
                  </a:cubicBezTo>
                  <a:cubicBezTo>
                    <a:pt x="0" y="11"/>
                    <a:pt x="1" y="11"/>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37"/>
            <p:cNvSpPr/>
            <p:nvPr/>
          </p:nvSpPr>
          <p:spPr bwMode="auto">
            <a:xfrm>
              <a:off x="6260307" y="-1392237"/>
              <a:ext cx="106363" cy="160338"/>
            </a:xfrm>
            <a:custGeom>
              <a:avLst/>
              <a:gdLst>
                <a:gd name="T0" fmla="*/ 5 w 25"/>
                <a:gd name="T1" fmla="*/ 14 h 38"/>
                <a:gd name="T2" fmla="*/ 6 w 25"/>
                <a:gd name="T3" fmla="*/ 17 h 38"/>
                <a:gd name="T4" fmla="*/ 9 w 25"/>
                <a:gd name="T5" fmla="*/ 20 h 38"/>
                <a:gd name="T6" fmla="*/ 9 w 25"/>
                <a:gd name="T7" fmla="*/ 23 h 38"/>
                <a:gd name="T8" fmla="*/ 8 w 25"/>
                <a:gd name="T9" fmla="*/ 26 h 38"/>
                <a:gd name="T10" fmla="*/ 6 w 25"/>
                <a:gd name="T11" fmla="*/ 29 h 38"/>
                <a:gd name="T12" fmla="*/ 6 w 25"/>
                <a:gd name="T13" fmla="*/ 32 h 38"/>
                <a:gd name="T14" fmla="*/ 3 w 25"/>
                <a:gd name="T15" fmla="*/ 35 h 38"/>
                <a:gd name="T16" fmla="*/ 11 w 25"/>
                <a:gd name="T17" fmla="*/ 36 h 38"/>
                <a:gd name="T18" fmla="*/ 15 w 25"/>
                <a:gd name="T19" fmla="*/ 34 h 38"/>
                <a:gd name="T20" fmla="*/ 17 w 25"/>
                <a:gd name="T21" fmla="*/ 33 h 38"/>
                <a:gd name="T22" fmla="*/ 22 w 25"/>
                <a:gd name="T23" fmla="*/ 31 h 38"/>
                <a:gd name="T24" fmla="*/ 25 w 25"/>
                <a:gd name="T25" fmla="*/ 29 h 38"/>
                <a:gd name="T26" fmla="*/ 23 w 25"/>
                <a:gd name="T27" fmla="*/ 25 h 38"/>
                <a:gd name="T28" fmla="*/ 19 w 25"/>
                <a:gd name="T29" fmla="*/ 22 h 38"/>
                <a:gd name="T30" fmla="*/ 19 w 25"/>
                <a:gd name="T31" fmla="*/ 20 h 38"/>
                <a:gd name="T32" fmla="*/ 16 w 25"/>
                <a:gd name="T33" fmla="*/ 17 h 38"/>
                <a:gd name="T34" fmla="*/ 11 w 25"/>
                <a:gd name="T35" fmla="*/ 10 h 38"/>
                <a:gd name="T36" fmla="*/ 14 w 25"/>
                <a:gd name="T37" fmla="*/ 6 h 38"/>
                <a:gd name="T38" fmla="*/ 10 w 25"/>
                <a:gd name="T39" fmla="*/ 4 h 38"/>
                <a:gd name="T40" fmla="*/ 7 w 25"/>
                <a:gd name="T41" fmla="*/ 4 h 38"/>
                <a:gd name="T42" fmla="*/ 10 w 25"/>
                <a:gd name="T43" fmla="*/ 2 h 38"/>
                <a:gd name="T44" fmla="*/ 8 w 25"/>
                <a:gd name="T45" fmla="*/ 0 h 38"/>
                <a:gd name="T46" fmla="*/ 8 w 25"/>
                <a:gd name="T47" fmla="*/ 0 h 38"/>
                <a:gd name="T48" fmla="*/ 4 w 25"/>
                <a:gd name="T49" fmla="*/ 2 h 38"/>
                <a:gd name="T50" fmla="*/ 4 w 25"/>
                <a:gd name="T51" fmla="*/ 4 h 38"/>
                <a:gd name="T52" fmla="*/ 1 w 25"/>
                <a:gd name="T53" fmla="*/ 7 h 38"/>
                <a:gd name="T54" fmla="*/ 4 w 25"/>
                <a:gd name="T55" fmla="*/ 13 h 38"/>
                <a:gd name="T56" fmla="*/ 5 w 25"/>
                <a:gd name="T57"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38">
                  <a:moveTo>
                    <a:pt x="5" y="14"/>
                  </a:moveTo>
                  <a:cubicBezTo>
                    <a:pt x="6" y="15"/>
                    <a:pt x="6" y="15"/>
                    <a:pt x="6" y="17"/>
                  </a:cubicBezTo>
                  <a:cubicBezTo>
                    <a:pt x="7" y="18"/>
                    <a:pt x="8" y="19"/>
                    <a:pt x="9" y="20"/>
                  </a:cubicBezTo>
                  <a:cubicBezTo>
                    <a:pt x="9" y="21"/>
                    <a:pt x="9" y="22"/>
                    <a:pt x="9" y="23"/>
                  </a:cubicBezTo>
                  <a:cubicBezTo>
                    <a:pt x="9" y="25"/>
                    <a:pt x="8" y="25"/>
                    <a:pt x="8" y="26"/>
                  </a:cubicBezTo>
                  <a:cubicBezTo>
                    <a:pt x="7" y="27"/>
                    <a:pt x="6" y="28"/>
                    <a:pt x="6" y="29"/>
                  </a:cubicBezTo>
                  <a:cubicBezTo>
                    <a:pt x="6" y="30"/>
                    <a:pt x="6" y="31"/>
                    <a:pt x="6" y="32"/>
                  </a:cubicBezTo>
                  <a:cubicBezTo>
                    <a:pt x="5" y="33"/>
                    <a:pt x="4" y="33"/>
                    <a:pt x="3" y="35"/>
                  </a:cubicBezTo>
                  <a:cubicBezTo>
                    <a:pt x="2" y="38"/>
                    <a:pt x="9" y="36"/>
                    <a:pt x="11" y="36"/>
                  </a:cubicBezTo>
                  <a:cubicBezTo>
                    <a:pt x="12" y="35"/>
                    <a:pt x="13" y="34"/>
                    <a:pt x="15" y="34"/>
                  </a:cubicBezTo>
                  <a:cubicBezTo>
                    <a:pt x="16" y="34"/>
                    <a:pt x="16" y="34"/>
                    <a:pt x="17" y="33"/>
                  </a:cubicBezTo>
                  <a:cubicBezTo>
                    <a:pt x="19" y="33"/>
                    <a:pt x="21" y="32"/>
                    <a:pt x="22" y="31"/>
                  </a:cubicBezTo>
                  <a:cubicBezTo>
                    <a:pt x="23" y="30"/>
                    <a:pt x="24" y="30"/>
                    <a:pt x="25" y="29"/>
                  </a:cubicBezTo>
                  <a:cubicBezTo>
                    <a:pt x="25" y="27"/>
                    <a:pt x="24" y="26"/>
                    <a:pt x="23" y="25"/>
                  </a:cubicBezTo>
                  <a:cubicBezTo>
                    <a:pt x="21" y="24"/>
                    <a:pt x="19" y="25"/>
                    <a:pt x="19" y="22"/>
                  </a:cubicBezTo>
                  <a:cubicBezTo>
                    <a:pt x="19" y="22"/>
                    <a:pt x="19" y="21"/>
                    <a:pt x="19" y="20"/>
                  </a:cubicBezTo>
                  <a:cubicBezTo>
                    <a:pt x="19" y="19"/>
                    <a:pt x="17" y="18"/>
                    <a:pt x="16" y="17"/>
                  </a:cubicBezTo>
                  <a:cubicBezTo>
                    <a:pt x="13" y="16"/>
                    <a:pt x="10" y="13"/>
                    <a:pt x="11" y="10"/>
                  </a:cubicBezTo>
                  <a:cubicBezTo>
                    <a:pt x="12" y="9"/>
                    <a:pt x="14" y="8"/>
                    <a:pt x="14" y="6"/>
                  </a:cubicBezTo>
                  <a:cubicBezTo>
                    <a:pt x="14" y="5"/>
                    <a:pt x="11" y="4"/>
                    <a:pt x="10" y="4"/>
                  </a:cubicBezTo>
                  <a:cubicBezTo>
                    <a:pt x="9" y="4"/>
                    <a:pt x="7" y="4"/>
                    <a:pt x="7" y="4"/>
                  </a:cubicBezTo>
                  <a:cubicBezTo>
                    <a:pt x="6" y="2"/>
                    <a:pt x="9" y="2"/>
                    <a:pt x="10" y="2"/>
                  </a:cubicBezTo>
                  <a:cubicBezTo>
                    <a:pt x="11" y="1"/>
                    <a:pt x="9" y="0"/>
                    <a:pt x="8" y="0"/>
                  </a:cubicBezTo>
                  <a:cubicBezTo>
                    <a:pt x="8" y="0"/>
                    <a:pt x="8" y="0"/>
                    <a:pt x="8" y="0"/>
                  </a:cubicBezTo>
                  <a:cubicBezTo>
                    <a:pt x="6" y="0"/>
                    <a:pt x="4" y="1"/>
                    <a:pt x="4" y="2"/>
                  </a:cubicBezTo>
                  <a:cubicBezTo>
                    <a:pt x="4" y="3"/>
                    <a:pt x="4" y="4"/>
                    <a:pt x="4" y="4"/>
                  </a:cubicBezTo>
                  <a:cubicBezTo>
                    <a:pt x="3" y="5"/>
                    <a:pt x="2" y="6"/>
                    <a:pt x="1" y="7"/>
                  </a:cubicBezTo>
                  <a:cubicBezTo>
                    <a:pt x="0" y="9"/>
                    <a:pt x="2" y="12"/>
                    <a:pt x="4" y="13"/>
                  </a:cubicBezTo>
                  <a:cubicBezTo>
                    <a:pt x="4" y="14"/>
                    <a:pt x="5" y="14"/>
                    <a:pt x="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Rectangle 38"/>
            <p:cNvSpPr>
              <a:spLocks noChangeArrowheads="1"/>
            </p:cNvSpPr>
            <p:nvPr/>
          </p:nvSpPr>
          <p:spPr bwMode="auto">
            <a:xfrm>
              <a:off x="6473032" y="-1104899"/>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5" name="Freeform 39"/>
            <p:cNvSpPr/>
            <p:nvPr/>
          </p:nvSpPr>
          <p:spPr bwMode="auto">
            <a:xfrm>
              <a:off x="6460332" y="-1104899"/>
              <a:ext cx="33338" cy="55563"/>
            </a:xfrm>
            <a:custGeom>
              <a:avLst/>
              <a:gdLst>
                <a:gd name="T0" fmla="*/ 1 w 8"/>
                <a:gd name="T1" fmla="*/ 6 h 13"/>
                <a:gd name="T2" fmla="*/ 1 w 8"/>
                <a:gd name="T3" fmla="*/ 8 h 13"/>
                <a:gd name="T4" fmla="*/ 2 w 8"/>
                <a:gd name="T5" fmla="*/ 12 h 13"/>
                <a:gd name="T6" fmla="*/ 5 w 8"/>
                <a:gd name="T7" fmla="*/ 13 h 13"/>
                <a:gd name="T8" fmla="*/ 7 w 8"/>
                <a:gd name="T9" fmla="*/ 8 h 13"/>
                <a:gd name="T10" fmla="*/ 6 w 8"/>
                <a:gd name="T11" fmla="*/ 6 h 13"/>
                <a:gd name="T12" fmla="*/ 6 w 8"/>
                <a:gd name="T13" fmla="*/ 3 h 13"/>
                <a:gd name="T14" fmla="*/ 5 w 8"/>
                <a:gd name="T15" fmla="*/ 0 h 13"/>
                <a:gd name="T16" fmla="*/ 3 w 8"/>
                <a:gd name="T17" fmla="*/ 0 h 13"/>
                <a:gd name="T18" fmla="*/ 3 w 8"/>
                <a:gd name="T19" fmla="*/ 0 h 13"/>
                <a:gd name="T20" fmla="*/ 2 w 8"/>
                <a:gd name="T21" fmla="*/ 3 h 13"/>
                <a:gd name="T22" fmla="*/ 2 w 8"/>
                <a:gd name="T23" fmla="*/ 4 h 13"/>
                <a:gd name="T24" fmla="*/ 1 w 8"/>
                <a:gd name="T2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3">
                  <a:moveTo>
                    <a:pt x="1" y="6"/>
                  </a:moveTo>
                  <a:cubicBezTo>
                    <a:pt x="0" y="7"/>
                    <a:pt x="1" y="7"/>
                    <a:pt x="1" y="8"/>
                  </a:cubicBezTo>
                  <a:cubicBezTo>
                    <a:pt x="2" y="9"/>
                    <a:pt x="1" y="11"/>
                    <a:pt x="2" y="12"/>
                  </a:cubicBezTo>
                  <a:cubicBezTo>
                    <a:pt x="2" y="13"/>
                    <a:pt x="4" y="13"/>
                    <a:pt x="5" y="13"/>
                  </a:cubicBezTo>
                  <a:cubicBezTo>
                    <a:pt x="7" y="12"/>
                    <a:pt x="8" y="10"/>
                    <a:pt x="7" y="8"/>
                  </a:cubicBezTo>
                  <a:cubicBezTo>
                    <a:pt x="6" y="7"/>
                    <a:pt x="6" y="7"/>
                    <a:pt x="6" y="6"/>
                  </a:cubicBezTo>
                  <a:cubicBezTo>
                    <a:pt x="6" y="5"/>
                    <a:pt x="6" y="4"/>
                    <a:pt x="6" y="3"/>
                  </a:cubicBezTo>
                  <a:cubicBezTo>
                    <a:pt x="6" y="2"/>
                    <a:pt x="6" y="1"/>
                    <a:pt x="5" y="0"/>
                  </a:cubicBezTo>
                  <a:cubicBezTo>
                    <a:pt x="4" y="0"/>
                    <a:pt x="3" y="0"/>
                    <a:pt x="3" y="0"/>
                  </a:cubicBezTo>
                  <a:cubicBezTo>
                    <a:pt x="3" y="0"/>
                    <a:pt x="3" y="0"/>
                    <a:pt x="3" y="0"/>
                  </a:cubicBezTo>
                  <a:cubicBezTo>
                    <a:pt x="2" y="0"/>
                    <a:pt x="2" y="2"/>
                    <a:pt x="2" y="3"/>
                  </a:cubicBezTo>
                  <a:cubicBezTo>
                    <a:pt x="2" y="4"/>
                    <a:pt x="2" y="4"/>
                    <a:pt x="2" y="4"/>
                  </a:cubicBezTo>
                  <a:cubicBezTo>
                    <a:pt x="2" y="4"/>
                    <a:pt x="1" y="5"/>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40"/>
            <p:cNvSpPr/>
            <p:nvPr/>
          </p:nvSpPr>
          <p:spPr bwMode="auto">
            <a:xfrm>
              <a:off x="6519069" y="-1036637"/>
              <a:ext cx="42863" cy="25400"/>
            </a:xfrm>
            <a:custGeom>
              <a:avLst/>
              <a:gdLst>
                <a:gd name="T0" fmla="*/ 5 w 10"/>
                <a:gd name="T1" fmla="*/ 4 h 6"/>
                <a:gd name="T2" fmla="*/ 6 w 10"/>
                <a:gd name="T3" fmla="*/ 5 h 6"/>
                <a:gd name="T4" fmla="*/ 8 w 10"/>
                <a:gd name="T5" fmla="*/ 6 h 6"/>
                <a:gd name="T6" fmla="*/ 10 w 10"/>
                <a:gd name="T7" fmla="*/ 4 h 6"/>
                <a:gd name="T8" fmla="*/ 8 w 10"/>
                <a:gd name="T9" fmla="*/ 1 h 6"/>
                <a:gd name="T10" fmla="*/ 7 w 10"/>
                <a:gd name="T11" fmla="*/ 0 h 6"/>
                <a:gd name="T12" fmla="*/ 6 w 10"/>
                <a:gd name="T13" fmla="*/ 0 h 6"/>
                <a:gd name="T14" fmla="*/ 6 w 10"/>
                <a:gd name="T15" fmla="*/ 0 h 6"/>
                <a:gd name="T16" fmla="*/ 1 w 10"/>
                <a:gd name="T17" fmla="*/ 1 h 6"/>
                <a:gd name="T18" fmla="*/ 2 w 10"/>
                <a:gd name="T19" fmla="*/ 4 h 6"/>
                <a:gd name="T20" fmla="*/ 5 w 10"/>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6">
                  <a:moveTo>
                    <a:pt x="5" y="4"/>
                  </a:moveTo>
                  <a:cubicBezTo>
                    <a:pt x="6" y="4"/>
                    <a:pt x="6" y="5"/>
                    <a:pt x="6" y="5"/>
                  </a:cubicBezTo>
                  <a:cubicBezTo>
                    <a:pt x="6" y="6"/>
                    <a:pt x="7" y="6"/>
                    <a:pt x="8" y="6"/>
                  </a:cubicBezTo>
                  <a:cubicBezTo>
                    <a:pt x="9" y="6"/>
                    <a:pt x="10" y="5"/>
                    <a:pt x="10" y="4"/>
                  </a:cubicBezTo>
                  <a:cubicBezTo>
                    <a:pt x="10" y="3"/>
                    <a:pt x="9" y="2"/>
                    <a:pt x="8" y="1"/>
                  </a:cubicBezTo>
                  <a:cubicBezTo>
                    <a:pt x="8" y="0"/>
                    <a:pt x="8" y="0"/>
                    <a:pt x="7" y="0"/>
                  </a:cubicBezTo>
                  <a:cubicBezTo>
                    <a:pt x="6" y="0"/>
                    <a:pt x="6" y="0"/>
                    <a:pt x="6" y="0"/>
                  </a:cubicBezTo>
                  <a:cubicBezTo>
                    <a:pt x="6" y="0"/>
                    <a:pt x="6" y="0"/>
                    <a:pt x="6" y="0"/>
                  </a:cubicBezTo>
                  <a:cubicBezTo>
                    <a:pt x="5" y="0"/>
                    <a:pt x="2" y="0"/>
                    <a:pt x="1" y="1"/>
                  </a:cubicBezTo>
                  <a:cubicBezTo>
                    <a:pt x="0" y="3"/>
                    <a:pt x="1" y="3"/>
                    <a:pt x="2" y="4"/>
                  </a:cubicBezTo>
                  <a:cubicBezTo>
                    <a:pt x="3" y="4"/>
                    <a:pt x="4" y="3"/>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41"/>
            <p:cNvSpPr/>
            <p:nvPr/>
          </p:nvSpPr>
          <p:spPr bwMode="auto">
            <a:xfrm>
              <a:off x="5055394" y="-184626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42"/>
            <p:cNvSpPr/>
            <p:nvPr/>
          </p:nvSpPr>
          <p:spPr bwMode="auto">
            <a:xfrm>
              <a:off x="5055394" y="-1846262"/>
              <a:ext cx="4763" cy="0"/>
            </a:xfrm>
            <a:custGeom>
              <a:avLst/>
              <a:gdLst>
                <a:gd name="T0" fmla="*/ 0 w 3"/>
                <a:gd name="T1" fmla="*/ 3 w 3"/>
                <a:gd name="T2" fmla="*/ 0 w 3"/>
              </a:gdLst>
              <a:ahLst/>
              <a:cxnLst>
                <a:cxn ang="0">
                  <a:pos x="T0" y="0"/>
                </a:cxn>
                <a:cxn ang="0">
                  <a:pos x="T1" y="0"/>
                </a:cxn>
                <a:cxn ang="0">
                  <a:pos x="T2" y="0"/>
                </a:cxn>
              </a:cxnLst>
              <a:rect l="0" t="0" r="r" b="b"/>
              <a:pathLst>
                <a:path w="3">
                  <a:moveTo>
                    <a:pt x="0" y="0"/>
                  </a:moveTo>
                  <a:lnTo>
                    <a:pt x="3"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43"/>
            <p:cNvSpPr/>
            <p:nvPr/>
          </p:nvSpPr>
          <p:spPr bwMode="auto">
            <a:xfrm>
              <a:off x="4983957" y="-1770062"/>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Rectangle 44"/>
            <p:cNvSpPr>
              <a:spLocks noChangeArrowheads="1"/>
            </p:cNvSpPr>
            <p:nvPr/>
          </p:nvSpPr>
          <p:spPr bwMode="auto">
            <a:xfrm>
              <a:off x="4890294" y="-1830387"/>
              <a:ext cx="158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1" name="Freeform 45"/>
            <p:cNvSpPr/>
            <p:nvPr/>
          </p:nvSpPr>
          <p:spPr bwMode="auto">
            <a:xfrm>
              <a:off x="4983957" y="-1770062"/>
              <a:ext cx="0" cy="3175"/>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Rectangle 46"/>
            <p:cNvSpPr>
              <a:spLocks noChangeArrowheads="1"/>
            </p:cNvSpPr>
            <p:nvPr/>
          </p:nvSpPr>
          <p:spPr bwMode="auto">
            <a:xfrm>
              <a:off x="4890294" y="-1825624"/>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3" name="Freeform 47"/>
            <p:cNvSpPr/>
            <p:nvPr/>
          </p:nvSpPr>
          <p:spPr bwMode="auto">
            <a:xfrm>
              <a:off x="5425282" y="-2097087"/>
              <a:ext cx="588963" cy="611188"/>
            </a:xfrm>
            <a:custGeom>
              <a:avLst/>
              <a:gdLst>
                <a:gd name="T0" fmla="*/ 135 w 139"/>
                <a:gd name="T1" fmla="*/ 73 h 144"/>
                <a:gd name="T2" fmla="*/ 131 w 139"/>
                <a:gd name="T3" fmla="*/ 65 h 144"/>
                <a:gd name="T4" fmla="*/ 128 w 139"/>
                <a:gd name="T5" fmla="*/ 63 h 144"/>
                <a:gd name="T6" fmla="*/ 125 w 139"/>
                <a:gd name="T7" fmla="*/ 56 h 144"/>
                <a:gd name="T8" fmla="*/ 125 w 139"/>
                <a:gd name="T9" fmla="*/ 45 h 144"/>
                <a:gd name="T10" fmla="*/ 121 w 139"/>
                <a:gd name="T11" fmla="*/ 36 h 144"/>
                <a:gd name="T12" fmla="*/ 116 w 139"/>
                <a:gd name="T13" fmla="*/ 33 h 144"/>
                <a:gd name="T14" fmla="*/ 113 w 139"/>
                <a:gd name="T15" fmla="*/ 25 h 144"/>
                <a:gd name="T16" fmla="*/ 104 w 139"/>
                <a:gd name="T17" fmla="*/ 20 h 144"/>
                <a:gd name="T18" fmla="*/ 98 w 139"/>
                <a:gd name="T19" fmla="*/ 10 h 144"/>
                <a:gd name="T20" fmla="*/ 95 w 139"/>
                <a:gd name="T21" fmla="*/ 2 h 144"/>
                <a:gd name="T22" fmla="*/ 89 w 139"/>
                <a:gd name="T23" fmla="*/ 5 h 144"/>
                <a:gd name="T24" fmla="*/ 81 w 139"/>
                <a:gd name="T25" fmla="*/ 1 h 144"/>
                <a:gd name="T26" fmla="*/ 65 w 139"/>
                <a:gd name="T27" fmla="*/ 0 h 144"/>
                <a:gd name="T28" fmla="*/ 60 w 139"/>
                <a:gd name="T29" fmla="*/ 4 h 144"/>
                <a:gd name="T30" fmla="*/ 54 w 139"/>
                <a:gd name="T31" fmla="*/ 10 h 144"/>
                <a:gd name="T32" fmla="*/ 42 w 139"/>
                <a:gd name="T33" fmla="*/ 13 h 144"/>
                <a:gd name="T34" fmla="*/ 28 w 139"/>
                <a:gd name="T35" fmla="*/ 17 h 144"/>
                <a:gd name="T36" fmla="*/ 20 w 139"/>
                <a:gd name="T37" fmla="*/ 20 h 144"/>
                <a:gd name="T38" fmla="*/ 22 w 139"/>
                <a:gd name="T39" fmla="*/ 26 h 144"/>
                <a:gd name="T40" fmla="*/ 8 w 139"/>
                <a:gd name="T41" fmla="*/ 30 h 144"/>
                <a:gd name="T42" fmla="*/ 3 w 139"/>
                <a:gd name="T43" fmla="*/ 32 h 144"/>
                <a:gd name="T44" fmla="*/ 3 w 139"/>
                <a:gd name="T45" fmla="*/ 41 h 144"/>
                <a:gd name="T46" fmla="*/ 21 w 139"/>
                <a:gd name="T47" fmla="*/ 49 h 144"/>
                <a:gd name="T48" fmla="*/ 27 w 139"/>
                <a:gd name="T49" fmla="*/ 55 h 144"/>
                <a:gd name="T50" fmla="*/ 33 w 139"/>
                <a:gd name="T51" fmla="*/ 70 h 144"/>
                <a:gd name="T52" fmla="*/ 33 w 139"/>
                <a:gd name="T53" fmla="*/ 76 h 144"/>
                <a:gd name="T54" fmla="*/ 40 w 139"/>
                <a:gd name="T55" fmla="*/ 76 h 144"/>
                <a:gd name="T56" fmla="*/ 45 w 139"/>
                <a:gd name="T57" fmla="*/ 86 h 144"/>
                <a:gd name="T58" fmla="*/ 45 w 139"/>
                <a:gd name="T59" fmla="*/ 94 h 144"/>
                <a:gd name="T60" fmla="*/ 39 w 139"/>
                <a:gd name="T61" fmla="*/ 101 h 144"/>
                <a:gd name="T62" fmla="*/ 40 w 139"/>
                <a:gd name="T63" fmla="*/ 108 h 144"/>
                <a:gd name="T64" fmla="*/ 46 w 139"/>
                <a:gd name="T65" fmla="*/ 117 h 144"/>
                <a:gd name="T66" fmla="*/ 51 w 139"/>
                <a:gd name="T67" fmla="*/ 116 h 144"/>
                <a:gd name="T68" fmla="*/ 51 w 139"/>
                <a:gd name="T69" fmla="*/ 126 h 144"/>
                <a:gd name="T70" fmla="*/ 69 w 139"/>
                <a:gd name="T71" fmla="*/ 135 h 144"/>
                <a:gd name="T72" fmla="*/ 82 w 139"/>
                <a:gd name="T73" fmla="*/ 143 h 144"/>
                <a:gd name="T74" fmla="*/ 88 w 139"/>
                <a:gd name="T75" fmla="*/ 124 h 144"/>
                <a:gd name="T76" fmla="*/ 90 w 139"/>
                <a:gd name="T77" fmla="*/ 110 h 144"/>
                <a:gd name="T78" fmla="*/ 101 w 139"/>
                <a:gd name="T79" fmla="*/ 100 h 144"/>
                <a:gd name="T80" fmla="*/ 115 w 139"/>
                <a:gd name="T81" fmla="*/ 88 h 144"/>
                <a:gd name="T82" fmla="*/ 132 w 139"/>
                <a:gd name="T83" fmla="*/ 7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9" h="144">
                  <a:moveTo>
                    <a:pt x="132" y="75"/>
                  </a:moveTo>
                  <a:cubicBezTo>
                    <a:pt x="133" y="74"/>
                    <a:pt x="134" y="74"/>
                    <a:pt x="135" y="73"/>
                  </a:cubicBezTo>
                  <a:cubicBezTo>
                    <a:pt x="137" y="71"/>
                    <a:pt x="137" y="69"/>
                    <a:pt x="138" y="67"/>
                  </a:cubicBezTo>
                  <a:cubicBezTo>
                    <a:pt x="139" y="63"/>
                    <a:pt x="134" y="64"/>
                    <a:pt x="131" y="65"/>
                  </a:cubicBezTo>
                  <a:cubicBezTo>
                    <a:pt x="131" y="66"/>
                    <a:pt x="129" y="67"/>
                    <a:pt x="128" y="66"/>
                  </a:cubicBezTo>
                  <a:cubicBezTo>
                    <a:pt x="128" y="66"/>
                    <a:pt x="128" y="63"/>
                    <a:pt x="128" y="63"/>
                  </a:cubicBezTo>
                  <a:cubicBezTo>
                    <a:pt x="130" y="61"/>
                    <a:pt x="135" y="64"/>
                    <a:pt x="135" y="60"/>
                  </a:cubicBezTo>
                  <a:cubicBezTo>
                    <a:pt x="135" y="56"/>
                    <a:pt x="127" y="56"/>
                    <a:pt x="125" y="56"/>
                  </a:cubicBezTo>
                  <a:cubicBezTo>
                    <a:pt x="124" y="53"/>
                    <a:pt x="116" y="51"/>
                    <a:pt x="123" y="49"/>
                  </a:cubicBezTo>
                  <a:cubicBezTo>
                    <a:pt x="124" y="48"/>
                    <a:pt x="126" y="47"/>
                    <a:pt x="125" y="45"/>
                  </a:cubicBezTo>
                  <a:cubicBezTo>
                    <a:pt x="125" y="44"/>
                    <a:pt x="124" y="44"/>
                    <a:pt x="123" y="43"/>
                  </a:cubicBezTo>
                  <a:cubicBezTo>
                    <a:pt x="122" y="40"/>
                    <a:pt x="126" y="38"/>
                    <a:pt x="121" y="36"/>
                  </a:cubicBezTo>
                  <a:cubicBezTo>
                    <a:pt x="120" y="36"/>
                    <a:pt x="119" y="35"/>
                    <a:pt x="118" y="35"/>
                  </a:cubicBezTo>
                  <a:cubicBezTo>
                    <a:pt x="117" y="34"/>
                    <a:pt x="116" y="33"/>
                    <a:pt x="116" y="33"/>
                  </a:cubicBezTo>
                  <a:cubicBezTo>
                    <a:pt x="114" y="32"/>
                    <a:pt x="111" y="32"/>
                    <a:pt x="110" y="31"/>
                  </a:cubicBezTo>
                  <a:cubicBezTo>
                    <a:pt x="108" y="27"/>
                    <a:pt x="113" y="27"/>
                    <a:pt x="113" y="25"/>
                  </a:cubicBezTo>
                  <a:cubicBezTo>
                    <a:pt x="111" y="24"/>
                    <a:pt x="109" y="25"/>
                    <a:pt x="107" y="24"/>
                  </a:cubicBezTo>
                  <a:cubicBezTo>
                    <a:pt x="105" y="23"/>
                    <a:pt x="105" y="21"/>
                    <a:pt x="104" y="20"/>
                  </a:cubicBezTo>
                  <a:cubicBezTo>
                    <a:pt x="102" y="18"/>
                    <a:pt x="100" y="18"/>
                    <a:pt x="99" y="16"/>
                  </a:cubicBezTo>
                  <a:cubicBezTo>
                    <a:pt x="98" y="14"/>
                    <a:pt x="99" y="12"/>
                    <a:pt x="98" y="10"/>
                  </a:cubicBezTo>
                  <a:cubicBezTo>
                    <a:pt x="98" y="8"/>
                    <a:pt x="96" y="9"/>
                    <a:pt x="95" y="7"/>
                  </a:cubicBezTo>
                  <a:cubicBezTo>
                    <a:pt x="94" y="5"/>
                    <a:pt x="96" y="3"/>
                    <a:pt x="95" y="2"/>
                  </a:cubicBezTo>
                  <a:cubicBezTo>
                    <a:pt x="95" y="0"/>
                    <a:pt x="93" y="0"/>
                    <a:pt x="91" y="1"/>
                  </a:cubicBezTo>
                  <a:cubicBezTo>
                    <a:pt x="89" y="1"/>
                    <a:pt x="90" y="3"/>
                    <a:pt x="89" y="5"/>
                  </a:cubicBezTo>
                  <a:cubicBezTo>
                    <a:pt x="88" y="6"/>
                    <a:pt x="85" y="6"/>
                    <a:pt x="83" y="6"/>
                  </a:cubicBezTo>
                  <a:cubicBezTo>
                    <a:pt x="80" y="5"/>
                    <a:pt x="82" y="3"/>
                    <a:pt x="81" y="1"/>
                  </a:cubicBezTo>
                  <a:cubicBezTo>
                    <a:pt x="79" y="0"/>
                    <a:pt x="72" y="1"/>
                    <a:pt x="70" y="1"/>
                  </a:cubicBezTo>
                  <a:cubicBezTo>
                    <a:pt x="68" y="1"/>
                    <a:pt x="67" y="0"/>
                    <a:pt x="65" y="0"/>
                  </a:cubicBezTo>
                  <a:cubicBezTo>
                    <a:pt x="63" y="0"/>
                    <a:pt x="62" y="1"/>
                    <a:pt x="60" y="3"/>
                  </a:cubicBezTo>
                  <a:cubicBezTo>
                    <a:pt x="60" y="3"/>
                    <a:pt x="60" y="4"/>
                    <a:pt x="60" y="4"/>
                  </a:cubicBezTo>
                  <a:cubicBezTo>
                    <a:pt x="59" y="5"/>
                    <a:pt x="57" y="5"/>
                    <a:pt x="56" y="5"/>
                  </a:cubicBezTo>
                  <a:cubicBezTo>
                    <a:pt x="54" y="6"/>
                    <a:pt x="55" y="8"/>
                    <a:pt x="54" y="10"/>
                  </a:cubicBezTo>
                  <a:cubicBezTo>
                    <a:pt x="52" y="11"/>
                    <a:pt x="50" y="10"/>
                    <a:pt x="48" y="11"/>
                  </a:cubicBezTo>
                  <a:cubicBezTo>
                    <a:pt x="45" y="12"/>
                    <a:pt x="46" y="15"/>
                    <a:pt x="42" y="13"/>
                  </a:cubicBezTo>
                  <a:cubicBezTo>
                    <a:pt x="41" y="12"/>
                    <a:pt x="40" y="11"/>
                    <a:pt x="39" y="10"/>
                  </a:cubicBezTo>
                  <a:cubicBezTo>
                    <a:pt x="35" y="12"/>
                    <a:pt x="32" y="15"/>
                    <a:pt x="28" y="17"/>
                  </a:cubicBezTo>
                  <a:cubicBezTo>
                    <a:pt x="27" y="18"/>
                    <a:pt x="27" y="18"/>
                    <a:pt x="26" y="19"/>
                  </a:cubicBezTo>
                  <a:cubicBezTo>
                    <a:pt x="23" y="19"/>
                    <a:pt x="22" y="18"/>
                    <a:pt x="20" y="20"/>
                  </a:cubicBezTo>
                  <a:cubicBezTo>
                    <a:pt x="20" y="21"/>
                    <a:pt x="18" y="22"/>
                    <a:pt x="18" y="24"/>
                  </a:cubicBezTo>
                  <a:cubicBezTo>
                    <a:pt x="19" y="25"/>
                    <a:pt x="23" y="24"/>
                    <a:pt x="22" y="26"/>
                  </a:cubicBezTo>
                  <a:cubicBezTo>
                    <a:pt x="21" y="28"/>
                    <a:pt x="17" y="29"/>
                    <a:pt x="15" y="30"/>
                  </a:cubicBezTo>
                  <a:cubicBezTo>
                    <a:pt x="13" y="30"/>
                    <a:pt x="11" y="29"/>
                    <a:pt x="8" y="30"/>
                  </a:cubicBezTo>
                  <a:cubicBezTo>
                    <a:pt x="7" y="30"/>
                    <a:pt x="7" y="31"/>
                    <a:pt x="6" y="31"/>
                  </a:cubicBezTo>
                  <a:cubicBezTo>
                    <a:pt x="5" y="31"/>
                    <a:pt x="3" y="31"/>
                    <a:pt x="3" y="32"/>
                  </a:cubicBezTo>
                  <a:cubicBezTo>
                    <a:pt x="0" y="34"/>
                    <a:pt x="4" y="36"/>
                    <a:pt x="5" y="38"/>
                  </a:cubicBezTo>
                  <a:cubicBezTo>
                    <a:pt x="6" y="41"/>
                    <a:pt x="4" y="39"/>
                    <a:pt x="3" y="41"/>
                  </a:cubicBezTo>
                  <a:cubicBezTo>
                    <a:pt x="1" y="45"/>
                    <a:pt x="6" y="47"/>
                    <a:pt x="9" y="48"/>
                  </a:cubicBezTo>
                  <a:cubicBezTo>
                    <a:pt x="12" y="48"/>
                    <a:pt x="18" y="46"/>
                    <a:pt x="21" y="49"/>
                  </a:cubicBezTo>
                  <a:cubicBezTo>
                    <a:pt x="21" y="50"/>
                    <a:pt x="21" y="51"/>
                    <a:pt x="22" y="52"/>
                  </a:cubicBezTo>
                  <a:cubicBezTo>
                    <a:pt x="23" y="53"/>
                    <a:pt x="26" y="54"/>
                    <a:pt x="27" y="55"/>
                  </a:cubicBezTo>
                  <a:cubicBezTo>
                    <a:pt x="29" y="57"/>
                    <a:pt x="31" y="60"/>
                    <a:pt x="32" y="62"/>
                  </a:cubicBezTo>
                  <a:cubicBezTo>
                    <a:pt x="33" y="64"/>
                    <a:pt x="34" y="68"/>
                    <a:pt x="33" y="70"/>
                  </a:cubicBezTo>
                  <a:cubicBezTo>
                    <a:pt x="32" y="71"/>
                    <a:pt x="31" y="71"/>
                    <a:pt x="31" y="74"/>
                  </a:cubicBezTo>
                  <a:cubicBezTo>
                    <a:pt x="31" y="75"/>
                    <a:pt x="32" y="76"/>
                    <a:pt x="33" y="76"/>
                  </a:cubicBezTo>
                  <a:cubicBezTo>
                    <a:pt x="34" y="76"/>
                    <a:pt x="35" y="75"/>
                    <a:pt x="36" y="75"/>
                  </a:cubicBezTo>
                  <a:cubicBezTo>
                    <a:pt x="38" y="74"/>
                    <a:pt x="39" y="75"/>
                    <a:pt x="40" y="76"/>
                  </a:cubicBezTo>
                  <a:cubicBezTo>
                    <a:pt x="42" y="77"/>
                    <a:pt x="47" y="81"/>
                    <a:pt x="47" y="83"/>
                  </a:cubicBezTo>
                  <a:cubicBezTo>
                    <a:pt x="47" y="84"/>
                    <a:pt x="45" y="85"/>
                    <a:pt x="45" y="86"/>
                  </a:cubicBezTo>
                  <a:cubicBezTo>
                    <a:pt x="44" y="87"/>
                    <a:pt x="44" y="89"/>
                    <a:pt x="45" y="90"/>
                  </a:cubicBezTo>
                  <a:cubicBezTo>
                    <a:pt x="45" y="91"/>
                    <a:pt x="46" y="92"/>
                    <a:pt x="45" y="94"/>
                  </a:cubicBezTo>
                  <a:cubicBezTo>
                    <a:pt x="44" y="94"/>
                    <a:pt x="41" y="94"/>
                    <a:pt x="40" y="95"/>
                  </a:cubicBezTo>
                  <a:cubicBezTo>
                    <a:pt x="38" y="97"/>
                    <a:pt x="39" y="98"/>
                    <a:pt x="39" y="101"/>
                  </a:cubicBezTo>
                  <a:cubicBezTo>
                    <a:pt x="40" y="102"/>
                    <a:pt x="38" y="104"/>
                    <a:pt x="39" y="105"/>
                  </a:cubicBezTo>
                  <a:cubicBezTo>
                    <a:pt x="39" y="106"/>
                    <a:pt x="40" y="108"/>
                    <a:pt x="40" y="108"/>
                  </a:cubicBezTo>
                  <a:cubicBezTo>
                    <a:pt x="41" y="111"/>
                    <a:pt x="42" y="114"/>
                    <a:pt x="44" y="115"/>
                  </a:cubicBezTo>
                  <a:cubicBezTo>
                    <a:pt x="45" y="116"/>
                    <a:pt x="45" y="116"/>
                    <a:pt x="46" y="117"/>
                  </a:cubicBezTo>
                  <a:cubicBezTo>
                    <a:pt x="46" y="118"/>
                    <a:pt x="45" y="119"/>
                    <a:pt x="46" y="119"/>
                  </a:cubicBezTo>
                  <a:cubicBezTo>
                    <a:pt x="47" y="118"/>
                    <a:pt x="49" y="114"/>
                    <a:pt x="51" y="116"/>
                  </a:cubicBezTo>
                  <a:cubicBezTo>
                    <a:pt x="53" y="118"/>
                    <a:pt x="46" y="120"/>
                    <a:pt x="46" y="122"/>
                  </a:cubicBezTo>
                  <a:cubicBezTo>
                    <a:pt x="46" y="124"/>
                    <a:pt x="49" y="125"/>
                    <a:pt x="51" y="126"/>
                  </a:cubicBezTo>
                  <a:cubicBezTo>
                    <a:pt x="54" y="127"/>
                    <a:pt x="54" y="130"/>
                    <a:pt x="57" y="132"/>
                  </a:cubicBezTo>
                  <a:cubicBezTo>
                    <a:pt x="61" y="133"/>
                    <a:pt x="65" y="135"/>
                    <a:pt x="69" y="135"/>
                  </a:cubicBezTo>
                  <a:cubicBezTo>
                    <a:pt x="73" y="136"/>
                    <a:pt x="74" y="137"/>
                    <a:pt x="76" y="139"/>
                  </a:cubicBezTo>
                  <a:cubicBezTo>
                    <a:pt x="77" y="141"/>
                    <a:pt x="79" y="144"/>
                    <a:pt x="82" y="143"/>
                  </a:cubicBezTo>
                  <a:cubicBezTo>
                    <a:pt x="85" y="142"/>
                    <a:pt x="86" y="134"/>
                    <a:pt x="87" y="131"/>
                  </a:cubicBezTo>
                  <a:cubicBezTo>
                    <a:pt x="87" y="128"/>
                    <a:pt x="86" y="127"/>
                    <a:pt x="88" y="124"/>
                  </a:cubicBezTo>
                  <a:cubicBezTo>
                    <a:pt x="89" y="122"/>
                    <a:pt x="92" y="120"/>
                    <a:pt x="92" y="117"/>
                  </a:cubicBezTo>
                  <a:cubicBezTo>
                    <a:pt x="91" y="115"/>
                    <a:pt x="89" y="113"/>
                    <a:pt x="90" y="110"/>
                  </a:cubicBezTo>
                  <a:cubicBezTo>
                    <a:pt x="91" y="108"/>
                    <a:pt x="95" y="106"/>
                    <a:pt x="97" y="104"/>
                  </a:cubicBezTo>
                  <a:cubicBezTo>
                    <a:pt x="98" y="103"/>
                    <a:pt x="99" y="100"/>
                    <a:pt x="101" y="100"/>
                  </a:cubicBezTo>
                  <a:cubicBezTo>
                    <a:pt x="105" y="99"/>
                    <a:pt x="106" y="100"/>
                    <a:pt x="109" y="97"/>
                  </a:cubicBezTo>
                  <a:cubicBezTo>
                    <a:pt x="112" y="94"/>
                    <a:pt x="114" y="92"/>
                    <a:pt x="115" y="88"/>
                  </a:cubicBezTo>
                  <a:cubicBezTo>
                    <a:pt x="116" y="85"/>
                    <a:pt x="120" y="84"/>
                    <a:pt x="123" y="83"/>
                  </a:cubicBezTo>
                  <a:cubicBezTo>
                    <a:pt x="127" y="81"/>
                    <a:pt x="129" y="77"/>
                    <a:pt x="132"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48"/>
            <p:cNvSpPr/>
            <p:nvPr/>
          </p:nvSpPr>
          <p:spPr bwMode="auto">
            <a:xfrm>
              <a:off x="5925344" y="-1690687"/>
              <a:ext cx="161925" cy="68263"/>
            </a:xfrm>
            <a:custGeom>
              <a:avLst/>
              <a:gdLst>
                <a:gd name="T0" fmla="*/ 34 w 38"/>
                <a:gd name="T1" fmla="*/ 10 h 16"/>
                <a:gd name="T2" fmla="*/ 37 w 38"/>
                <a:gd name="T3" fmla="*/ 7 h 16"/>
                <a:gd name="T4" fmla="*/ 33 w 38"/>
                <a:gd name="T5" fmla="*/ 2 h 16"/>
                <a:gd name="T6" fmla="*/ 27 w 38"/>
                <a:gd name="T7" fmla="*/ 2 h 16"/>
                <a:gd name="T8" fmla="*/ 22 w 38"/>
                <a:gd name="T9" fmla="*/ 5 h 16"/>
                <a:gd name="T10" fmla="*/ 19 w 38"/>
                <a:gd name="T11" fmla="*/ 5 h 16"/>
                <a:gd name="T12" fmla="*/ 17 w 38"/>
                <a:gd name="T13" fmla="*/ 3 h 16"/>
                <a:gd name="T14" fmla="*/ 15 w 38"/>
                <a:gd name="T15" fmla="*/ 6 h 16"/>
                <a:gd name="T16" fmla="*/ 7 w 38"/>
                <a:gd name="T17" fmla="*/ 1 h 16"/>
                <a:gd name="T18" fmla="*/ 2 w 38"/>
                <a:gd name="T19" fmla="*/ 4 h 16"/>
                <a:gd name="T20" fmla="*/ 3 w 38"/>
                <a:gd name="T21" fmla="*/ 7 h 16"/>
                <a:gd name="T22" fmla="*/ 5 w 38"/>
                <a:gd name="T23" fmla="*/ 8 h 16"/>
                <a:gd name="T24" fmla="*/ 7 w 38"/>
                <a:gd name="T25" fmla="*/ 10 h 16"/>
                <a:gd name="T26" fmla="*/ 7 w 38"/>
                <a:gd name="T27" fmla="*/ 12 h 16"/>
                <a:gd name="T28" fmla="*/ 9 w 38"/>
                <a:gd name="T29" fmla="*/ 12 h 16"/>
                <a:gd name="T30" fmla="*/ 9 w 38"/>
                <a:gd name="T31" fmla="*/ 14 h 16"/>
                <a:gd name="T32" fmla="*/ 14 w 38"/>
                <a:gd name="T33" fmla="*/ 15 h 16"/>
                <a:gd name="T34" fmla="*/ 20 w 38"/>
                <a:gd name="T35" fmla="*/ 16 h 16"/>
                <a:gd name="T36" fmla="*/ 27 w 38"/>
                <a:gd name="T37" fmla="*/ 14 h 16"/>
                <a:gd name="T38" fmla="*/ 34 w 38"/>
                <a:gd name="T39"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16">
                  <a:moveTo>
                    <a:pt x="34" y="10"/>
                  </a:moveTo>
                  <a:cubicBezTo>
                    <a:pt x="36" y="10"/>
                    <a:pt x="37" y="10"/>
                    <a:pt x="37" y="7"/>
                  </a:cubicBezTo>
                  <a:cubicBezTo>
                    <a:pt x="38" y="4"/>
                    <a:pt x="35" y="3"/>
                    <a:pt x="33" y="2"/>
                  </a:cubicBezTo>
                  <a:cubicBezTo>
                    <a:pt x="31" y="1"/>
                    <a:pt x="29" y="1"/>
                    <a:pt x="27" y="2"/>
                  </a:cubicBezTo>
                  <a:cubicBezTo>
                    <a:pt x="25" y="2"/>
                    <a:pt x="24" y="4"/>
                    <a:pt x="22" y="5"/>
                  </a:cubicBezTo>
                  <a:cubicBezTo>
                    <a:pt x="21" y="5"/>
                    <a:pt x="19" y="5"/>
                    <a:pt x="19" y="5"/>
                  </a:cubicBezTo>
                  <a:cubicBezTo>
                    <a:pt x="18" y="4"/>
                    <a:pt x="17" y="4"/>
                    <a:pt x="17" y="3"/>
                  </a:cubicBezTo>
                  <a:cubicBezTo>
                    <a:pt x="16" y="4"/>
                    <a:pt x="15" y="5"/>
                    <a:pt x="15" y="6"/>
                  </a:cubicBezTo>
                  <a:cubicBezTo>
                    <a:pt x="10" y="6"/>
                    <a:pt x="13" y="0"/>
                    <a:pt x="7" y="1"/>
                  </a:cubicBezTo>
                  <a:cubicBezTo>
                    <a:pt x="6" y="1"/>
                    <a:pt x="3" y="2"/>
                    <a:pt x="2" y="4"/>
                  </a:cubicBezTo>
                  <a:cubicBezTo>
                    <a:pt x="0" y="5"/>
                    <a:pt x="1" y="6"/>
                    <a:pt x="3" y="7"/>
                  </a:cubicBezTo>
                  <a:cubicBezTo>
                    <a:pt x="4" y="8"/>
                    <a:pt x="5" y="8"/>
                    <a:pt x="5" y="8"/>
                  </a:cubicBezTo>
                  <a:cubicBezTo>
                    <a:pt x="7" y="10"/>
                    <a:pt x="6" y="9"/>
                    <a:pt x="7" y="10"/>
                  </a:cubicBezTo>
                  <a:cubicBezTo>
                    <a:pt x="7" y="11"/>
                    <a:pt x="7" y="11"/>
                    <a:pt x="7" y="12"/>
                  </a:cubicBezTo>
                  <a:cubicBezTo>
                    <a:pt x="9" y="12"/>
                    <a:pt x="9" y="12"/>
                    <a:pt x="9" y="12"/>
                  </a:cubicBezTo>
                  <a:cubicBezTo>
                    <a:pt x="9" y="14"/>
                    <a:pt x="9" y="14"/>
                    <a:pt x="9" y="14"/>
                  </a:cubicBezTo>
                  <a:cubicBezTo>
                    <a:pt x="10" y="15"/>
                    <a:pt x="12" y="15"/>
                    <a:pt x="14" y="15"/>
                  </a:cubicBezTo>
                  <a:cubicBezTo>
                    <a:pt x="17" y="15"/>
                    <a:pt x="18" y="16"/>
                    <a:pt x="20" y="16"/>
                  </a:cubicBezTo>
                  <a:cubicBezTo>
                    <a:pt x="23" y="15"/>
                    <a:pt x="25" y="15"/>
                    <a:pt x="27" y="14"/>
                  </a:cubicBezTo>
                  <a:cubicBezTo>
                    <a:pt x="29" y="13"/>
                    <a:pt x="32" y="11"/>
                    <a:pt x="3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49"/>
            <p:cNvSpPr/>
            <p:nvPr/>
          </p:nvSpPr>
          <p:spPr bwMode="auto">
            <a:xfrm>
              <a:off x="5103019" y="-2051049"/>
              <a:ext cx="406400" cy="220663"/>
            </a:xfrm>
            <a:custGeom>
              <a:avLst/>
              <a:gdLst>
                <a:gd name="T0" fmla="*/ 5 w 96"/>
                <a:gd name="T1" fmla="*/ 18 h 52"/>
                <a:gd name="T2" fmla="*/ 15 w 96"/>
                <a:gd name="T3" fmla="*/ 16 h 52"/>
                <a:gd name="T4" fmla="*/ 25 w 96"/>
                <a:gd name="T5" fmla="*/ 18 h 52"/>
                <a:gd name="T6" fmla="*/ 35 w 96"/>
                <a:gd name="T7" fmla="*/ 18 h 52"/>
                <a:gd name="T8" fmla="*/ 31 w 96"/>
                <a:gd name="T9" fmla="*/ 22 h 52"/>
                <a:gd name="T10" fmla="*/ 27 w 96"/>
                <a:gd name="T11" fmla="*/ 24 h 52"/>
                <a:gd name="T12" fmla="*/ 17 w 96"/>
                <a:gd name="T13" fmla="*/ 25 h 52"/>
                <a:gd name="T14" fmla="*/ 20 w 96"/>
                <a:gd name="T15" fmla="*/ 33 h 52"/>
                <a:gd name="T16" fmla="*/ 22 w 96"/>
                <a:gd name="T17" fmla="*/ 39 h 52"/>
                <a:gd name="T18" fmla="*/ 12 w 96"/>
                <a:gd name="T19" fmla="*/ 42 h 52"/>
                <a:gd name="T20" fmla="*/ 16 w 96"/>
                <a:gd name="T21" fmla="*/ 50 h 52"/>
                <a:gd name="T22" fmla="*/ 27 w 96"/>
                <a:gd name="T23" fmla="*/ 48 h 52"/>
                <a:gd name="T24" fmla="*/ 36 w 96"/>
                <a:gd name="T25" fmla="*/ 49 h 52"/>
                <a:gd name="T26" fmla="*/ 43 w 96"/>
                <a:gd name="T27" fmla="*/ 46 h 52"/>
                <a:gd name="T28" fmla="*/ 39 w 96"/>
                <a:gd name="T29" fmla="*/ 42 h 52"/>
                <a:gd name="T30" fmla="*/ 52 w 96"/>
                <a:gd name="T31" fmla="*/ 31 h 52"/>
                <a:gd name="T32" fmla="*/ 55 w 96"/>
                <a:gd name="T33" fmla="*/ 26 h 52"/>
                <a:gd name="T34" fmla="*/ 59 w 96"/>
                <a:gd name="T35" fmla="*/ 23 h 52"/>
                <a:gd name="T36" fmla="*/ 79 w 96"/>
                <a:gd name="T37" fmla="*/ 17 h 52"/>
                <a:gd name="T38" fmla="*/ 80 w 96"/>
                <a:gd name="T39" fmla="*/ 13 h 52"/>
                <a:gd name="T40" fmla="*/ 96 w 96"/>
                <a:gd name="T41" fmla="*/ 6 h 52"/>
                <a:gd name="T42" fmla="*/ 86 w 96"/>
                <a:gd name="T43" fmla="*/ 3 h 52"/>
                <a:gd name="T44" fmla="*/ 81 w 96"/>
                <a:gd name="T45" fmla="*/ 2 h 52"/>
                <a:gd name="T46" fmla="*/ 71 w 96"/>
                <a:gd name="T47" fmla="*/ 2 h 52"/>
                <a:gd name="T48" fmla="*/ 64 w 96"/>
                <a:gd name="T49" fmla="*/ 2 h 52"/>
                <a:gd name="T50" fmla="*/ 56 w 96"/>
                <a:gd name="T51" fmla="*/ 3 h 52"/>
                <a:gd name="T52" fmla="*/ 49 w 96"/>
                <a:gd name="T53" fmla="*/ 5 h 52"/>
                <a:gd name="T54" fmla="*/ 37 w 96"/>
                <a:gd name="T55" fmla="*/ 4 h 52"/>
                <a:gd name="T56" fmla="*/ 34 w 96"/>
                <a:gd name="T57" fmla="*/ 10 h 52"/>
                <a:gd name="T58" fmla="*/ 12 w 96"/>
                <a:gd name="T59" fmla="*/ 9 h 52"/>
                <a:gd name="T60" fmla="*/ 2 w 96"/>
                <a:gd name="T61" fmla="*/ 10 h 52"/>
                <a:gd name="T62" fmla="*/ 3 w 96"/>
                <a:gd name="T63"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52">
                  <a:moveTo>
                    <a:pt x="3" y="14"/>
                  </a:moveTo>
                  <a:cubicBezTo>
                    <a:pt x="4" y="16"/>
                    <a:pt x="3" y="18"/>
                    <a:pt x="5" y="18"/>
                  </a:cubicBezTo>
                  <a:cubicBezTo>
                    <a:pt x="7" y="18"/>
                    <a:pt x="9" y="16"/>
                    <a:pt x="11" y="16"/>
                  </a:cubicBezTo>
                  <a:cubicBezTo>
                    <a:pt x="12" y="15"/>
                    <a:pt x="14" y="15"/>
                    <a:pt x="15" y="16"/>
                  </a:cubicBezTo>
                  <a:cubicBezTo>
                    <a:pt x="17" y="17"/>
                    <a:pt x="16" y="19"/>
                    <a:pt x="19" y="19"/>
                  </a:cubicBezTo>
                  <a:cubicBezTo>
                    <a:pt x="21" y="19"/>
                    <a:pt x="23" y="18"/>
                    <a:pt x="25" y="18"/>
                  </a:cubicBezTo>
                  <a:cubicBezTo>
                    <a:pt x="26" y="18"/>
                    <a:pt x="28" y="17"/>
                    <a:pt x="29" y="18"/>
                  </a:cubicBezTo>
                  <a:cubicBezTo>
                    <a:pt x="31" y="18"/>
                    <a:pt x="33" y="19"/>
                    <a:pt x="35" y="18"/>
                  </a:cubicBezTo>
                  <a:cubicBezTo>
                    <a:pt x="36" y="18"/>
                    <a:pt x="36" y="17"/>
                    <a:pt x="37" y="17"/>
                  </a:cubicBezTo>
                  <a:cubicBezTo>
                    <a:pt x="40" y="21"/>
                    <a:pt x="33" y="19"/>
                    <a:pt x="31" y="22"/>
                  </a:cubicBezTo>
                  <a:cubicBezTo>
                    <a:pt x="31" y="24"/>
                    <a:pt x="32" y="24"/>
                    <a:pt x="32" y="25"/>
                  </a:cubicBezTo>
                  <a:cubicBezTo>
                    <a:pt x="31" y="29"/>
                    <a:pt x="28" y="26"/>
                    <a:pt x="27" y="24"/>
                  </a:cubicBezTo>
                  <a:cubicBezTo>
                    <a:pt x="26" y="22"/>
                    <a:pt x="25" y="23"/>
                    <a:pt x="22" y="23"/>
                  </a:cubicBezTo>
                  <a:cubicBezTo>
                    <a:pt x="20" y="24"/>
                    <a:pt x="18" y="23"/>
                    <a:pt x="17" y="25"/>
                  </a:cubicBezTo>
                  <a:cubicBezTo>
                    <a:pt x="16" y="29"/>
                    <a:pt x="26" y="31"/>
                    <a:pt x="28" y="33"/>
                  </a:cubicBezTo>
                  <a:cubicBezTo>
                    <a:pt x="25" y="35"/>
                    <a:pt x="23" y="33"/>
                    <a:pt x="20" y="33"/>
                  </a:cubicBezTo>
                  <a:cubicBezTo>
                    <a:pt x="19" y="32"/>
                    <a:pt x="15" y="33"/>
                    <a:pt x="15" y="35"/>
                  </a:cubicBezTo>
                  <a:cubicBezTo>
                    <a:pt x="14" y="38"/>
                    <a:pt x="20" y="38"/>
                    <a:pt x="22" y="39"/>
                  </a:cubicBezTo>
                  <a:cubicBezTo>
                    <a:pt x="23" y="40"/>
                    <a:pt x="22" y="42"/>
                    <a:pt x="22" y="43"/>
                  </a:cubicBezTo>
                  <a:cubicBezTo>
                    <a:pt x="19" y="45"/>
                    <a:pt x="15" y="38"/>
                    <a:pt x="12" y="42"/>
                  </a:cubicBezTo>
                  <a:cubicBezTo>
                    <a:pt x="11" y="43"/>
                    <a:pt x="9" y="46"/>
                    <a:pt x="9" y="47"/>
                  </a:cubicBezTo>
                  <a:cubicBezTo>
                    <a:pt x="8" y="51"/>
                    <a:pt x="13" y="50"/>
                    <a:pt x="16" y="50"/>
                  </a:cubicBezTo>
                  <a:cubicBezTo>
                    <a:pt x="18" y="50"/>
                    <a:pt x="20" y="50"/>
                    <a:pt x="22" y="49"/>
                  </a:cubicBezTo>
                  <a:cubicBezTo>
                    <a:pt x="24" y="49"/>
                    <a:pt x="25" y="48"/>
                    <a:pt x="27" y="48"/>
                  </a:cubicBezTo>
                  <a:cubicBezTo>
                    <a:pt x="29" y="49"/>
                    <a:pt x="31" y="52"/>
                    <a:pt x="34" y="51"/>
                  </a:cubicBezTo>
                  <a:cubicBezTo>
                    <a:pt x="35" y="51"/>
                    <a:pt x="35" y="50"/>
                    <a:pt x="36" y="49"/>
                  </a:cubicBezTo>
                  <a:cubicBezTo>
                    <a:pt x="37" y="49"/>
                    <a:pt x="38" y="49"/>
                    <a:pt x="39" y="49"/>
                  </a:cubicBezTo>
                  <a:cubicBezTo>
                    <a:pt x="40" y="49"/>
                    <a:pt x="43" y="48"/>
                    <a:pt x="43" y="46"/>
                  </a:cubicBezTo>
                  <a:cubicBezTo>
                    <a:pt x="40" y="45"/>
                    <a:pt x="37" y="45"/>
                    <a:pt x="35" y="45"/>
                  </a:cubicBezTo>
                  <a:cubicBezTo>
                    <a:pt x="33" y="42"/>
                    <a:pt x="38" y="42"/>
                    <a:pt x="39" y="42"/>
                  </a:cubicBezTo>
                  <a:cubicBezTo>
                    <a:pt x="42" y="41"/>
                    <a:pt x="42" y="39"/>
                    <a:pt x="45" y="37"/>
                  </a:cubicBezTo>
                  <a:cubicBezTo>
                    <a:pt x="46" y="36"/>
                    <a:pt x="55" y="35"/>
                    <a:pt x="52" y="31"/>
                  </a:cubicBezTo>
                  <a:cubicBezTo>
                    <a:pt x="51" y="30"/>
                    <a:pt x="47" y="30"/>
                    <a:pt x="47" y="29"/>
                  </a:cubicBezTo>
                  <a:cubicBezTo>
                    <a:pt x="47" y="27"/>
                    <a:pt x="54" y="26"/>
                    <a:pt x="55" y="26"/>
                  </a:cubicBezTo>
                  <a:cubicBezTo>
                    <a:pt x="56" y="26"/>
                    <a:pt x="57" y="26"/>
                    <a:pt x="58" y="26"/>
                  </a:cubicBezTo>
                  <a:cubicBezTo>
                    <a:pt x="59" y="25"/>
                    <a:pt x="58" y="23"/>
                    <a:pt x="59" y="23"/>
                  </a:cubicBezTo>
                  <a:cubicBezTo>
                    <a:pt x="60" y="21"/>
                    <a:pt x="63" y="23"/>
                    <a:pt x="65" y="23"/>
                  </a:cubicBezTo>
                  <a:cubicBezTo>
                    <a:pt x="70" y="22"/>
                    <a:pt x="74" y="18"/>
                    <a:pt x="79" y="17"/>
                  </a:cubicBezTo>
                  <a:cubicBezTo>
                    <a:pt x="80" y="17"/>
                    <a:pt x="84" y="16"/>
                    <a:pt x="84" y="15"/>
                  </a:cubicBezTo>
                  <a:cubicBezTo>
                    <a:pt x="85" y="12"/>
                    <a:pt x="81" y="14"/>
                    <a:pt x="80" y="13"/>
                  </a:cubicBezTo>
                  <a:cubicBezTo>
                    <a:pt x="78" y="10"/>
                    <a:pt x="86" y="9"/>
                    <a:pt x="88" y="9"/>
                  </a:cubicBezTo>
                  <a:cubicBezTo>
                    <a:pt x="90" y="9"/>
                    <a:pt x="96" y="10"/>
                    <a:pt x="96" y="6"/>
                  </a:cubicBezTo>
                  <a:cubicBezTo>
                    <a:pt x="95" y="4"/>
                    <a:pt x="92" y="4"/>
                    <a:pt x="90" y="4"/>
                  </a:cubicBezTo>
                  <a:cubicBezTo>
                    <a:pt x="89" y="4"/>
                    <a:pt x="88" y="3"/>
                    <a:pt x="86" y="3"/>
                  </a:cubicBezTo>
                  <a:cubicBezTo>
                    <a:pt x="87" y="3"/>
                    <a:pt x="87" y="3"/>
                    <a:pt x="87" y="3"/>
                  </a:cubicBezTo>
                  <a:cubicBezTo>
                    <a:pt x="85" y="3"/>
                    <a:pt x="83" y="2"/>
                    <a:pt x="81" y="2"/>
                  </a:cubicBezTo>
                  <a:cubicBezTo>
                    <a:pt x="78" y="2"/>
                    <a:pt x="76" y="3"/>
                    <a:pt x="74" y="3"/>
                  </a:cubicBezTo>
                  <a:cubicBezTo>
                    <a:pt x="73" y="3"/>
                    <a:pt x="72" y="3"/>
                    <a:pt x="71" y="2"/>
                  </a:cubicBezTo>
                  <a:cubicBezTo>
                    <a:pt x="70" y="2"/>
                    <a:pt x="70" y="1"/>
                    <a:pt x="70" y="1"/>
                  </a:cubicBezTo>
                  <a:cubicBezTo>
                    <a:pt x="67" y="0"/>
                    <a:pt x="65" y="0"/>
                    <a:pt x="64" y="2"/>
                  </a:cubicBezTo>
                  <a:cubicBezTo>
                    <a:pt x="62" y="2"/>
                    <a:pt x="60" y="1"/>
                    <a:pt x="59" y="2"/>
                  </a:cubicBezTo>
                  <a:cubicBezTo>
                    <a:pt x="58" y="2"/>
                    <a:pt x="57" y="3"/>
                    <a:pt x="56" y="3"/>
                  </a:cubicBezTo>
                  <a:cubicBezTo>
                    <a:pt x="54" y="4"/>
                    <a:pt x="51" y="0"/>
                    <a:pt x="49" y="1"/>
                  </a:cubicBezTo>
                  <a:cubicBezTo>
                    <a:pt x="47" y="2"/>
                    <a:pt x="48" y="4"/>
                    <a:pt x="49" y="5"/>
                  </a:cubicBezTo>
                  <a:cubicBezTo>
                    <a:pt x="46" y="5"/>
                    <a:pt x="46" y="5"/>
                    <a:pt x="44" y="4"/>
                  </a:cubicBezTo>
                  <a:cubicBezTo>
                    <a:pt x="42" y="3"/>
                    <a:pt x="39" y="4"/>
                    <a:pt x="37" y="4"/>
                  </a:cubicBezTo>
                  <a:cubicBezTo>
                    <a:pt x="36" y="4"/>
                    <a:pt x="34" y="4"/>
                    <a:pt x="33" y="5"/>
                  </a:cubicBezTo>
                  <a:cubicBezTo>
                    <a:pt x="31" y="7"/>
                    <a:pt x="34" y="8"/>
                    <a:pt x="34" y="10"/>
                  </a:cubicBezTo>
                  <a:cubicBezTo>
                    <a:pt x="33" y="14"/>
                    <a:pt x="27" y="8"/>
                    <a:pt x="25" y="8"/>
                  </a:cubicBezTo>
                  <a:cubicBezTo>
                    <a:pt x="21" y="6"/>
                    <a:pt x="16" y="10"/>
                    <a:pt x="12" y="9"/>
                  </a:cubicBezTo>
                  <a:cubicBezTo>
                    <a:pt x="10" y="9"/>
                    <a:pt x="9" y="9"/>
                    <a:pt x="7" y="10"/>
                  </a:cubicBezTo>
                  <a:cubicBezTo>
                    <a:pt x="6" y="10"/>
                    <a:pt x="4" y="9"/>
                    <a:pt x="2" y="10"/>
                  </a:cubicBezTo>
                  <a:cubicBezTo>
                    <a:pt x="1" y="10"/>
                    <a:pt x="1" y="11"/>
                    <a:pt x="1" y="12"/>
                  </a:cubicBezTo>
                  <a:cubicBezTo>
                    <a:pt x="0" y="14"/>
                    <a:pt x="2" y="13"/>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50"/>
            <p:cNvSpPr/>
            <p:nvPr/>
          </p:nvSpPr>
          <p:spPr bwMode="auto">
            <a:xfrm>
              <a:off x="5014119" y="-1990724"/>
              <a:ext cx="152400" cy="114300"/>
            </a:xfrm>
            <a:custGeom>
              <a:avLst/>
              <a:gdLst>
                <a:gd name="T0" fmla="*/ 5 w 36"/>
                <a:gd name="T1" fmla="*/ 14 h 27"/>
                <a:gd name="T2" fmla="*/ 12 w 36"/>
                <a:gd name="T3" fmla="*/ 14 h 27"/>
                <a:gd name="T4" fmla="*/ 11 w 36"/>
                <a:gd name="T5" fmla="*/ 16 h 27"/>
                <a:gd name="T6" fmla="*/ 10 w 36"/>
                <a:gd name="T7" fmla="*/ 20 h 27"/>
                <a:gd name="T8" fmla="*/ 13 w 36"/>
                <a:gd name="T9" fmla="*/ 20 h 27"/>
                <a:gd name="T10" fmla="*/ 15 w 36"/>
                <a:gd name="T11" fmla="*/ 23 h 27"/>
                <a:gd name="T12" fmla="*/ 28 w 36"/>
                <a:gd name="T13" fmla="*/ 20 h 27"/>
                <a:gd name="T14" fmla="*/ 31 w 36"/>
                <a:gd name="T15" fmla="*/ 18 h 27"/>
                <a:gd name="T16" fmla="*/ 33 w 36"/>
                <a:gd name="T17" fmla="*/ 18 h 27"/>
                <a:gd name="T18" fmla="*/ 35 w 36"/>
                <a:gd name="T19" fmla="*/ 14 h 27"/>
                <a:gd name="T20" fmla="*/ 33 w 36"/>
                <a:gd name="T21" fmla="*/ 12 h 27"/>
                <a:gd name="T22" fmla="*/ 33 w 36"/>
                <a:gd name="T23" fmla="*/ 11 h 27"/>
                <a:gd name="T24" fmla="*/ 27 w 36"/>
                <a:gd name="T25" fmla="*/ 9 h 27"/>
                <a:gd name="T26" fmla="*/ 20 w 36"/>
                <a:gd name="T27" fmla="*/ 5 h 27"/>
                <a:gd name="T28" fmla="*/ 17 w 36"/>
                <a:gd name="T29" fmla="*/ 2 h 27"/>
                <a:gd name="T30" fmla="*/ 14 w 36"/>
                <a:gd name="T31" fmla="*/ 1 h 27"/>
                <a:gd name="T32" fmla="*/ 15 w 36"/>
                <a:gd name="T33" fmla="*/ 0 h 27"/>
                <a:gd name="T34" fmla="*/ 12 w 36"/>
                <a:gd name="T35" fmla="*/ 2 h 27"/>
                <a:gd name="T36" fmla="*/ 7 w 36"/>
                <a:gd name="T37" fmla="*/ 6 h 27"/>
                <a:gd name="T38" fmla="*/ 5 w 36"/>
                <a:gd name="T3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27">
                  <a:moveTo>
                    <a:pt x="5" y="14"/>
                  </a:moveTo>
                  <a:cubicBezTo>
                    <a:pt x="7" y="15"/>
                    <a:pt x="10" y="13"/>
                    <a:pt x="12" y="14"/>
                  </a:cubicBezTo>
                  <a:cubicBezTo>
                    <a:pt x="15" y="15"/>
                    <a:pt x="12" y="15"/>
                    <a:pt x="11" y="16"/>
                  </a:cubicBezTo>
                  <a:cubicBezTo>
                    <a:pt x="11" y="17"/>
                    <a:pt x="9" y="18"/>
                    <a:pt x="10" y="20"/>
                  </a:cubicBezTo>
                  <a:cubicBezTo>
                    <a:pt x="11" y="20"/>
                    <a:pt x="12" y="20"/>
                    <a:pt x="13" y="20"/>
                  </a:cubicBezTo>
                  <a:cubicBezTo>
                    <a:pt x="15" y="21"/>
                    <a:pt x="14" y="22"/>
                    <a:pt x="15" y="23"/>
                  </a:cubicBezTo>
                  <a:cubicBezTo>
                    <a:pt x="19" y="27"/>
                    <a:pt x="25" y="22"/>
                    <a:pt x="28" y="20"/>
                  </a:cubicBezTo>
                  <a:cubicBezTo>
                    <a:pt x="29" y="19"/>
                    <a:pt x="30" y="18"/>
                    <a:pt x="31" y="18"/>
                  </a:cubicBezTo>
                  <a:cubicBezTo>
                    <a:pt x="32" y="17"/>
                    <a:pt x="33" y="18"/>
                    <a:pt x="33" y="18"/>
                  </a:cubicBezTo>
                  <a:cubicBezTo>
                    <a:pt x="35" y="17"/>
                    <a:pt x="36" y="15"/>
                    <a:pt x="35" y="14"/>
                  </a:cubicBezTo>
                  <a:cubicBezTo>
                    <a:pt x="34" y="13"/>
                    <a:pt x="33" y="13"/>
                    <a:pt x="33" y="12"/>
                  </a:cubicBezTo>
                  <a:cubicBezTo>
                    <a:pt x="32" y="12"/>
                    <a:pt x="33" y="11"/>
                    <a:pt x="33" y="11"/>
                  </a:cubicBezTo>
                  <a:cubicBezTo>
                    <a:pt x="31" y="8"/>
                    <a:pt x="29" y="10"/>
                    <a:pt x="27" y="9"/>
                  </a:cubicBezTo>
                  <a:cubicBezTo>
                    <a:pt x="25" y="9"/>
                    <a:pt x="21" y="7"/>
                    <a:pt x="20" y="5"/>
                  </a:cubicBezTo>
                  <a:cubicBezTo>
                    <a:pt x="19" y="4"/>
                    <a:pt x="19" y="3"/>
                    <a:pt x="17" y="2"/>
                  </a:cubicBezTo>
                  <a:cubicBezTo>
                    <a:pt x="17" y="1"/>
                    <a:pt x="15" y="1"/>
                    <a:pt x="14" y="1"/>
                  </a:cubicBezTo>
                  <a:cubicBezTo>
                    <a:pt x="15" y="0"/>
                    <a:pt x="15" y="0"/>
                    <a:pt x="15" y="0"/>
                  </a:cubicBezTo>
                  <a:cubicBezTo>
                    <a:pt x="13" y="1"/>
                    <a:pt x="13" y="2"/>
                    <a:pt x="12" y="2"/>
                  </a:cubicBezTo>
                  <a:cubicBezTo>
                    <a:pt x="9" y="4"/>
                    <a:pt x="9" y="3"/>
                    <a:pt x="7" y="6"/>
                  </a:cubicBezTo>
                  <a:cubicBezTo>
                    <a:pt x="6" y="8"/>
                    <a:pt x="0" y="12"/>
                    <a:pt x="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51"/>
            <p:cNvSpPr/>
            <p:nvPr/>
          </p:nvSpPr>
          <p:spPr bwMode="auto">
            <a:xfrm>
              <a:off x="4991894" y="-1911349"/>
              <a:ext cx="47625" cy="38100"/>
            </a:xfrm>
            <a:custGeom>
              <a:avLst/>
              <a:gdLst>
                <a:gd name="T0" fmla="*/ 3 w 11"/>
                <a:gd name="T1" fmla="*/ 5 h 9"/>
                <a:gd name="T2" fmla="*/ 4 w 11"/>
                <a:gd name="T3" fmla="*/ 8 h 9"/>
                <a:gd name="T4" fmla="*/ 11 w 11"/>
                <a:gd name="T5" fmla="*/ 6 h 9"/>
                <a:gd name="T6" fmla="*/ 9 w 11"/>
                <a:gd name="T7" fmla="*/ 2 h 9"/>
                <a:gd name="T8" fmla="*/ 10 w 11"/>
                <a:gd name="T9" fmla="*/ 2 h 9"/>
                <a:gd name="T10" fmla="*/ 10 w 11"/>
                <a:gd name="T11" fmla="*/ 2 h 9"/>
                <a:gd name="T12" fmla="*/ 7 w 11"/>
                <a:gd name="T13" fmla="*/ 2 h 9"/>
                <a:gd name="T14" fmla="*/ 4 w 11"/>
                <a:gd name="T15" fmla="*/ 1 h 9"/>
                <a:gd name="T16" fmla="*/ 1 w 11"/>
                <a:gd name="T17" fmla="*/ 3 h 9"/>
                <a:gd name="T18" fmla="*/ 3 w 11"/>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9">
                  <a:moveTo>
                    <a:pt x="3" y="5"/>
                  </a:moveTo>
                  <a:cubicBezTo>
                    <a:pt x="4" y="6"/>
                    <a:pt x="3" y="7"/>
                    <a:pt x="4" y="8"/>
                  </a:cubicBezTo>
                  <a:cubicBezTo>
                    <a:pt x="7" y="9"/>
                    <a:pt x="9" y="6"/>
                    <a:pt x="11" y="6"/>
                  </a:cubicBezTo>
                  <a:cubicBezTo>
                    <a:pt x="11" y="4"/>
                    <a:pt x="11" y="4"/>
                    <a:pt x="9" y="2"/>
                  </a:cubicBezTo>
                  <a:cubicBezTo>
                    <a:pt x="10" y="2"/>
                    <a:pt x="10" y="2"/>
                    <a:pt x="10" y="2"/>
                  </a:cubicBezTo>
                  <a:cubicBezTo>
                    <a:pt x="10" y="2"/>
                    <a:pt x="10" y="2"/>
                    <a:pt x="10" y="2"/>
                  </a:cubicBezTo>
                  <a:cubicBezTo>
                    <a:pt x="9" y="1"/>
                    <a:pt x="8" y="2"/>
                    <a:pt x="7" y="2"/>
                  </a:cubicBezTo>
                  <a:cubicBezTo>
                    <a:pt x="5" y="1"/>
                    <a:pt x="5" y="1"/>
                    <a:pt x="4" y="1"/>
                  </a:cubicBezTo>
                  <a:cubicBezTo>
                    <a:pt x="2" y="0"/>
                    <a:pt x="0" y="1"/>
                    <a:pt x="1" y="3"/>
                  </a:cubicBezTo>
                  <a:cubicBezTo>
                    <a:pt x="1" y="5"/>
                    <a:pt x="2" y="4"/>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52"/>
            <p:cNvSpPr/>
            <p:nvPr/>
          </p:nvSpPr>
          <p:spPr bwMode="auto">
            <a:xfrm>
              <a:off x="4895057" y="-1931987"/>
              <a:ext cx="88900" cy="50800"/>
            </a:xfrm>
            <a:custGeom>
              <a:avLst/>
              <a:gdLst>
                <a:gd name="T0" fmla="*/ 6 w 21"/>
                <a:gd name="T1" fmla="*/ 7 h 12"/>
                <a:gd name="T2" fmla="*/ 2 w 21"/>
                <a:gd name="T3" fmla="*/ 9 h 12"/>
                <a:gd name="T4" fmla="*/ 9 w 21"/>
                <a:gd name="T5" fmla="*/ 10 h 12"/>
                <a:gd name="T6" fmla="*/ 12 w 21"/>
                <a:gd name="T7" fmla="*/ 9 h 12"/>
                <a:gd name="T8" fmla="*/ 13 w 21"/>
                <a:gd name="T9" fmla="*/ 11 h 12"/>
                <a:gd name="T10" fmla="*/ 17 w 21"/>
                <a:gd name="T11" fmla="*/ 12 h 12"/>
                <a:gd name="T12" fmla="*/ 19 w 21"/>
                <a:gd name="T13" fmla="*/ 7 h 12"/>
                <a:gd name="T14" fmla="*/ 13 w 21"/>
                <a:gd name="T15" fmla="*/ 5 h 12"/>
                <a:gd name="T16" fmla="*/ 14 w 21"/>
                <a:gd name="T17" fmla="*/ 5 h 12"/>
                <a:gd name="T18" fmla="*/ 11 w 21"/>
                <a:gd name="T19" fmla="*/ 4 h 12"/>
                <a:gd name="T20" fmla="*/ 9 w 21"/>
                <a:gd name="T21" fmla="*/ 3 h 12"/>
                <a:gd name="T22" fmla="*/ 4 w 21"/>
                <a:gd name="T23" fmla="*/ 0 h 12"/>
                <a:gd name="T24" fmla="*/ 1 w 21"/>
                <a:gd name="T25" fmla="*/ 4 h 12"/>
                <a:gd name="T26" fmla="*/ 6 w 2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2">
                  <a:moveTo>
                    <a:pt x="6" y="7"/>
                  </a:moveTo>
                  <a:cubicBezTo>
                    <a:pt x="5" y="7"/>
                    <a:pt x="1" y="7"/>
                    <a:pt x="2" y="9"/>
                  </a:cubicBezTo>
                  <a:cubicBezTo>
                    <a:pt x="2" y="10"/>
                    <a:pt x="8" y="10"/>
                    <a:pt x="9" y="10"/>
                  </a:cubicBezTo>
                  <a:cubicBezTo>
                    <a:pt x="10" y="10"/>
                    <a:pt x="11" y="9"/>
                    <a:pt x="12" y="9"/>
                  </a:cubicBezTo>
                  <a:cubicBezTo>
                    <a:pt x="12" y="10"/>
                    <a:pt x="12" y="10"/>
                    <a:pt x="13" y="11"/>
                  </a:cubicBezTo>
                  <a:cubicBezTo>
                    <a:pt x="14" y="11"/>
                    <a:pt x="16" y="12"/>
                    <a:pt x="17" y="12"/>
                  </a:cubicBezTo>
                  <a:cubicBezTo>
                    <a:pt x="20" y="12"/>
                    <a:pt x="21" y="9"/>
                    <a:pt x="19" y="7"/>
                  </a:cubicBezTo>
                  <a:cubicBezTo>
                    <a:pt x="18" y="7"/>
                    <a:pt x="15" y="6"/>
                    <a:pt x="13" y="5"/>
                  </a:cubicBezTo>
                  <a:cubicBezTo>
                    <a:pt x="14" y="5"/>
                    <a:pt x="14" y="5"/>
                    <a:pt x="14" y="5"/>
                  </a:cubicBezTo>
                  <a:cubicBezTo>
                    <a:pt x="14" y="5"/>
                    <a:pt x="12" y="4"/>
                    <a:pt x="11" y="4"/>
                  </a:cubicBezTo>
                  <a:cubicBezTo>
                    <a:pt x="10" y="4"/>
                    <a:pt x="10" y="4"/>
                    <a:pt x="9" y="3"/>
                  </a:cubicBezTo>
                  <a:cubicBezTo>
                    <a:pt x="7" y="2"/>
                    <a:pt x="6" y="0"/>
                    <a:pt x="4" y="0"/>
                  </a:cubicBezTo>
                  <a:cubicBezTo>
                    <a:pt x="2" y="0"/>
                    <a:pt x="0" y="2"/>
                    <a:pt x="1" y="4"/>
                  </a:cubicBezTo>
                  <a:cubicBezTo>
                    <a:pt x="2" y="5"/>
                    <a:pt x="6" y="4"/>
                    <a:pt x="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Rectangle 53"/>
            <p:cNvSpPr>
              <a:spLocks noChangeArrowheads="1"/>
            </p:cNvSpPr>
            <p:nvPr/>
          </p:nvSpPr>
          <p:spPr bwMode="auto">
            <a:xfrm>
              <a:off x="5055394" y="-1846262"/>
              <a:ext cx="4763"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0" name="Freeform 54"/>
            <p:cNvSpPr/>
            <p:nvPr/>
          </p:nvSpPr>
          <p:spPr bwMode="auto">
            <a:xfrm>
              <a:off x="5017294" y="-1860549"/>
              <a:ext cx="42863" cy="30163"/>
            </a:xfrm>
            <a:custGeom>
              <a:avLst/>
              <a:gdLst>
                <a:gd name="T0" fmla="*/ 8 w 10"/>
                <a:gd name="T1" fmla="*/ 2 h 7"/>
                <a:gd name="T2" fmla="*/ 3 w 10"/>
                <a:gd name="T3" fmla="*/ 1 h 7"/>
                <a:gd name="T4" fmla="*/ 1 w 10"/>
                <a:gd name="T5" fmla="*/ 2 h 7"/>
                <a:gd name="T6" fmla="*/ 4 w 10"/>
                <a:gd name="T7" fmla="*/ 5 h 7"/>
                <a:gd name="T8" fmla="*/ 8 w 10"/>
                <a:gd name="T9" fmla="*/ 6 h 7"/>
                <a:gd name="T10" fmla="*/ 9 w 10"/>
                <a:gd name="T11" fmla="*/ 3 h 7"/>
                <a:gd name="T12" fmla="*/ 9 w 10"/>
                <a:gd name="T13" fmla="*/ 4 h 7"/>
                <a:gd name="T14" fmla="*/ 9 w 10"/>
                <a:gd name="T15" fmla="*/ 3 h 7"/>
                <a:gd name="T16" fmla="*/ 10 w 10"/>
                <a:gd name="T17" fmla="*/ 3 h 7"/>
                <a:gd name="T18" fmla="*/ 8 w 10"/>
                <a:gd name="T1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
                  <a:moveTo>
                    <a:pt x="8" y="2"/>
                  </a:moveTo>
                  <a:cubicBezTo>
                    <a:pt x="6" y="1"/>
                    <a:pt x="4" y="3"/>
                    <a:pt x="3" y="1"/>
                  </a:cubicBezTo>
                  <a:cubicBezTo>
                    <a:pt x="2" y="0"/>
                    <a:pt x="1" y="1"/>
                    <a:pt x="1" y="2"/>
                  </a:cubicBezTo>
                  <a:cubicBezTo>
                    <a:pt x="0" y="4"/>
                    <a:pt x="3" y="5"/>
                    <a:pt x="4" y="5"/>
                  </a:cubicBezTo>
                  <a:cubicBezTo>
                    <a:pt x="6" y="6"/>
                    <a:pt x="7" y="7"/>
                    <a:pt x="8" y="6"/>
                  </a:cubicBezTo>
                  <a:cubicBezTo>
                    <a:pt x="9" y="5"/>
                    <a:pt x="9" y="4"/>
                    <a:pt x="9" y="3"/>
                  </a:cubicBezTo>
                  <a:cubicBezTo>
                    <a:pt x="9" y="4"/>
                    <a:pt x="9" y="4"/>
                    <a:pt x="9" y="4"/>
                  </a:cubicBezTo>
                  <a:cubicBezTo>
                    <a:pt x="9" y="3"/>
                    <a:pt x="9" y="3"/>
                    <a:pt x="9" y="3"/>
                  </a:cubicBezTo>
                  <a:cubicBezTo>
                    <a:pt x="10" y="3"/>
                    <a:pt x="10" y="3"/>
                    <a:pt x="10" y="3"/>
                  </a:cubicBezTo>
                  <a:cubicBezTo>
                    <a:pt x="10" y="2"/>
                    <a:pt x="9"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55"/>
            <p:cNvSpPr/>
            <p:nvPr/>
          </p:nvSpPr>
          <p:spPr bwMode="auto">
            <a:xfrm>
              <a:off x="4936332" y="-1851024"/>
              <a:ext cx="68263" cy="55563"/>
            </a:xfrm>
            <a:custGeom>
              <a:avLst/>
              <a:gdLst>
                <a:gd name="T0" fmla="*/ 8 w 16"/>
                <a:gd name="T1" fmla="*/ 4 h 13"/>
                <a:gd name="T2" fmla="*/ 4 w 16"/>
                <a:gd name="T3" fmla="*/ 3 h 13"/>
                <a:gd name="T4" fmla="*/ 1 w 16"/>
                <a:gd name="T5" fmla="*/ 7 h 13"/>
                <a:gd name="T6" fmla="*/ 4 w 16"/>
                <a:gd name="T7" fmla="*/ 7 h 13"/>
                <a:gd name="T8" fmla="*/ 6 w 16"/>
                <a:gd name="T9" fmla="*/ 9 h 13"/>
                <a:gd name="T10" fmla="*/ 7 w 16"/>
                <a:gd name="T11" fmla="*/ 11 h 13"/>
                <a:gd name="T12" fmla="*/ 9 w 16"/>
                <a:gd name="T13" fmla="*/ 12 h 13"/>
                <a:gd name="T14" fmla="*/ 15 w 16"/>
                <a:gd name="T15" fmla="*/ 9 h 13"/>
                <a:gd name="T16" fmla="*/ 16 w 16"/>
                <a:gd name="T17" fmla="*/ 4 h 13"/>
                <a:gd name="T18" fmla="*/ 11 w 16"/>
                <a:gd name="T19" fmla="*/ 1 h 13"/>
                <a:gd name="T20" fmla="*/ 8 w 16"/>
                <a:gd name="T21"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3">
                  <a:moveTo>
                    <a:pt x="8" y="4"/>
                  </a:moveTo>
                  <a:cubicBezTo>
                    <a:pt x="6" y="5"/>
                    <a:pt x="6" y="3"/>
                    <a:pt x="4" y="3"/>
                  </a:cubicBezTo>
                  <a:cubicBezTo>
                    <a:pt x="3" y="3"/>
                    <a:pt x="0" y="5"/>
                    <a:pt x="1" y="7"/>
                  </a:cubicBezTo>
                  <a:cubicBezTo>
                    <a:pt x="1" y="8"/>
                    <a:pt x="3" y="7"/>
                    <a:pt x="4" y="7"/>
                  </a:cubicBezTo>
                  <a:cubicBezTo>
                    <a:pt x="5" y="8"/>
                    <a:pt x="5" y="8"/>
                    <a:pt x="6" y="9"/>
                  </a:cubicBezTo>
                  <a:cubicBezTo>
                    <a:pt x="6" y="10"/>
                    <a:pt x="6" y="11"/>
                    <a:pt x="7" y="11"/>
                  </a:cubicBezTo>
                  <a:cubicBezTo>
                    <a:pt x="8" y="12"/>
                    <a:pt x="9" y="12"/>
                    <a:pt x="9" y="12"/>
                  </a:cubicBezTo>
                  <a:cubicBezTo>
                    <a:pt x="13" y="13"/>
                    <a:pt x="15" y="12"/>
                    <a:pt x="15" y="9"/>
                  </a:cubicBezTo>
                  <a:cubicBezTo>
                    <a:pt x="15" y="8"/>
                    <a:pt x="16" y="5"/>
                    <a:pt x="16" y="4"/>
                  </a:cubicBezTo>
                  <a:cubicBezTo>
                    <a:pt x="13" y="4"/>
                    <a:pt x="15" y="0"/>
                    <a:pt x="11" y="1"/>
                  </a:cubicBezTo>
                  <a:cubicBezTo>
                    <a:pt x="9" y="1"/>
                    <a:pt x="10" y="3"/>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56"/>
            <p:cNvSpPr/>
            <p:nvPr/>
          </p:nvSpPr>
          <p:spPr bwMode="auto">
            <a:xfrm>
              <a:off x="5068094" y="-1851024"/>
              <a:ext cx="192088" cy="68263"/>
            </a:xfrm>
            <a:custGeom>
              <a:avLst/>
              <a:gdLst>
                <a:gd name="T0" fmla="*/ 16 w 45"/>
                <a:gd name="T1" fmla="*/ 13 h 16"/>
                <a:gd name="T2" fmla="*/ 23 w 45"/>
                <a:gd name="T3" fmla="*/ 15 h 16"/>
                <a:gd name="T4" fmla="*/ 30 w 45"/>
                <a:gd name="T5" fmla="*/ 15 h 16"/>
                <a:gd name="T6" fmla="*/ 35 w 45"/>
                <a:gd name="T7" fmla="*/ 15 h 16"/>
                <a:gd name="T8" fmla="*/ 39 w 45"/>
                <a:gd name="T9" fmla="*/ 14 h 16"/>
                <a:gd name="T10" fmla="*/ 45 w 45"/>
                <a:gd name="T11" fmla="*/ 10 h 16"/>
                <a:gd name="T12" fmla="*/ 33 w 45"/>
                <a:gd name="T13" fmla="*/ 7 h 16"/>
                <a:gd name="T14" fmla="*/ 26 w 45"/>
                <a:gd name="T15" fmla="*/ 9 h 16"/>
                <a:gd name="T16" fmla="*/ 21 w 45"/>
                <a:gd name="T17" fmla="*/ 8 h 16"/>
                <a:gd name="T18" fmla="*/ 17 w 45"/>
                <a:gd name="T19" fmla="*/ 8 h 16"/>
                <a:gd name="T20" fmla="*/ 13 w 45"/>
                <a:gd name="T21" fmla="*/ 8 h 16"/>
                <a:gd name="T22" fmla="*/ 12 w 45"/>
                <a:gd name="T23" fmla="*/ 6 h 16"/>
                <a:gd name="T24" fmla="*/ 10 w 45"/>
                <a:gd name="T25" fmla="*/ 6 h 16"/>
                <a:gd name="T26" fmla="*/ 8 w 45"/>
                <a:gd name="T27" fmla="*/ 5 h 16"/>
                <a:gd name="T28" fmla="*/ 10 w 45"/>
                <a:gd name="T29" fmla="*/ 2 h 16"/>
                <a:gd name="T30" fmla="*/ 1 w 45"/>
                <a:gd name="T31" fmla="*/ 2 h 16"/>
                <a:gd name="T32" fmla="*/ 4 w 45"/>
                <a:gd name="T33" fmla="*/ 6 h 16"/>
                <a:gd name="T34" fmla="*/ 4 w 45"/>
                <a:gd name="T35" fmla="*/ 11 h 16"/>
                <a:gd name="T36" fmla="*/ 7 w 45"/>
                <a:gd name="T37" fmla="*/ 13 h 16"/>
                <a:gd name="T38" fmla="*/ 8 w 45"/>
                <a:gd name="T39" fmla="*/ 15 h 16"/>
                <a:gd name="T40" fmla="*/ 16 w 45"/>
                <a:gd name="T41"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16">
                  <a:moveTo>
                    <a:pt x="16" y="13"/>
                  </a:moveTo>
                  <a:cubicBezTo>
                    <a:pt x="18" y="13"/>
                    <a:pt x="20" y="14"/>
                    <a:pt x="23" y="15"/>
                  </a:cubicBezTo>
                  <a:cubicBezTo>
                    <a:pt x="25" y="15"/>
                    <a:pt x="28" y="15"/>
                    <a:pt x="30" y="15"/>
                  </a:cubicBezTo>
                  <a:cubicBezTo>
                    <a:pt x="32" y="15"/>
                    <a:pt x="33" y="15"/>
                    <a:pt x="35" y="15"/>
                  </a:cubicBezTo>
                  <a:cubicBezTo>
                    <a:pt x="37" y="14"/>
                    <a:pt x="38" y="14"/>
                    <a:pt x="39" y="14"/>
                  </a:cubicBezTo>
                  <a:cubicBezTo>
                    <a:pt x="42" y="14"/>
                    <a:pt x="45" y="15"/>
                    <a:pt x="45" y="10"/>
                  </a:cubicBezTo>
                  <a:cubicBezTo>
                    <a:pt x="41" y="9"/>
                    <a:pt x="38" y="7"/>
                    <a:pt x="33" y="7"/>
                  </a:cubicBezTo>
                  <a:cubicBezTo>
                    <a:pt x="31" y="7"/>
                    <a:pt x="29" y="8"/>
                    <a:pt x="26" y="9"/>
                  </a:cubicBezTo>
                  <a:cubicBezTo>
                    <a:pt x="24" y="9"/>
                    <a:pt x="23" y="9"/>
                    <a:pt x="21" y="8"/>
                  </a:cubicBezTo>
                  <a:cubicBezTo>
                    <a:pt x="20" y="8"/>
                    <a:pt x="19" y="8"/>
                    <a:pt x="17" y="8"/>
                  </a:cubicBezTo>
                  <a:cubicBezTo>
                    <a:pt x="16" y="9"/>
                    <a:pt x="15" y="9"/>
                    <a:pt x="13" y="8"/>
                  </a:cubicBezTo>
                  <a:cubicBezTo>
                    <a:pt x="13" y="7"/>
                    <a:pt x="13" y="7"/>
                    <a:pt x="12" y="6"/>
                  </a:cubicBezTo>
                  <a:cubicBezTo>
                    <a:pt x="11" y="6"/>
                    <a:pt x="11" y="6"/>
                    <a:pt x="10" y="6"/>
                  </a:cubicBezTo>
                  <a:cubicBezTo>
                    <a:pt x="9" y="6"/>
                    <a:pt x="8" y="6"/>
                    <a:pt x="8" y="5"/>
                  </a:cubicBezTo>
                  <a:cubicBezTo>
                    <a:pt x="8" y="4"/>
                    <a:pt x="10" y="3"/>
                    <a:pt x="10" y="2"/>
                  </a:cubicBezTo>
                  <a:cubicBezTo>
                    <a:pt x="8" y="1"/>
                    <a:pt x="3" y="0"/>
                    <a:pt x="1" y="2"/>
                  </a:cubicBezTo>
                  <a:cubicBezTo>
                    <a:pt x="0" y="5"/>
                    <a:pt x="4" y="5"/>
                    <a:pt x="4" y="6"/>
                  </a:cubicBezTo>
                  <a:cubicBezTo>
                    <a:pt x="5" y="7"/>
                    <a:pt x="4" y="10"/>
                    <a:pt x="4" y="11"/>
                  </a:cubicBezTo>
                  <a:cubicBezTo>
                    <a:pt x="5" y="11"/>
                    <a:pt x="6" y="11"/>
                    <a:pt x="7" y="13"/>
                  </a:cubicBezTo>
                  <a:cubicBezTo>
                    <a:pt x="8" y="14"/>
                    <a:pt x="7" y="14"/>
                    <a:pt x="8" y="15"/>
                  </a:cubicBezTo>
                  <a:cubicBezTo>
                    <a:pt x="10" y="16"/>
                    <a:pt x="14" y="14"/>
                    <a:pt x="16"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57"/>
            <p:cNvSpPr/>
            <p:nvPr/>
          </p:nvSpPr>
          <p:spPr bwMode="auto">
            <a:xfrm>
              <a:off x="5106194" y="-1825624"/>
              <a:ext cx="4763" cy="0"/>
            </a:xfrm>
            <a:custGeom>
              <a:avLst/>
              <a:gdLst>
                <a:gd name="T0" fmla="*/ 3 w 3"/>
                <a:gd name="T1" fmla="*/ 0 w 3"/>
                <a:gd name="T2" fmla="*/ 3 w 3"/>
              </a:gdLst>
              <a:ahLst/>
              <a:cxnLst>
                <a:cxn ang="0">
                  <a:pos x="T0" y="0"/>
                </a:cxn>
                <a:cxn ang="0">
                  <a:pos x="T1" y="0"/>
                </a:cxn>
                <a:cxn ang="0">
                  <a:pos x="T2" y="0"/>
                </a:cxn>
              </a:cxnLst>
              <a:rect l="0" t="0" r="r" b="b"/>
              <a:pathLst>
                <a:path w="3">
                  <a:moveTo>
                    <a:pt x="3" y="0"/>
                  </a:move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Rectangle 58"/>
            <p:cNvSpPr>
              <a:spLocks noChangeArrowheads="1"/>
            </p:cNvSpPr>
            <p:nvPr/>
          </p:nvSpPr>
          <p:spPr bwMode="auto">
            <a:xfrm>
              <a:off x="5110957" y="-1825624"/>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5" name="Freeform 59"/>
            <p:cNvSpPr/>
            <p:nvPr/>
          </p:nvSpPr>
          <p:spPr bwMode="auto">
            <a:xfrm>
              <a:off x="4933157" y="-1774824"/>
              <a:ext cx="93663" cy="76200"/>
            </a:xfrm>
            <a:custGeom>
              <a:avLst/>
              <a:gdLst>
                <a:gd name="T0" fmla="*/ 12 w 22"/>
                <a:gd name="T1" fmla="*/ 17 h 18"/>
                <a:gd name="T2" fmla="*/ 17 w 22"/>
                <a:gd name="T3" fmla="*/ 18 h 18"/>
                <a:gd name="T4" fmla="*/ 19 w 22"/>
                <a:gd name="T5" fmla="*/ 12 h 18"/>
                <a:gd name="T6" fmla="*/ 17 w 22"/>
                <a:gd name="T7" fmla="*/ 7 h 18"/>
                <a:gd name="T8" fmla="*/ 15 w 22"/>
                <a:gd name="T9" fmla="*/ 5 h 18"/>
                <a:gd name="T10" fmla="*/ 17 w 22"/>
                <a:gd name="T11" fmla="*/ 4 h 18"/>
                <a:gd name="T12" fmla="*/ 13 w 22"/>
                <a:gd name="T13" fmla="*/ 1 h 18"/>
                <a:gd name="T14" fmla="*/ 13 w 22"/>
                <a:gd name="T15" fmla="*/ 1 h 18"/>
                <a:gd name="T16" fmla="*/ 12 w 22"/>
                <a:gd name="T17" fmla="*/ 1 h 18"/>
                <a:gd name="T18" fmla="*/ 12 w 22"/>
                <a:gd name="T19" fmla="*/ 2 h 18"/>
                <a:gd name="T20" fmla="*/ 12 w 22"/>
                <a:gd name="T21" fmla="*/ 1 h 18"/>
                <a:gd name="T22" fmla="*/ 7 w 22"/>
                <a:gd name="T23" fmla="*/ 3 h 18"/>
                <a:gd name="T24" fmla="*/ 6 w 22"/>
                <a:gd name="T25" fmla="*/ 8 h 18"/>
                <a:gd name="T26" fmla="*/ 2 w 22"/>
                <a:gd name="T27" fmla="*/ 6 h 18"/>
                <a:gd name="T28" fmla="*/ 11 w 22"/>
                <a:gd name="T29" fmla="*/ 13 h 18"/>
                <a:gd name="T30" fmla="*/ 12 w 22"/>
                <a:gd name="T31"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8">
                  <a:moveTo>
                    <a:pt x="12" y="17"/>
                  </a:moveTo>
                  <a:cubicBezTo>
                    <a:pt x="13" y="18"/>
                    <a:pt x="15" y="18"/>
                    <a:pt x="17" y="18"/>
                  </a:cubicBezTo>
                  <a:cubicBezTo>
                    <a:pt x="19" y="17"/>
                    <a:pt x="22" y="12"/>
                    <a:pt x="19" y="12"/>
                  </a:cubicBezTo>
                  <a:cubicBezTo>
                    <a:pt x="18" y="9"/>
                    <a:pt x="20" y="8"/>
                    <a:pt x="17" y="7"/>
                  </a:cubicBezTo>
                  <a:cubicBezTo>
                    <a:pt x="16" y="7"/>
                    <a:pt x="15" y="7"/>
                    <a:pt x="15" y="5"/>
                  </a:cubicBezTo>
                  <a:cubicBezTo>
                    <a:pt x="15" y="4"/>
                    <a:pt x="16" y="5"/>
                    <a:pt x="17" y="4"/>
                  </a:cubicBezTo>
                  <a:cubicBezTo>
                    <a:pt x="21" y="2"/>
                    <a:pt x="15" y="0"/>
                    <a:pt x="13" y="1"/>
                  </a:cubicBezTo>
                  <a:cubicBezTo>
                    <a:pt x="13" y="1"/>
                    <a:pt x="13" y="1"/>
                    <a:pt x="13" y="1"/>
                  </a:cubicBezTo>
                  <a:cubicBezTo>
                    <a:pt x="12" y="1"/>
                    <a:pt x="12" y="1"/>
                    <a:pt x="12" y="1"/>
                  </a:cubicBezTo>
                  <a:cubicBezTo>
                    <a:pt x="12" y="2"/>
                    <a:pt x="12" y="2"/>
                    <a:pt x="12" y="2"/>
                  </a:cubicBezTo>
                  <a:cubicBezTo>
                    <a:pt x="12" y="1"/>
                    <a:pt x="12" y="1"/>
                    <a:pt x="12" y="1"/>
                  </a:cubicBezTo>
                  <a:cubicBezTo>
                    <a:pt x="10" y="2"/>
                    <a:pt x="7" y="0"/>
                    <a:pt x="7" y="3"/>
                  </a:cubicBezTo>
                  <a:cubicBezTo>
                    <a:pt x="7" y="5"/>
                    <a:pt x="9" y="6"/>
                    <a:pt x="6" y="8"/>
                  </a:cubicBezTo>
                  <a:cubicBezTo>
                    <a:pt x="5" y="7"/>
                    <a:pt x="3" y="3"/>
                    <a:pt x="2" y="6"/>
                  </a:cubicBezTo>
                  <a:cubicBezTo>
                    <a:pt x="0" y="11"/>
                    <a:pt x="9" y="10"/>
                    <a:pt x="11" y="13"/>
                  </a:cubicBezTo>
                  <a:cubicBezTo>
                    <a:pt x="12" y="15"/>
                    <a:pt x="10" y="15"/>
                    <a:pt x="12"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60"/>
            <p:cNvSpPr/>
            <p:nvPr/>
          </p:nvSpPr>
          <p:spPr bwMode="auto">
            <a:xfrm>
              <a:off x="4983957" y="-1770062"/>
              <a:ext cx="3175" cy="0"/>
            </a:xfrm>
            <a:custGeom>
              <a:avLst/>
              <a:gdLst>
                <a:gd name="T0" fmla="*/ 2 w 2"/>
                <a:gd name="T1" fmla="*/ 0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61"/>
            <p:cNvSpPr/>
            <p:nvPr/>
          </p:nvSpPr>
          <p:spPr bwMode="auto">
            <a:xfrm>
              <a:off x="5034757" y="-1782762"/>
              <a:ext cx="76200" cy="63500"/>
            </a:xfrm>
            <a:custGeom>
              <a:avLst/>
              <a:gdLst>
                <a:gd name="T0" fmla="*/ 9 w 18"/>
                <a:gd name="T1" fmla="*/ 10 h 15"/>
                <a:gd name="T2" fmla="*/ 14 w 18"/>
                <a:gd name="T3" fmla="*/ 9 h 15"/>
                <a:gd name="T4" fmla="*/ 15 w 18"/>
                <a:gd name="T5" fmla="*/ 7 h 15"/>
                <a:gd name="T6" fmla="*/ 16 w 18"/>
                <a:gd name="T7" fmla="*/ 4 h 15"/>
                <a:gd name="T8" fmla="*/ 10 w 18"/>
                <a:gd name="T9" fmla="*/ 2 h 15"/>
                <a:gd name="T10" fmla="*/ 5 w 18"/>
                <a:gd name="T11" fmla="*/ 2 h 15"/>
                <a:gd name="T12" fmla="*/ 7 w 18"/>
                <a:gd name="T13" fmla="*/ 1 h 15"/>
                <a:gd name="T14" fmla="*/ 1 w 18"/>
                <a:gd name="T15" fmla="*/ 3 h 15"/>
                <a:gd name="T16" fmla="*/ 0 w 18"/>
                <a:gd name="T17" fmla="*/ 8 h 15"/>
                <a:gd name="T18" fmla="*/ 1 w 18"/>
                <a:gd name="T19" fmla="*/ 11 h 15"/>
                <a:gd name="T20" fmla="*/ 2 w 18"/>
                <a:gd name="T21" fmla="*/ 12 h 15"/>
                <a:gd name="T22" fmla="*/ 3 w 18"/>
                <a:gd name="T23" fmla="*/ 13 h 15"/>
                <a:gd name="T24" fmla="*/ 5 w 18"/>
                <a:gd name="T25" fmla="*/ 14 h 15"/>
                <a:gd name="T26" fmla="*/ 6 w 18"/>
                <a:gd name="T27" fmla="*/ 11 h 15"/>
                <a:gd name="T28" fmla="*/ 9 w 18"/>
                <a:gd name="T2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5">
                  <a:moveTo>
                    <a:pt x="9" y="10"/>
                  </a:moveTo>
                  <a:cubicBezTo>
                    <a:pt x="11" y="10"/>
                    <a:pt x="13" y="11"/>
                    <a:pt x="14" y="9"/>
                  </a:cubicBezTo>
                  <a:cubicBezTo>
                    <a:pt x="14" y="8"/>
                    <a:pt x="14" y="7"/>
                    <a:pt x="15" y="7"/>
                  </a:cubicBezTo>
                  <a:cubicBezTo>
                    <a:pt x="15" y="6"/>
                    <a:pt x="16" y="6"/>
                    <a:pt x="16" y="4"/>
                  </a:cubicBezTo>
                  <a:cubicBezTo>
                    <a:pt x="18" y="0"/>
                    <a:pt x="12" y="2"/>
                    <a:pt x="10" y="2"/>
                  </a:cubicBezTo>
                  <a:cubicBezTo>
                    <a:pt x="8" y="2"/>
                    <a:pt x="7" y="2"/>
                    <a:pt x="5" y="2"/>
                  </a:cubicBezTo>
                  <a:cubicBezTo>
                    <a:pt x="7" y="1"/>
                    <a:pt x="7" y="1"/>
                    <a:pt x="7" y="1"/>
                  </a:cubicBezTo>
                  <a:cubicBezTo>
                    <a:pt x="5" y="2"/>
                    <a:pt x="3" y="1"/>
                    <a:pt x="1" y="3"/>
                  </a:cubicBezTo>
                  <a:cubicBezTo>
                    <a:pt x="0" y="5"/>
                    <a:pt x="0" y="6"/>
                    <a:pt x="0" y="8"/>
                  </a:cubicBezTo>
                  <a:cubicBezTo>
                    <a:pt x="1" y="9"/>
                    <a:pt x="1" y="9"/>
                    <a:pt x="1" y="11"/>
                  </a:cubicBezTo>
                  <a:cubicBezTo>
                    <a:pt x="2" y="12"/>
                    <a:pt x="2" y="12"/>
                    <a:pt x="2" y="12"/>
                  </a:cubicBezTo>
                  <a:cubicBezTo>
                    <a:pt x="3" y="12"/>
                    <a:pt x="2" y="13"/>
                    <a:pt x="3" y="13"/>
                  </a:cubicBezTo>
                  <a:cubicBezTo>
                    <a:pt x="3" y="14"/>
                    <a:pt x="4" y="15"/>
                    <a:pt x="5" y="14"/>
                  </a:cubicBezTo>
                  <a:cubicBezTo>
                    <a:pt x="7" y="13"/>
                    <a:pt x="6" y="12"/>
                    <a:pt x="6" y="11"/>
                  </a:cubicBezTo>
                  <a:cubicBezTo>
                    <a:pt x="7" y="10"/>
                    <a:pt x="8" y="10"/>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62"/>
            <p:cNvSpPr/>
            <p:nvPr/>
          </p:nvSpPr>
          <p:spPr bwMode="auto">
            <a:xfrm>
              <a:off x="5118894" y="-1770062"/>
              <a:ext cx="395288" cy="287338"/>
            </a:xfrm>
            <a:custGeom>
              <a:avLst/>
              <a:gdLst>
                <a:gd name="T0" fmla="*/ 72 w 93"/>
                <a:gd name="T1" fmla="*/ 24 h 68"/>
                <a:gd name="T2" fmla="*/ 67 w 93"/>
                <a:gd name="T3" fmla="*/ 21 h 68"/>
                <a:gd name="T4" fmla="*/ 64 w 93"/>
                <a:gd name="T5" fmla="*/ 18 h 68"/>
                <a:gd name="T6" fmla="*/ 60 w 93"/>
                <a:gd name="T7" fmla="*/ 17 h 68"/>
                <a:gd name="T8" fmla="*/ 50 w 93"/>
                <a:gd name="T9" fmla="*/ 14 h 68"/>
                <a:gd name="T10" fmla="*/ 46 w 93"/>
                <a:gd name="T11" fmla="*/ 9 h 68"/>
                <a:gd name="T12" fmla="*/ 37 w 93"/>
                <a:gd name="T13" fmla="*/ 13 h 68"/>
                <a:gd name="T14" fmla="*/ 32 w 93"/>
                <a:gd name="T15" fmla="*/ 6 h 68"/>
                <a:gd name="T16" fmla="*/ 21 w 93"/>
                <a:gd name="T17" fmla="*/ 2 h 68"/>
                <a:gd name="T18" fmla="*/ 17 w 93"/>
                <a:gd name="T19" fmla="*/ 6 h 68"/>
                <a:gd name="T20" fmla="*/ 16 w 93"/>
                <a:gd name="T21" fmla="*/ 18 h 68"/>
                <a:gd name="T22" fmla="*/ 11 w 93"/>
                <a:gd name="T23" fmla="*/ 10 h 68"/>
                <a:gd name="T24" fmla="*/ 10 w 93"/>
                <a:gd name="T25" fmla="*/ 7 h 68"/>
                <a:gd name="T26" fmla="*/ 12 w 93"/>
                <a:gd name="T27" fmla="*/ 0 h 68"/>
                <a:gd name="T28" fmla="*/ 2 w 93"/>
                <a:gd name="T29" fmla="*/ 6 h 68"/>
                <a:gd name="T30" fmla="*/ 0 w 93"/>
                <a:gd name="T31" fmla="*/ 12 h 68"/>
                <a:gd name="T32" fmla="*/ 8 w 93"/>
                <a:gd name="T33" fmla="*/ 19 h 68"/>
                <a:gd name="T34" fmla="*/ 12 w 93"/>
                <a:gd name="T35" fmla="*/ 22 h 68"/>
                <a:gd name="T36" fmla="*/ 20 w 93"/>
                <a:gd name="T37" fmla="*/ 24 h 68"/>
                <a:gd name="T38" fmla="*/ 27 w 93"/>
                <a:gd name="T39" fmla="*/ 23 h 68"/>
                <a:gd name="T40" fmla="*/ 34 w 93"/>
                <a:gd name="T41" fmla="*/ 20 h 68"/>
                <a:gd name="T42" fmla="*/ 40 w 93"/>
                <a:gd name="T43" fmla="*/ 23 h 68"/>
                <a:gd name="T44" fmla="*/ 45 w 93"/>
                <a:gd name="T45" fmla="*/ 27 h 68"/>
                <a:gd name="T46" fmla="*/ 51 w 93"/>
                <a:gd name="T47" fmla="*/ 30 h 68"/>
                <a:gd name="T48" fmla="*/ 54 w 93"/>
                <a:gd name="T49" fmla="*/ 34 h 68"/>
                <a:gd name="T50" fmla="*/ 58 w 93"/>
                <a:gd name="T51" fmla="*/ 38 h 68"/>
                <a:gd name="T52" fmla="*/ 53 w 93"/>
                <a:gd name="T53" fmla="*/ 45 h 68"/>
                <a:gd name="T54" fmla="*/ 48 w 93"/>
                <a:gd name="T55" fmla="*/ 48 h 68"/>
                <a:gd name="T56" fmla="*/ 40 w 93"/>
                <a:gd name="T57" fmla="*/ 51 h 68"/>
                <a:gd name="T58" fmla="*/ 53 w 93"/>
                <a:gd name="T59" fmla="*/ 53 h 68"/>
                <a:gd name="T60" fmla="*/ 59 w 93"/>
                <a:gd name="T61" fmla="*/ 58 h 68"/>
                <a:gd name="T62" fmla="*/ 64 w 93"/>
                <a:gd name="T63" fmla="*/ 60 h 68"/>
                <a:gd name="T64" fmla="*/ 73 w 93"/>
                <a:gd name="T65" fmla="*/ 65 h 68"/>
                <a:gd name="T66" fmla="*/ 79 w 93"/>
                <a:gd name="T67" fmla="*/ 67 h 68"/>
                <a:gd name="T68" fmla="*/ 71 w 93"/>
                <a:gd name="T69" fmla="*/ 58 h 68"/>
                <a:gd name="T70" fmla="*/ 77 w 93"/>
                <a:gd name="T71" fmla="*/ 58 h 68"/>
                <a:gd name="T72" fmla="*/ 82 w 93"/>
                <a:gd name="T73" fmla="*/ 61 h 68"/>
                <a:gd name="T74" fmla="*/ 80 w 93"/>
                <a:gd name="T75" fmla="*/ 54 h 68"/>
                <a:gd name="T76" fmla="*/ 73 w 93"/>
                <a:gd name="T77" fmla="*/ 47 h 68"/>
                <a:gd name="T78" fmla="*/ 81 w 93"/>
                <a:gd name="T79" fmla="*/ 47 h 68"/>
                <a:gd name="T80" fmla="*/ 87 w 93"/>
                <a:gd name="T81" fmla="*/ 49 h 68"/>
                <a:gd name="T82" fmla="*/ 93 w 93"/>
                <a:gd name="T83" fmla="*/ 43 h 68"/>
                <a:gd name="T84" fmla="*/ 89 w 93"/>
                <a:gd name="T85" fmla="*/ 39 h 68"/>
                <a:gd name="T86" fmla="*/ 85 w 93"/>
                <a:gd name="T87" fmla="*/ 36 h 68"/>
                <a:gd name="T88" fmla="*/ 79 w 93"/>
                <a:gd name="T89" fmla="*/ 36 h 68"/>
                <a:gd name="T90" fmla="*/ 73 w 93"/>
                <a:gd name="T91"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68">
                  <a:moveTo>
                    <a:pt x="75" y="29"/>
                  </a:moveTo>
                  <a:cubicBezTo>
                    <a:pt x="77" y="27"/>
                    <a:pt x="75" y="24"/>
                    <a:pt x="72" y="24"/>
                  </a:cubicBezTo>
                  <a:cubicBezTo>
                    <a:pt x="72" y="22"/>
                    <a:pt x="71" y="21"/>
                    <a:pt x="70" y="21"/>
                  </a:cubicBezTo>
                  <a:cubicBezTo>
                    <a:pt x="69" y="20"/>
                    <a:pt x="67" y="21"/>
                    <a:pt x="67" y="21"/>
                  </a:cubicBezTo>
                  <a:cubicBezTo>
                    <a:pt x="66" y="20"/>
                    <a:pt x="66" y="19"/>
                    <a:pt x="65" y="19"/>
                  </a:cubicBezTo>
                  <a:cubicBezTo>
                    <a:pt x="65" y="18"/>
                    <a:pt x="64" y="18"/>
                    <a:pt x="64" y="18"/>
                  </a:cubicBezTo>
                  <a:cubicBezTo>
                    <a:pt x="63" y="18"/>
                    <a:pt x="63" y="17"/>
                    <a:pt x="62" y="17"/>
                  </a:cubicBezTo>
                  <a:cubicBezTo>
                    <a:pt x="61" y="16"/>
                    <a:pt x="61" y="17"/>
                    <a:pt x="60" y="17"/>
                  </a:cubicBezTo>
                  <a:cubicBezTo>
                    <a:pt x="58" y="16"/>
                    <a:pt x="58" y="15"/>
                    <a:pt x="55" y="15"/>
                  </a:cubicBezTo>
                  <a:cubicBezTo>
                    <a:pt x="54" y="15"/>
                    <a:pt x="51" y="15"/>
                    <a:pt x="50" y="14"/>
                  </a:cubicBezTo>
                  <a:cubicBezTo>
                    <a:pt x="50" y="13"/>
                    <a:pt x="51" y="12"/>
                    <a:pt x="50" y="11"/>
                  </a:cubicBezTo>
                  <a:cubicBezTo>
                    <a:pt x="49" y="10"/>
                    <a:pt x="47" y="9"/>
                    <a:pt x="46" y="9"/>
                  </a:cubicBezTo>
                  <a:cubicBezTo>
                    <a:pt x="44" y="9"/>
                    <a:pt x="42" y="8"/>
                    <a:pt x="40" y="8"/>
                  </a:cubicBezTo>
                  <a:cubicBezTo>
                    <a:pt x="40" y="8"/>
                    <a:pt x="38" y="12"/>
                    <a:pt x="37" y="13"/>
                  </a:cubicBezTo>
                  <a:cubicBezTo>
                    <a:pt x="35" y="13"/>
                    <a:pt x="36" y="9"/>
                    <a:pt x="33" y="11"/>
                  </a:cubicBezTo>
                  <a:cubicBezTo>
                    <a:pt x="31" y="10"/>
                    <a:pt x="33" y="8"/>
                    <a:pt x="32" y="6"/>
                  </a:cubicBezTo>
                  <a:cubicBezTo>
                    <a:pt x="31" y="6"/>
                    <a:pt x="31" y="3"/>
                    <a:pt x="29" y="2"/>
                  </a:cubicBezTo>
                  <a:cubicBezTo>
                    <a:pt x="27" y="1"/>
                    <a:pt x="23" y="0"/>
                    <a:pt x="21" y="2"/>
                  </a:cubicBezTo>
                  <a:cubicBezTo>
                    <a:pt x="20" y="2"/>
                    <a:pt x="18" y="3"/>
                    <a:pt x="18" y="4"/>
                  </a:cubicBezTo>
                  <a:cubicBezTo>
                    <a:pt x="17" y="5"/>
                    <a:pt x="17" y="5"/>
                    <a:pt x="17" y="6"/>
                  </a:cubicBezTo>
                  <a:cubicBezTo>
                    <a:pt x="17" y="7"/>
                    <a:pt x="16" y="7"/>
                    <a:pt x="15" y="8"/>
                  </a:cubicBezTo>
                  <a:cubicBezTo>
                    <a:pt x="13" y="11"/>
                    <a:pt x="17" y="15"/>
                    <a:pt x="16" y="18"/>
                  </a:cubicBezTo>
                  <a:cubicBezTo>
                    <a:pt x="14" y="20"/>
                    <a:pt x="12" y="15"/>
                    <a:pt x="12" y="13"/>
                  </a:cubicBezTo>
                  <a:cubicBezTo>
                    <a:pt x="11" y="12"/>
                    <a:pt x="11" y="11"/>
                    <a:pt x="11" y="10"/>
                  </a:cubicBezTo>
                  <a:cubicBezTo>
                    <a:pt x="10" y="10"/>
                    <a:pt x="10" y="10"/>
                    <a:pt x="10" y="10"/>
                  </a:cubicBezTo>
                  <a:cubicBezTo>
                    <a:pt x="10" y="9"/>
                    <a:pt x="9" y="8"/>
                    <a:pt x="10" y="7"/>
                  </a:cubicBezTo>
                  <a:cubicBezTo>
                    <a:pt x="11" y="5"/>
                    <a:pt x="13" y="5"/>
                    <a:pt x="13" y="3"/>
                  </a:cubicBezTo>
                  <a:cubicBezTo>
                    <a:pt x="14" y="2"/>
                    <a:pt x="14" y="0"/>
                    <a:pt x="12" y="0"/>
                  </a:cubicBezTo>
                  <a:cubicBezTo>
                    <a:pt x="12" y="0"/>
                    <a:pt x="12" y="0"/>
                    <a:pt x="12" y="0"/>
                  </a:cubicBezTo>
                  <a:cubicBezTo>
                    <a:pt x="8" y="0"/>
                    <a:pt x="4" y="2"/>
                    <a:pt x="2" y="6"/>
                  </a:cubicBezTo>
                  <a:cubicBezTo>
                    <a:pt x="1" y="7"/>
                    <a:pt x="2" y="8"/>
                    <a:pt x="1" y="9"/>
                  </a:cubicBezTo>
                  <a:cubicBezTo>
                    <a:pt x="1" y="10"/>
                    <a:pt x="0" y="11"/>
                    <a:pt x="0" y="12"/>
                  </a:cubicBezTo>
                  <a:cubicBezTo>
                    <a:pt x="1" y="14"/>
                    <a:pt x="2" y="15"/>
                    <a:pt x="2" y="17"/>
                  </a:cubicBezTo>
                  <a:cubicBezTo>
                    <a:pt x="4" y="17"/>
                    <a:pt x="8" y="16"/>
                    <a:pt x="8" y="19"/>
                  </a:cubicBezTo>
                  <a:cubicBezTo>
                    <a:pt x="7" y="19"/>
                    <a:pt x="6" y="20"/>
                    <a:pt x="7" y="21"/>
                  </a:cubicBezTo>
                  <a:cubicBezTo>
                    <a:pt x="7" y="22"/>
                    <a:pt x="11" y="22"/>
                    <a:pt x="12" y="22"/>
                  </a:cubicBezTo>
                  <a:cubicBezTo>
                    <a:pt x="14" y="22"/>
                    <a:pt x="16" y="22"/>
                    <a:pt x="18" y="22"/>
                  </a:cubicBezTo>
                  <a:cubicBezTo>
                    <a:pt x="19" y="23"/>
                    <a:pt x="19" y="24"/>
                    <a:pt x="20" y="24"/>
                  </a:cubicBezTo>
                  <a:cubicBezTo>
                    <a:pt x="21" y="24"/>
                    <a:pt x="22" y="24"/>
                    <a:pt x="23" y="24"/>
                  </a:cubicBezTo>
                  <a:cubicBezTo>
                    <a:pt x="25" y="24"/>
                    <a:pt x="26" y="23"/>
                    <a:pt x="27" y="23"/>
                  </a:cubicBezTo>
                  <a:cubicBezTo>
                    <a:pt x="29" y="23"/>
                    <a:pt x="30" y="23"/>
                    <a:pt x="32" y="24"/>
                  </a:cubicBezTo>
                  <a:cubicBezTo>
                    <a:pt x="37" y="25"/>
                    <a:pt x="32" y="21"/>
                    <a:pt x="34" y="20"/>
                  </a:cubicBezTo>
                  <a:cubicBezTo>
                    <a:pt x="35" y="19"/>
                    <a:pt x="39" y="21"/>
                    <a:pt x="39" y="21"/>
                  </a:cubicBezTo>
                  <a:cubicBezTo>
                    <a:pt x="40" y="21"/>
                    <a:pt x="39" y="23"/>
                    <a:pt x="40" y="23"/>
                  </a:cubicBezTo>
                  <a:cubicBezTo>
                    <a:pt x="40" y="24"/>
                    <a:pt x="42" y="23"/>
                    <a:pt x="42" y="23"/>
                  </a:cubicBezTo>
                  <a:cubicBezTo>
                    <a:pt x="44" y="24"/>
                    <a:pt x="43" y="26"/>
                    <a:pt x="45" y="27"/>
                  </a:cubicBezTo>
                  <a:cubicBezTo>
                    <a:pt x="46" y="28"/>
                    <a:pt x="47" y="28"/>
                    <a:pt x="49" y="28"/>
                  </a:cubicBezTo>
                  <a:cubicBezTo>
                    <a:pt x="50" y="29"/>
                    <a:pt x="50" y="29"/>
                    <a:pt x="51" y="30"/>
                  </a:cubicBezTo>
                  <a:cubicBezTo>
                    <a:pt x="52" y="32"/>
                    <a:pt x="52" y="31"/>
                    <a:pt x="53" y="32"/>
                  </a:cubicBezTo>
                  <a:cubicBezTo>
                    <a:pt x="54" y="33"/>
                    <a:pt x="54" y="33"/>
                    <a:pt x="54" y="34"/>
                  </a:cubicBezTo>
                  <a:cubicBezTo>
                    <a:pt x="55" y="34"/>
                    <a:pt x="55" y="35"/>
                    <a:pt x="56" y="35"/>
                  </a:cubicBezTo>
                  <a:cubicBezTo>
                    <a:pt x="57" y="36"/>
                    <a:pt x="58" y="36"/>
                    <a:pt x="58" y="38"/>
                  </a:cubicBezTo>
                  <a:cubicBezTo>
                    <a:pt x="58" y="39"/>
                    <a:pt x="58" y="39"/>
                    <a:pt x="58" y="40"/>
                  </a:cubicBezTo>
                  <a:cubicBezTo>
                    <a:pt x="56" y="40"/>
                    <a:pt x="51" y="42"/>
                    <a:pt x="53" y="45"/>
                  </a:cubicBezTo>
                  <a:cubicBezTo>
                    <a:pt x="53" y="46"/>
                    <a:pt x="56" y="47"/>
                    <a:pt x="54" y="48"/>
                  </a:cubicBezTo>
                  <a:cubicBezTo>
                    <a:pt x="53" y="49"/>
                    <a:pt x="50" y="48"/>
                    <a:pt x="48" y="48"/>
                  </a:cubicBezTo>
                  <a:cubicBezTo>
                    <a:pt x="46" y="48"/>
                    <a:pt x="45" y="49"/>
                    <a:pt x="43" y="50"/>
                  </a:cubicBezTo>
                  <a:cubicBezTo>
                    <a:pt x="41" y="50"/>
                    <a:pt x="40" y="48"/>
                    <a:pt x="40" y="51"/>
                  </a:cubicBezTo>
                  <a:cubicBezTo>
                    <a:pt x="39" y="53"/>
                    <a:pt x="39" y="54"/>
                    <a:pt x="41" y="55"/>
                  </a:cubicBezTo>
                  <a:cubicBezTo>
                    <a:pt x="44" y="58"/>
                    <a:pt x="49" y="53"/>
                    <a:pt x="53" y="53"/>
                  </a:cubicBezTo>
                  <a:cubicBezTo>
                    <a:pt x="53" y="54"/>
                    <a:pt x="56" y="55"/>
                    <a:pt x="57" y="56"/>
                  </a:cubicBezTo>
                  <a:cubicBezTo>
                    <a:pt x="58" y="57"/>
                    <a:pt x="58" y="58"/>
                    <a:pt x="59" y="58"/>
                  </a:cubicBezTo>
                  <a:cubicBezTo>
                    <a:pt x="60" y="59"/>
                    <a:pt x="61" y="58"/>
                    <a:pt x="62" y="59"/>
                  </a:cubicBezTo>
                  <a:cubicBezTo>
                    <a:pt x="63" y="59"/>
                    <a:pt x="63" y="59"/>
                    <a:pt x="64" y="60"/>
                  </a:cubicBezTo>
                  <a:cubicBezTo>
                    <a:pt x="66" y="60"/>
                    <a:pt x="69" y="59"/>
                    <a:pt x="70" y="60"/>
                  </a:cubicBezTo>
                  <a:cubicBezTo>
                    <a:pt x="72" y="61"/>
                    <a:pt x="70" y="64"/>
                    <a:pt x="73" y="65"/>
                  </a:cubicBezTo>
                  <a:cubicBezTo>
                    <a:pt x="73" y="66"/>
                    <a:pt x="75" y="66"/>
                    <a:pt x="76" y="67"/>
                  </a:cubicBezTo>
                  <a:cubicBezTo>
                    <a:pt x="77" y="67"/>
                    <a:pt x="78" y="68"/>
                    <a:pt x="79" y="67"/>
                  </a:cubicBezTo>
                  <a:cubicBezTo>
                    <a:pt x="83" y="64"/>
                    <a:pt x="76" y="63"/>
                    <a:pt x="75" y="62"/>
                  </a:cubicBezTo>
                  <a:cubicBezTo>
                    <a:pt x="73" y="60"/>
                    <a:pt x="74" y="59"/>
                    <a:pt x="71" y="58"/>
                  </a:cubicBezTo>
                  <a:cubicBezTo>
                    <a:pt x="71" y="58"/>
                    <a:pt x="71" y="58"/>
                    <a:pt x="71" y="58"/>
                  </a:cubicBezTo>
                  <a:cubicBezTo>
                    <a:pt x="73" y="58"/>
                    <a:pt x="75" y="57"/>
                    <a:pt x="77" y="58"/>
                  </a:cubicBezTo>
                  <a:cubicBezTo>
                    <a:pt x="78" y="59"/>
                    <a:pt x="78" y="60"/>
                    <a:pt x="79" y="60"/>
                  </a:cubicBezTo>
                  <a:cubicBezTo>
                    <a:pt x="80" y="61"/>
                    <a:pt x="82" y="61"/>
                    <a:pt x="82" y="61"/>
                  </a:cubicBezTo>
                  <a:cubicBezTo>
                    <a:pt x="85" y="61"/>
                    <a:pt x="86" y="59"/>
                    <a:pt x="84" y="56"/>
                  </a:cubicBezTo>
                  <a:cubicBezTo>
                    <a:pt x="83" y="55"/>
                    <a:pt x="81" y="55"/>
                    <a:pt x="80" y="54"/>
                  </a:cubicBezTo>
                  <a:cubicBezTo>
                    <a:pt x="78" y="53"/>
                    <a:pt x="79" y="52"/>
                    <a:pt x="78" y="51"/>
                  </a:cubicBezTo>
                  <a:cubicBezTo>
                    <a:pt x="77" y="49"/>
                    <a:pt x="74" y="49"/>
                    <a:pt x="73" y="47"/>
                  </a:cubicBezTo>
                  <a:cubicBezTo>
                    <a:pt x="72" y="43"/>
                    <a:pt x="75" y="43"/>
                    <a:pt x="78" y="44"/>
                  </a:cubicBezTo>
                  <a:cubicBezTo>
                    <a:pt x="79" y="45"/>
                    <a:pt x="80" y="46"/>
                    <a:pt x="81" y="47"/>
                  </a:cubicBezTo>
                  <a:cubicBezTo>
                    <a:pt x="82" y="47"/>
                    <a:pt x="83" y="47"/>
                    <a:pt x="84" y="47"/>
                  </a:cubicBezTo>
                  <a:cubicBezTo>
                    <a:pt x="85" y="48"/>
                    <a:pt x="85" y="49"/>
                    <a:pt x="87" y="49"/>
                  </a:cubicBezTo>
                  <a:cubicBezTo>
                    <a:pt x="87" y="50"/>
                    <a:pt x="87" y="50"/>
                    <a:pt x="87" y="50"/>
                  </a:cubicBezTo>
                  <a:cubicBezTo>
                    <a:pt x="90" y="51"/>
                    <a:pt x="93" y="46"/>
                    <a:pt x="93" y="43"/>
                  </a:cubicBezTo>
                  <a:cubicBezTo>
                    <a:pt x="93" y="41"/>
                    <a:pt x="92" y="42"/>
                    <a:pt x="90" y="41"/>
                  </a:cubicBezTo>
                  <a:cubicBezTo>
                    <a:pt x="90" y="40"/>
                    <a:pt x="90" y="39"/>
                    <a:pt x="89" y="39"/>
                  </a:cubicBezTo>
                  <a:cubicBezTo>
                    <a:pt x="89" y="38"/>
                    <a:pt x="88" y="38"/>
                    <a:pt x="87" y="38"/>
                  </a:cubicBezTo>
                  <a:cubicBezTo>
                    <a:pt x="87" y="37"/>
                    <a:pt x="86" y="37"/>
                    <a:pt x="85" y="36"/>
                  </a:cubicBezTo>
                  <a:cubicBezTo>
                    <a:pt x="84" y="35"/>
                    <a:pt x="83" y="35"/>
                    <a:pt x="82" y="35"/>
                  </a:cubicBezTo>
                  <a:cubicBezTo>
                    <a:pt x="81" y="36"/>
                    <a:pt x="80" y="36"/>
                    <a:pt x="79" y="36"/>
                  </a:cubicBezTo>
                  <a:cubicBezTo>
                    <a:pt x="78" y="35"/>
                    <a:pt x="78" y="34"/>
                    <a:pt x="77" y="33"/>
                  </a:cubicBezTo>
                  <a:cubicBezTo>
                    <a:pt x="76" y="33"/>
                    <a:pt x="75" y="33"/>
                    <a:pt x="73" y="32"/>
                  </a:cubicBezTo>
                  <a:cubicBezTo>
                    <a:pt x="71" y="30"/>
                    <a:pt x="73" y="30"/>
                    <a:pt x="75"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63"/>
            <p:cNvSpPr/>
            <p:nvPr/>
          </p:nvSpPr>
          <p:spPr bwMode="auto">
            <a:xfrm>
              <a:off x="5301457" y="-1630362"/>
              <a:ext cx="34925" cy="30163"/>
            </a:xfrm>
            <a:custGeom>
              <a:avLst/>
              <a:gdLst>
                <a:gd name="T0" fmla="*/ 0 w 8"/>
                <a:gd name="T1" fmla="*/ 4 h 7"/>
                <a:gd name="T2" fmla="*/ 4 w 8"/>
                <a:gd name="T3" fmla="*/ 6 h 7"/>
                <a:gd name="T4" fmla="*/ 3 w 8"/>
                <a:gd name="T5" fmla="*/ 0 h 7"/>
                <a:gd name="T6" fmla="*/ 3 w 8"/>
                <a:gd name="T7" fmla="*/ 0 h 7"/>
                <a:gd name="T8" fmla="*/ 0 w 8"/>
                <a:gd name="T9" fmla="*/ 4 h 7"/>
              </a:gdLst>
              <a:ahLst/>
              <a:cxnLst>
                <a:cxn ang="0">
                  <a:pos x="T0" y="T1"/>
                </a:cxn>
                <a:cxn ang="0">
                  <a:pos x="T2" y="T3"/>
                </a:cxn>
                <a:cxn ang="0">
                  <a:pos x="T4" y="T5"/>
                </a:cxn>
                <a:cxn ang="0">
                  <a:pos x="T6" y="T7"/>
                </a:cxn>
                <a:cxn ang="0">
                  <a:pos x="T8" y="T9"/>
                </a:cxn>
              </a:cxnLst>
              <a:rect l="0" t="0" r="r" b="b"/>
              <a:pathLst>
                <a:path w="8" h="7">
                  <a:moveTo>
                    <a:pt x="0" y="4"/>
                  </a:moveTo>
                  <a:cubicBezTo>
                    <a:pt x="0" y="5"/>
                    <a:pt x="2" y="7"/>
                    <a:pt x="4" y="6"/>
                  </a:cubicBezTo>
                  <a:cubicBezTo>
                    <a:pt x="8" y="5"/>
                    <a:pt x="5" y="1"/>
                    <a:pt x="3"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64"/>
            <p:cNvSpPr/>
            <p:nvPr/>
          </p:nvSpPr>
          <p:spPr bwMode="auto">
            <a:xfrm>
              <a:off x="5156994" y="-1571624"/>
              <a:ext cx="93663" cy="55563"/>
            </a:xfrm>
            <a:custGeom>
              <a:avLst/>
              <a:gdLst>
                <a:gd name="T0" fmla="*/ 0 w 22"/>
                <a:gd name="T1" fmla="*/ 11 h 13"/>
                <a:gd name="T2" fmla="*/ 5 w 22"/>
                <a:gd name="T3" fmla="*/ 12 h 13"/>
                <a:gd name="T4" fmla="*/ 8 w 22"/>
                <a:gd name="T5" fmla="*/ 13 h 13"/>
                <a:gd name="T6" fmla="*/ 15 w 22"/>
                <a:gd name="T7" fmla="*/ 9 h 13"/>
                <a:gd name="T8" fmla="*/ 18 w 22"/>
                <a:gd name="T9" fmla="*/ 12 h 13"/>
                <a:gd name="T10" fmla="*/ 20 w 22"/>
                <a:gd name="T11" fmla="*/ 12 h 13"/>
                <a:gd name="T12" fmla="*/ 22 w 22"/>
                <a:gd name="T13" fmla="*/ 9 h 13"/>
                <a:gd name="T14" fmla="*/ 16 w 22"/>
                <a:gd name="T15" fmla="*/ 6 h 13"/>
                <a:gd name="T16" fmla="*/ 13 w 22"/>
                <a:gd name="T17" fmla="*/ 2 h 13"/>
                <a:gd name="T18" fmla="*/ 7 w 22"/>
                <a:gd name="T19" fmla="*/ 2 h 13"/>
                <a:gd name="T20" fmla="*/ 7 w 22"/>
                <a:gd name="T21" fmla="*/ 1 h 13"/>
                <a:gd name="T22" fmla="*/ 4 w 22"/>
                <a:gd name="T23" fmla="*/ 0 h 13"/>
                <a:gd name="T24" fmla="*/ 3 w 22"/>
                <a:gd name="T25" fmla="*/ 5 h 13"/>
                <a:gd name="T26" fmla="*/ 1 w 22"/>
                <a:gd name="T27" fmla="*/ 7 h 13"/>
                <a:gd name="T28" fmla="*/ 1 w 22"/>
                <a:gd name="T29" fmla="*/ 9 h 13"/>
                <a:gd name="T30" fmla="*/ 0 w 22"/>
                <a:gd name="T3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3">
                  <a:moveTo>
                    <a:pt x="0" y="11"/>
                  </a:moveTo>
                  <a:cubicBezTo>
                    <a:pt x="1" y="12"/>
                    <a:pt x="4" y="12"/>
                    <a:pt x="5" y="12"/>
                  </a:cubicBezTo>
                  <a:cubicBezTo>
                    <a:pt x="6" y="12"/>
                    <a:pt x="7" y="13"/>
                    <a:pt x="8" y="13"/>
                  </a:cubicBezTo>
                  <a:cubicBezTo>
                    <a:pt x="11" y="12"/>
                    <a:pt x="12" y="8"/>
                    <a:pt x="15" y="9"/>
                  </a:cubicBezTo>
                  <a:cubicBezTo>
                    <a:pt x="16" y="10"/>
                    <a:pt x="16" y="11"/>
                    <a:pt x="18" y="12"/>
                  </a:cubicBezTo>
                  <a:cubicBezTo>
                    <a:pt x="20" y="12"/>
                    <a:pt x="20" y="12"/>
                    <a:pt x="20" y="12"/>
                  </a:cubicBezTo>
                  <a:cubicBezTo>
                    <a:pt x="21" y="11"/>
                    <a:pt x="22" y="11"/>
                    <a:pt x="22" y="9"/>
                  </a:cubicBezTo>
                  <a:cubicBezTo>
                    <a:pt x="21" y="7"/>
                    <a:pt x="18" y="8"/>
                    <a:pt x="16" y="6"/>
                  </a:cubicBezTo>
                  <a:cubicBezTo>
                    <a:pt x="15" y="5"/>
                    <a:pt x="14" y="3"/>
                    <a:pt x="13" y="2"/>
                  </a:cubicBezTo>
                  <a:cubicBezTo>
                    <a:pt x="11" y="2"/>
                    <a:pt x="9" y="3"/>
                    <a:pt x="7" y="2"/>
                  </a:cubicBezTo>
                  <a:cubicBezTo>
                    <a:pt x="7" y="1"/>
                    <a:pt x="7" y="1"/>
                    <a:pt x="7" y="1"/>
                  </a:cubicBezTo>
                  <a:cubicBezTo>
                    <a:pt x="8" y="0"/>
                    <a:pt x="5" y="0"/>
                    <a:pt x="4" y="0"/>
                  </a:cubicBezTo>
                  <a:cubicBezTo>
                    <a:pt x="4" y="2"/>
                    <a:pt x="4" y="4"/>
                    <a:pt x="3" y="5"/>
                  </a:cubicBezTo>
                  <a:cubicBezTo>
                    <a:pt x="3" y="6"/>
                    <a:pt x="2" y="6"/>
                    <a:pt x="1" y="7"/>
                  </a:cubicBezTo>
                  <a:cubicBezTo>
                    <a:pt x="1" y="8"/>
                    <a:pt x="1" y="8"/>
                    <a:pt x="1" y="9"/>
                  </a:cubicBezTo>
                  <a:cubicBezTo>
                    <a:pt x="1" y="10"/>
                    <a:pt x="0" y="10"/>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65"/>
            <p:cNvSpPr/>
            <p:nvPr/>
          </p:nvSpPr>
          <p:spPr bwMode="auto">
            <a:xfrm>
              <a:off x="4720432" y="-1863724"/>
              <a:ext cx="174625" cy="80963"/>
            </a:xfrm>
            <a:custGeom>
              <a:avLst/>
              <a:gdLst>
                <a:gd name="T0" fmla="*/ 1 w 41"/>
                <a:gd name="T1" fmla="*/ 11 h 19"/>
                <a:gd name="T2" fmla="*/ 2 w 41"/>
                <a:gd name="T3" fmla="*/ 11 h 19"/>
                <a:gd name="T4" fmla="*/ 5 w 41"/>
                <a:gd name="T5" fmla="*/ 14 h 19"/>
                <a:gd name="T6" fmla="*/ 11 w 41"/>
                <a:gd name="T7" fmla="*/ 13 h 19"/>
                <a:gd name="T8" fmla="*/ 19 w 41"/>
                <a:gd name="T9" fmla="*/ 12 h 19"/>
                <a:gd name="T10" fmla="*/ 18 w 41"/>
                <a:gd name="T11" fmla="*/ 14 h 19"/>
                <a:gd name="T12" fmla="*/ 13 w 41"/>
                <a:gd name="T13" fmla="*/ 15 h 19"/>
                <a:gd name="T14" fmla="*/ 19 w 41"/>
                <a:gd name="T15" fmla="*/ 19 h 19"/>
                <a:gd name="T16" fmla="*/ 23 w 41"/>
                <a:gd name="T17" fmla="*/ 17 h 19"/>
                <a:gd name="T18" fmla="*/ 27 w 41"/>
                <a:gd name="T19" fmla="*/ 15 h 19"/>
                <a:gd name="T20" fmla="*/ 31 w 41"/>
                <a:gd name="T21" fmla="*/ 14 h 19"/>
                <a:gd name="T22" fmla="*/ 36 w 41"/>
                <a:gd name="T23" fmla="*/ 14 h 19"/>
                <a:gd name="T24" fmla="*/ 40 w 41"/>
                <a:gd name="T25" fmla="*/ 9 h 19"/>
                <a:gd name="T26" fmla="*/ 40 w 41"/>
                <a:gd name="T27" fmla="*/ 9 h 19"/>
                <a:gd name="T28" fmla="*/ 40 w 41"/>
                <a:gd name="T29" fmla="*/ 9 h 19"/>
                <a:gd name="T30" fmla="*/ 40 w 41"/>
                <a:gd name="T31" fmla="*/ 8 h 19"/>
                <a:gd name="T32" fmla="*/ 40 w 41"/>
                <a:gd name="T33" fmla="*/ 8 h 19"/>
                <a:gd name="T34" fmla="*/ 40 w 41"/>
                <a:gd name="T35" fmla="*/ 6 h 19"/>
                <a:gd name="T36" fmla="*/ 33 w 41"/>
                <a:gd name="T37" fmla="*/ 7 h 19"/>
                <a:gd name="T38" fmla="*/ 31 w 41"/>
                <a:gd name="T39" fmla="*/ 3 h 19"/>
                <a:gd name="T40" fmla="*/ 24 w 41"/>
                <a:gd name="T41" fmla="*/ 6 h 19"/>
                <a:gd name="T42" fmla="*/ 25 w 41"/>
                <a:gd name="T43" fmla="*/ 9 h 19"/>
                <a:gd name="T44" fmla="*/ 21 w 41"/>
                <a:gd name="T45" fmla="*/ 9 h 19"/>
                <a:gd name="T46" fmla="*/ 13 w 41"/>
                <a:gd name="T47" fmla="*/ 6 h 19"/>
                <a:gd name="T48" fmla="*/ 3 w 41"/>
                <a:gd name="T49" fmla="*/ 7 h 19"/>
                <a:gd name="T50" fmla="*/ 1 w 41"/>
                <a:gd name="T5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19">
                  <a:moveTo>
                    <a:pt x="1" y="11"/>
                  </a:moveTo>
                  <a:cubicBezTo>
                    <a:pt x="1" y="11"/>
                    <a:pt x="2" y="11"/>
                    <a:pt x="2" y="11"/>
                  </a:cubicBezTo>
                  <a:cubicBezTo>
                    <a:pt x="2" y="12"/>
                    <a:pt x="5" y="14"/>
                    <a:pt x="5" y="14"/>
                  </a:cubicBezTo>
                  <a:cubicBezTo>
                    <a:pt x="7" y="15"/>
                    <a:pt x="10" y="13"/>
                    <a:pt x="11" y="13"/>
                  </a:cubicBezTo>
                  <a:cubicBezTo>
                    <a:pt x="13" y="12"/>
                    <a:pt x="17" y="10"/>
                    <a:pt x="19" y="12"/>
                  </a:cubicBezTo>
                  <a:cubicBezTo>
                    <a:pt x="20" y="13"/>
                    <a:pt x="19" y="13"/>
                    <a:pt x="18" y="14"/>
                  </a:cubicBezTo>
                  <a:cubicBezTo>
                    <a:pt x="16" y="14"/>
                    <a:pt x="14" y="13"/>
                    <a:pt x="13" y="15"/>
                  </a:cubicBezTo>
                  <a:cubicBezTo>
                    <a:pt x="15" y="17"/>
                    <a:pt x="16" y="19"/>
                    <a:pt x="19" y="19"/>
                  </a:cubicBezTo>
                  <a:cubicBezTo>
                    <a:pt x="21" y="19"/>
                    <a:pt x="22" y="18"/>
                    <a:pt x="23" y="17"/>
                  </a:cubicBezTo>
                  <a:cubicBezTo>
                    <a:pt x="25" y="16"/>
                    <a:pt x="26" y="16"/>
                    <a:pt x="27" y="15"/>
                  </a:cubicBezTo>
                  <a:cubicBezTo>
                    <a:pt x="29" y="15"/>
                    <a:pt x="30" y="14"/>
                    <a:pt x="31" y="14"/>
                  </a:cubicBezTo>
                  <a:cubicBezTo>
                    <a:pt x="33" y="14"/>
                    <a:pt x="35" y="14"/>
                    <a:pt x="36" y="14"/>
                  </a:cubicBezTo>
                  <a:cubicBezTo>
                    <a:pt x="40" y="14"/>
                    <a:pt x="41" y="12"/>
                    <a:pt x="40" y="9"/>
                  </a:cubicBezTo>
                  <a:cubicBezTo>
                    <a:pt x="40" y="9"/>
                    <a:pt x="40" y="9"/>
                    <a:pt x="40" y="9"/>
                  </a:cubicBezTo>
                  <a:cubicBezTo>
                    <a:pt x="40" y="9"/>
                    <a:pt x="40" y="9"/>
                    <a:pt x="40" y="9"/>
                  </a:cubicBezTo>
                  <a:cubicBezTo>
                    <a:pt x="40" y="8"/>
                    <a:pt x="40" y="8"/>
                    <a:pt x="40" y="8"/>
                  </a:cubicBezTo>
                  <a:cubicBezTo>
                    <a:pt x="40" y="8"/>
                    <a:pt x="40" y="8"/>
                    <a:pt x="40" y="8"/>
                  </a:cubicBezTo>
                  <a:cubicBezTo>
                    <a:pt x="40" y="7"/>
                    <a:pt x="40" y="7"/>
                    <a:pt x="40" y="6"/>
                  </a:cubicBezTo>
                  <a:cubicBezTo>
                    <a:pt x="38" y="7"/>
                    <a:pt x="34" y="8"/>
                    <a:pt x="33" y="7"/>
                  </a:cubicBezTo>
                  <a:cubicBezTo>
                    <a:pt x="31" y="6"/>
                    <a:pt x="32" y="4"/>
                    <a:pt x="31" y="3"/>
                  </a:cubicBezTo>
                  <a:cubicBezTo>
                    <a:pt x="29" y="0"/>
                    <a:pt x="23" y="2"/>
                    <a:pt x="24" y="6"/>
                  </a:cubicBezTo>
                  <a:cubicBezTo>
                    <a:pt x="25" y="7"/>
                    <a:pt x="26" y="8"/>
                    <a:pt x="25" y="9"/>
                  </a:cubicBezTo>
                  <a:cubicBezTo>
                    <a:pt x="24" y="10"/>
                    <a:pt x="22" y="9"/>
                    <a:pt x="21" y="9"/>
                  </a:cubicBezTo>
                  <a:cubicBezTo>
                    <a:pt x="19" y="9"/>
                    <a:pt x="16" y="7"/>
                    <a:pt x="13" y="6"/>
                  </a:cubicBezTo>
                  <a:cubicBezTo>
                    <a:pt x="10" y="5"/>
                    <a:pt x="6" y="5"/>
                    <a:pt x="3" y="7"/>
                  </a:cubicBezTo>
                  <a:cubicBezTo>
                    <a:pt x="2" y="8"/>
                    <a:pt x="0" y="9"/>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66"/>
            <p:cNvSpPr/>
            <p:nvPr/>
          </p:nvSpPr>
          <p:spPr bwMode="auto">
            <a:xfrm>
              <a:off x="4890294" y="-1830387"/>
              <a:ext cx="0" cy="4763"/>
            </a:xfrm>
            <a:custGeom>
              <a:avLst/>
              <a:gdLst>
                <a:gd name="T0" fmla="*/ 3 h 3"/>
                <a:gd name="T1" fmla="*/ 3 h 3"/>
                <a:gd name="T2" fmla="*/ 0 h 3"/>
                <a:gd name="T3" fmla="*/ 3 h 3"/>
                <a:gd name="T4" fmla="*/ 3 h 3"/>
              </a:gdLst>
              <a:ahLst/>
              <a:cxnLst>
                <a:cxn ang="0">
                  <a:pos x="0" y="T0"/>
                </a:cxn>
                <a:cxn ang="0">
                  <a:pos x="0" y="T1"/>
                </a:cxn>
                <a:cxn ang="0">
                  <a:pos x="0" y="T2"/>
                </a:cxn>
                <a:cxn ang="0">
                  <a:pos x="0" y="T3"/>
                </a:cxn>
                <a:cxn ang="0">
                  <a:pos x="0" y="T4"/>
                </a:cxn>
              </a:cxnLst>
              <a:rect l="0" t="0" r="r" b="b"/>
              <a:pathLst>
                <a:path h="3">
                  <a:moveTo>
                    <a:pt x="0" y="3"/>
                  </a:moveTo>
                  <a:lnTo>
                    <a:pt x="0" y="3"/>
                  </a:ln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67"/>
            <p:cNvSpPr/>
            <p:nvPr/>
          </p:nvSpPr>
          <p:spPr bwMode="auto">
            <a:xfrm>
              <a:off x="4890294" y="-1825624"/>
              <a:ext cx="476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68"/>
            <p:cNvSpPr/>
            <p:nvPr/>
          </p:nvSpPr>
          <p:spPr bwMode="auto">
            <a:xfrm>
              <a:off x="4780757" y="-1885949"/>
              <a:ext cx="53975" cy="17463"/>
            </a:xfrm>
            <a:custGeom>
              <a:avLst/>
              <a:gdLst>
                <a:gd name="T0" fmla="*/ 2 w 13"/>
                <a:gd name="T1" fmla="*/ 4 h 4"/>
                <a:gd name="T2" fmla="*/ 10 w 13"/>
                <a:gd name="T3" fmla="*/ 3 h 4"/>
                <a:gd name="T4" fmla="*/ 11 w 13"/>
                <a:gd name="T5" fmla="*/ 0 h 4"/>
                <a:gd name="T6" fmla="*/ 10 w 13"/>
                <a:gd name="T7" fmla="*/ 1 h 4"/>
                <a:gd name="T8" fmla="*/ 4 w 13"/>
                <a:gd name="T9" fmla="*/ 1 h 4"/>
                <a:gd name="T10" fmla="*/ 2 w 13"/>
                <a:gd name="T11" fmla="*/ 4 h 4"/>
              </a:gdLst>
              <a:ahLst/>
              <a:cxnLst>
                <a:cxn ang="0">
                  <a:pos x="T0" y="T1"/>
                </a:cxn>
                <a:cxn ang="0">
                  <a:pos x="T2" y="T3"/>
                </a:cxn>
                <a:cxn ang="0">
                  <a:pos x="T4" y="T5"/>
                </a:cxn>
                <a:cxn ang="0">
                  <a:pos x="T6" y="T7"/>
                </a:cxn>
                <a:cxn ang="0">
                  <a:pos x="T8" y="T9"/>
                </a:cxn>
                <a:cxn ang="0">
                  <a:pos x="T10" y="T11"/>
                </a:cxn>
              </a:cxnLst>
              <a:rect l="0" t="0" r="r" b="b"/>
              <a:pathLst>
                <a:path w="13" h="4">
                  <a:moveTo>
                    <a:pt x="2" y="4"/>
                  </a:moveTo>
                  <a:cubicBezTo>
                    <a:pt x="4" y="4"/>
                    <a:pt x="9" y="4"/>
                    <a:pt x="10" y="3"/>
                  </a:cubicBezTo>
                  <a:cubicBezTo>
                    <a:pt x="11" y="3"/>
                    <a:pt x="13" y="1"/>
                    <a:pt x="11" y="0"/>
                  </a:cubicBezTo>
                  <a:cubicBezTo>
                    <a:pt x="10" y="1"/>
                    <a:pt x="10" y="1"/>
                    <a:pt x="10" y="1"/>
                  </a:cubicBezTo>
                  <a:cubicBezTo>
                    <a:pt x="9" y="0"/>
                    <a:pt x="6" y="1"/>
                    <a:pt x="4" y="1"/>
                  </a:cubicBezTo>
                  <a:cubicBezTo>
                    <a:pt x="1" y="1"/>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69"/>
            <p:cNvSpPr/>
            <p:nvPr/>
          </p:nvSpPr>
          <p:spPr bwMode="auto">
            <a:xfrm>
              <a:off x="4648994" y="-1881187"/>
              <a:ext cx="96838" cy="63500"/>
            </a:xfrm>
            <a:custGeom>
              <a:avLst/>
              <a:gdLst>
                <a:gd name="T0" fmla="*/ 6 w 23"/>
                <a:gd name="T1" fmla="*/ 12 h 15"/>
                <a:gd name="T2" fmla="*/ 6 w 23"/>
                <a:gd name="T3" fmla="*/ 13 h 15"/>
                <a:gd name="T4" fmla="*/ 11 w 23"/>
                <a:gd name="T5" fmla="*/ 9 h 15"/>
                <a:gd name="T6" fmla="*/ 15 w 23"/>
                <a:gd name="T7" fmla="*/ 7 h 15"/>
                <a:gd name="T8" fmla="*/ 17 w 23"/>
                <a:gd name="T9" fmla="*/ 10 h 15"/>
                <a:gd name="T10" fmla="*/ 20 w 23"/>
                <a:gd name="T11" fmla="*/ 7 h 15"/>
                <a:gd name="T12" fmla="*/ 23 w 23"/>
                <a:gd name="T13" fmla="*/ 3 h 15"/>
                <a:gd name="T14" fmla="*/ 17 w 23"/>
                <a:gd name="T15" fmla="*/ 2 h 15"/>
                <a:gd name="T16" fmla="*/ 15 w 23"/>
                <a:gd name="T17" fmla="*/ 3 h 15"/>
                <a:gd name="T18" fmla="*/ 10 w 23"/>
                <a:gd name="T19" fmla="*/ 4 h 15"/>
                <a:gd name="T20" fmla="*/ 6 w 23"/>
                <a:gd name="T21" fmla="*/ 8 h 15"/>
                <a:gd name="T22" fmla="*/ 1 w 23"/>
                <a:gd name="T23" fmla="*/ 10 h 15"/>
                <a:gd name="T24" fmla="*/ 6 w 23"/>
                <a:gd name="T25"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5">
                  <a:moveTo>
                    <a:pt x="6" y="12"/>
                  </a:moveTo>
                  <a:cubicBezTo>
                    <a:pt x="6" y="13"/>
                    <a:pt x="6" y="13"/>
                    <a:pt x="6" y="13"/>
                  </a:cubicBezTo>
                  <a:cubicBezTo>
                    <a:pt x="9" y="15"/>
                    <a:pt x="10" y="10"/>
                    <a:pt x="11" y="9"/>
                  </a:cubicBezTo>
                  <a:cubicBezTo>
                    <a:pt x="12" y="8"/>
                    <a:pt x="14" y="8"/>
                    <a:pt x="15" y="7"/>
                  </a:cubicBezTo>
                  <a:cubicBezTo>
                    <a:pt x="16" y="8"/>
                    <a:pt x="16" y="9"/>
                    <a:pt x="17" y="10"/>
                  </a:cubicBezTo>
                  <a:cubicBezTo>
                    <a:pt x="19" y="11"/>
                    <a:pt x="20" y="8"/>
                    <a:pt x="20" y="7"/>
                  </a:cubicBezTo>
                  <a:cubicBezTo>
                    <a:pt x="21" y="6"/>
                    <a:pt x="22" y="4"/>
                    <a:pt x="23" y="3"/>
                  </a:cubicBezTo>
                  <a:cubicBezTo>
                    <a:pt x="23" y="0"/>
                    <a:pt x="18" y="1"/>
                    <a:pt x="17" y="2"/>
                  </a:cubicBezTo>
                  <a:cubicBezTo>
                    <a:pt x="16" y="2"/>
                    <a:pt x="16" y="3"/>
                    <a:pt x="15" y="3"/>
                  </a:cubicBezTo>
                  <a:cubicBezTo>
                    <a:pt x="13" y="4"/>
                    <a:pt x="11" y="3"/>
                    <a:pt x="10" y="4"/>
                  </a:cubicBezTo>
                  <a:cubicBezTo>
                    <a:pt x="8" y="5"/>
                    <a:pt x="8" y="7"/>
                    <a:pt x="6" y="8"/>
                  </a:cubicBezTo>
                  <a:cubicBezTo>
                    <a:pt x="5" y="9"/>
                    <a:pt x="2" y="8"/>
                    <a:pt x="1" y="10"/>
                  </a:cubicBezTo>
                  <a:cubicBezTo>
                    <a:pt x="0" y="13"/>
                    <a:pt x="5" y="12"/>
                    <a:pt x="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70"/>
            <p:cNvSpPr/>
            <p:nvPr/>
          </p:nvSpPr>
          <p:spPr bwMode="auto">
            <a:xfrm>
              <a:off x="4606132" y="-1792287"/>
              <a:ext cx="131763" cy="93663"/>
            </a:xfrm>
            <a:custGeom>
              <a:avLst/>
              <a:gdLst>
                <a:gd name="T0" fmla="*/ 2 w 31"/>
                <a:gd name="T1" fmla="*/ 17 h 22"/>
                <a:gd name="T2" fmla="*/ 6 w 31"/>
                <a:gd name="T3" fmla="*/ 20 h 22"/>
                <a:gd name="T4" fmla="*/ 11 w 31"/>
                <a:gd name="T5" fmla="*/ 21 h 22"/>
                <a:gd name="T6" fmla="*/ 16 w 31"/>
                <a:gd name="T7" fmla="*/ 16 h 22"/>
                <a:gd name="T8" fmla="*/ 20 w 31"/>
                <a:gd name="T9" fmla="*/ 13 h 22"/>
                <a:gd name="T10" fmla="*/ 26 w 31"/>
                <a:gd name="T11" fmla="*/ 7 h 22"/>
                <a:gd name="T12" fmla="*/ 29 w 31"/>
                <a:gd name="T13" fmla="*/ 6 h 22"/>
                <a:gd name="T14" fmla="*/ 31 w 31"/>
                <a:gd name="T15" fmla="*/ 4 h 22"/>
                <a:gd name="T16" fmla="*/ 26 w 31"/>
                <a:gd name="T17" fmla="*/ 2 h 22"/>
                <a:gd name="T18" fmla="*/ 21 w 31"/>
                <a:gd name="T19" fmla="*/ 3 h 22"/>
                <a:gd name="T20" fmla="*/ 17 w 31"/>
                <a:gd name="T21" fmla="*/ 2 h 22"/>
                <a:gd name="T22" fmla="*/ 17 w 31"/>
                <a:gd name="T23" fmla="*/ 1 h 22"/>
                <a:gd name="T24" fmla="*/ 10 w 31"/>
                <a:gd name="T25" fmla="*/ 1 h 22"/>
                <a:gd name="T26" fmla="*/ 3 w 31"/>
                <a:gd name="T27" fmla="*/ 3 h 22"/>
                <a:gd name="T28" fmla="*/ 4 w 31"/>
                <a:gd name="T29" fmla="*/ 6 h 22"/>
                <a:gd name="T30" fmla="*/ 2 w 31"/>
                <a:gd name="T31" fmla="*/ 10 h 22"/>
                <a:gd name="T32" fmla="*/ 1 w 31"/>
                <a:gd name="T33" fmla="*/ 14 h 22"/>
                <a:gd name="T34" fmla="*/ 2 w 31"/>
                <a:gd name="T35"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22">
                  <a:moveTo>
                    <a:pt x="2" y="17"/>
                  </a:moveTo>
                  <a:cubicBezTo>
                    <a:pt x="4" y="18"/>
                    <a:pt x="5" y="19"/>
                    <a:pt x="6" y="20"/>
                  </a:cubicBezTo>
                  <a:cubicBezTo>
                    <a:pt x="8" y="22"/>
                    <a:pt x="8" y="22"/>
                    <a:pt x="11" y="21"/>
                  </a:cubicBezTo>
                  <a:cubicBezTo>
                    <a:pt x="13" y="20"/>
                    <a:pt x="18" y="19"/>
                    <a:pt x="16" y="16"/>
                  </a:cubicBezTo>
                  <a:cubicBezTo>
                    <a:pt x="17" y="15"/>
                    <a:pt x="19" y="14"/>
                    <a:pt x="20" y="13"/>
                  </a:cubicBezTo>
                  <a:cubicBezTo>
                    <a:pt x="23" y="11"/>
                    <a:pt x="24" y="9"/>
                    <a:pt x="26" y="7"/>
                  </a:cubicBezTo>
                  <a:cubicBezTo>
                    <a:pt x="27" y="6"/>
                    <a:pt x="28" y="7"/>
                    <a:pt x="29" y="6"/>
                  </a:cubicBezTo>
                  <a:cubicBezTo>
                    <a:pt x="30" y="6"/>
                    <a:pt x="31" y="5"/>
                    <a:pt x="31" y="4"/>
                  </a:cubicBezTo>
                  <a:cubicBezTo>
                    <a:pt x="30" y="2"/>
                    <a:pt x="27" y="2"/>
                    <a:pt x="26" y="2"/>
                  </a:cubicBezTo>
                  <a:cubicBezTo>
                    <a:pt x="24" y="2"/>
                    <a:pt x="22" y="2"/>
                    <a:pt x="21" y="3"/>
                  </a:cubicBezTo>
                  <a:cubicBezTo>
                    <a:pt x="19" y="3"/>
                    <a:pt x="18" y="2"/>
                    <a:pt x="17" y="2"/>
                  </a:cubicBezTo>
                  <a:cubicBezTo>
                    <a:pt x="17" y="1"/>
                    <a:pt x="17" y="1"/>
                    <a:pt x="17" y="1"/>
                  </a:cubicBezTo>
                  <a:cubicBezTo>
                    <a:pt x="15" y="0"/>
                    <a:pt x="12" y="1"/>
                    <a:pt x="10" y="1"/>
                  </a:cubicBezTo>
                  <a:cubicBezTo>
                    <a:pt x="8" y="2"/>
                    <a:pt x="6" y="1"/>
                    <a:pt x="3" y="3"/>
                  </a:cubicBezTo>
                  <a:cubicBezTo>
                    <a:pt x="3" y="4"/>
                    <a:pt x="3" y="4"/>
                    <a:pt x="4" y="6"/>
                  </a:cubicBezTo>
                  <a:cubicBezTo>
                    <a:pt x="4" y="8"/>
                    <a:pt x="4" y="8"/>
                    <a:pt x="2" y="10"/>
                  </a:cubicBezTo>
                  <a:cubicBezTo>
                    <a:pt x="1" y="11"/>
                    <a:pt x="1" y="12"/>
                    <a:pt x="1" y="14"/>
                  </a:cubicBezTo>
                  <a:cubicBezTo>
                    <a:pt x="0" y="17"/>
                    <a:pt x="0" y="16"/>
                    <a:pt x="2"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71"/>
            <p:cNvSpPr/>
            <p:nvPr/>
          </p:nvSpPr>
          <p:spPr bwMode="auto">
            <a:xfrm>
              <a:off x="4745832" y="-1757362"/>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72"/>
            <p:cNvSpPr/>
            <p:nvPr/>
          </p:nvSpPr>
          <p:spPr bwMode="auto">
            <a:xfrm>
              <a:off x="4702969" y="-1757362"/>
              <a:ext cx="258763" cy="122238"/>
            </a:xfrm>
            <a:custGeom>
              <a:avLst/>
              <a:gdLst>
                <a:gd name="T0" fmla="*/ 44 w 61"/>
                <a:gd name="T1" fmla="*/ 6 h 29"/>
                <a:gd name="T2" fmla="*/ 43 w 61"/>
                <a:gd name="T3" fmla="*/ 3 h 29"/>
                <a:gd name="T4" fmla="*/ 42 w 61"/>
                <a:gd name="T5" fmla="*/ 1 h 29"/>
                <a:gd name="T6" fmla="*/ 39 w 61"/>
                <a:gd name="T7" fmla="*/ 0 h 29"/>
                <a:gd name="T8" fmla="*/ 37 w 61"/>
                <a:gd name="T9" fmla="*/ 5 h 29"/>
                <a:gd name="T10" fmla="*/ 36 w 61"/>
                <a:gd name="T11" fmla="*/ 9 h 29"/>
                <a:gd name="T12" fmla="*/ 33 w 61"/>
                <a:gd name="T13" fmla="*/ 4 h 29"/>
                <a:gd name="T14" fmla="*/ 27 w 61"/>
                <a:gd name="T15" fmla="*/ 3 h 29"/>
                <a:gd name="T16" fmla="*/ 26 w 61"/>
                <a:gd name="T17" fmla="*/ 8 h 29"/>
                <a:gd name="T18" fmla="*/ 22 w 61"/>
                <a:gd name="T19" fmla="*/ 4 h 29"/>
                <a:gd name="T20" fmla="*/ 20 w 61"/>
                <a:gd name="T21" fmla="*/ 4 h 29"/>
                <a:gd name="T22" fmla="*/ 18 w 61"/>
                <a:gd name="T23" fmla="*/ 3 h 29"/>
                <a:gd name="T24" fmla="*/ 14 w 61"/>
                <a:gd name="T25" fmla="*/ 3 h 29"/>
                <a:gd name="T26" fmla="*/ 12 w 61"/>
                <a:gd name="T27" fmla="*/ 0 h 29"/>
                <a:gd name="T28" fmla="*/ 10 w 61"/>
                <a:gd name="T29" fmla="*/ 1 h 29"/>
                <a:gd name="T30" fmla="*/ 10 w 61"/>
                <a:gd name="T31" fmla="*/ 1 h 29"/>
                <a:gd name="T32" fmla="*/ 4 w 61"/>
                <a:gd name="T33" fmla="*/ 3 h 29"/>
                <a:gd name="T34" fmla="*/ 1 w 61"/>
                <a:gd name="T35" fmla="*/ 7 h 29"/>
                <a:gd name="T36" fmla="*/ 3 w 61"/>
                <a:gd name="T37" fmla="*/ 11 h 29"/>
                <a:gd name="T38" fmla="*/ 8 w 61"/>
                <a:gd name="T39" fmla="*/ 11 h 29"/>
                <a:gd name="T40" fmla="*/ 10 w 61"/>
                <a:gd name="T41" fmla="*/ 11 h 29"/>
                <a:gd name="T42" fmla="*/ 5 w 61"/>
                <a:gd name="T43" fmla="*/ 13 h 29"/>
                <a:gd name="T44" fmla="*/ 4 w 61"/>
                <a:gd name="T45" fmla="*/ 17 h 29"/>
                <a:gd name="T46" fmla="*/ 11 w 61"/>
                <a:gd name="T47" fmla="*/ 16 h 29"/>
                <a:gd name="T48" fmla="*/ 16 w 61"/>
                <a:gd name="T49" fmla="*/ 16 h 29"/>
                <a:gd name="T50" fmla="*/ 22 w 61"/>
                <a:gd name="T51" fmla="*/ 18 h 29"/>
                <a:gd name="T52" fmla="*/ 9 w 61"/>
                <a:gd name="T53" fmla="*/ 19 h 29"/>
                <a:gd name="T54" fmla="*/ 7 w 61"/>
                <a:gd name="T55" fmla="*/ 21 h 29"/>
                <a:gd name="T56" fmla="*/ 13 w 61"/>
                <a:gd name="T57" fmla="*/ 23 h 29"/>
                <a:gd name="T58" fmla="*/ 19 w 61"/>
                <a:gd name="T59" fmla="*/ 27 h 29"/>
                <a:gd name="T60" fmla="*/ 32 w 61"/>
                <a:gd name="T61" fmla="*/ 26 h 29"/>
                <a:gd name="T62" fmla="*/ 37 w 61"/>
                <a:gd name="T63" fmla="*/ 25 h 29"/>
                <a:gd name="T64" fmla="*/ 39 w 61"/>
                <a:gd name="T65" fmla="*/ 26 h 29"/>
                <a:gd name="T66" fmla="*/ 42 w 61"/>
                <a:gd name="T67" fmla="*/ 25 h 29"/>
                <a:gd name="T68" fmla="*/ 46 w 61"/>
                <a:gd name="T69" fmla="*/ 25 h 29"/>
                <a:gd name="T70" fmla="*/ 49 w 61"/>
                <a:gd name="T71" fmla="*/ 26 h 29"/>
                <a:gd name="T72" fmla="*/ 55 w 61"/>
                <a:gd name="T73" fmla="*/ 26 h 29"/>
                <a:gd name="T74" fmla="*/ 53 w 61"/>
                <a:gd name="T75" fmla="*/ 21 h 29"/>
                <a:gd name="T76" fmla="*/ 59 w 61"/>
                <a:gd name="T77" fmla="*/ 21 h 29"/>
                <a:gd name="T78" fmla="*/ 55 w 61"/>
                <a:gd name="T79" fmla="*/ 17 h 29"/>
                <a:gd name="T80" fmla="*/ 52 w 61"/>
                <a:gd name="T81" fmla="*/ 17 h 29"/>
                <a:gd name="T82" fmla="*/ 48 w 61"/>
                <a:gd name="T83" fmla="*/ 14 h 29"/>
                <a:gd name="T84" fmla="*/ 47 w 61"/>
                <a:gd name="T85" fmla="*/ 9 h 29"/>
                <a:gd name="T86" fmla="*/ 44 w 61"/>
                <a:gd name="T8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 h="29">
                  <a:moveTo>
                    <a:pt x="44" y="6"/>
                  </a:moveTo>
                  <a:cubicBezTo>
                    <a:pt x="43" y="5"/>
                    <a:pt x="44" y="5"/>
                    <a:pt x="43" y="3"/>
                  </a:cubicBezTo>
                  <a:cubicBezTo>
                    <a:pt x="43" y="2"/>
                    <a:pt x="43" y="2"/>
                    <a:pt x="42" y="1"/>
                  </a:cubicBezTo>
                  <a:cubicBezTo>
                    <a:pt x="39" y="0"/>
                    <a:pt x="39" y="0"/>
                    <a:pt x="39" y="0"/>
                  </a:cubicBezTo>
                  <a:cubicBezTo>
                    <a:pt x="36" y="0"/>
                    <a:pt x="38" y="4"/>
                    <a:pt x="37" y="5"/>
                  </a:cubicBezTo>
                  <a:cubicBezTo>
                    <a:pt x="37" y="7"/>
                    <a:pt x="36" y="8"/>
                    <a:pt x="36" y="9"/>
                  </a:cubicBezTo>
                  <a:cubicBezTo>
                    <a:pt x="34" y="8"/>
                    <a:pt x="35" y="5"/>
                    <a:pt x="33" y="4"/>
                  </a:cubicBezTo>
                  <a:cubicBezTo>
                    <a:pt x="32" y="3"/>
                    <a:pt x="28" y="2"/>
                    <a:pt x="27" y="3"/>
                  </a:cubicBezTo>
                  <a:cubicBezTo>
                    <a:pt x="27" y="4"/>
                    <a:pt x="28" y="7"/>
                    <a:pt x="26" y="8"/>
                  </a:cubicBezTo>
                  <a:cubicBezTo>
                    <a:pt x="25" y="8"/>
                    <a:pt x="24" y="5"/>
                    <a:pt x="22" y="4"/>
                  </a:cubicBezTo>
                  <a:cubicBezTo>
                    <a:pt x="22" y="4"/>
                    <a:pt x="21" y="5"/>
                    <a:pt x="20" y="4"/>
                  </a:cubicBezTo>
                  <a:cubicBezTo>
                    <a:pt x="19" y="4"/>
                    <a:pt x="19" y="3"/>
                    <a:pt x="18" y="3"/>
                  </a:cubicBezTo>
                  <a:cubicBezTo>
                    <a:pt x="16" y="3"/>
                    <a:pt x="15" y="5"/>
                    <a:pt x="14" y="3"/>
                  </a:cubicBezTo>
                  <a:cubicBezTo>
                    <a:pt x="13" y="1"/>
                    <a:pt x="14" y="1"/>
                    <a:pt x="12" y="0"/>
                  </a:cubicBezTo>
                  <a:cubicBezTo>
                    <a:pt x="11" y="0"/>
                    <a:pt x="10" y="1"/>
                    <a:pt x="10" y="1"/>
                  </a:cubicBezTo>
                  <a:cubicBezTo>
                    <a:pt x="10" y="1"/>
                    <a:pt x="10" y="1"/>
                    <a:pt x="10" y="1"/>
                  </a:cubicBezTo>
                  <a:cubicBezTo>
                    <a:pt x="8" y="2"/>
                    <a:pt x="5" y="2"/>
                    <a:pt x="4" y="3"/>
                  </a:cubicBezTo>
                  <a:cubicBezTo>
                    <a:pt x="3" y="4"/>
                    <a:pt x="1" y="6"/>
                    <a:pt x="1" y="7"/>
                  </a:cubicBezTo>
                  <a:cubicBezTo>
                    <a:pt x="0" y="9"/>
                    <a:pt x="1" y="10"/>
                    <a:pt x="3" y="11"/>
                  </a:cubicBezTo>
                  <a:cubicBezTo>
                    <a:pt x="5" y="12"/>
                    <a:pt x="6" y="11"/>
                    <a:pt x="8" y="11"/>
                  </a:cubicBezTo>
                  <a:cubicBezTo>
                    <a:pt x="9" y="11"/>
                    <a:pt x="10" y="10"/>
                    <a:pt x="10" y="11"/>
                  </a:cubicBezTo>
                  <a:cubicBezTo>
                    <a:pt x="12" y="14"/>
                    <a:pt x="6" y="13"/>
                    <a:pt x="5" y="13"/>
                  </a:cubicBezTo>
                  <a:cubicBezTo>
                    <a:pt x="2" y="14"/>
                    <a:pt x="0" y="17"/>
                    <a:pt x="4" y="17"/>
                  </a:cubicBezTo>
                  <a:cubicBezTo>
                    <a:pt x="7" y="17"/>
                    <a:pt x="9" y="16"/>
                    <a:pt x="11" y="16"/>
                  </a:cubicBezTo>
                  <a:cubicBezTo>
                    <a:pt x="13" y="16"/>
                    <a:pt x="14" y="16"/>
                    <a:pt x="16" y="16"/>
                  </a:cubicBezTo>
                  <a:cubicBezTo>
                    <a:pt x="17" y="17"/>
                    <a:pt x="21" y="16"/>
                    <a:pt x="22" y="18"/>
                  </a:cubicBezTo>
                  <a:cubicBezTo>
                    <a:pt x="18" y="19"/>
                    <a:pt x="13" y="18"/>
                    <a:pt x="9" y="19"/>
                  </a:cubicBezTo>
                  <a:cubicBezTo>
                    <a:pt x="8" y="20"/>
                    <a:pt x="6" y="19"/>
                    <a:pt x="7" y="21"/>
                  </a:cubicBezTo>
                  <a:cubicBezTo>
                    <a:pt x="8" y="23"/>
                    <a:pt x="12" y="23"/>
                    <a:pt x="13" y="23"/>
                  </a:cubicBezTo>
                  <a:cubicBezTo>
                    <a:pt x="16" y="24"/>
                    <a:pt x="17" y="27"/>
                    <a:pt x="19" y="27"/>
                  </a:cubicBezTo>
                  <a:cubicBezTo>
                    <a:pt x="23" y="29"/>
                    <a:pt x="29" y="27"/>
                    <a:pt x="32" y="26"/>
                  </a:cubicBezTo>
                  <a:cubicBezTo>
                    <a:pt x="34" y="26"/>
                    <a:pt x="35" y="25"/>
                    <a:pt x="37" y="25"/>
                  </a:cubicBezTo>
                  <a:cubicBezTo>
                    <a:pt x="38" y="25"/>
                    <a:pt x="39" y="25"/>
                    <a:pt x="39" y="26"/>
                  </a:cubicBezTo>
                  <a:cubicBezTo>
                    <a:pt x="40" y="26"/>
                    <a:pt x="41" y="25"/>
                    <a:pt x="42" y="25"/>
                  </a:cubicBezTo>
                  <a:cubicBezTo>
                    <a:pt x="44" y="24"/>
                    <a:pt x="44" y="25"/>
                    <a:pt x="46" y="25"/>
                  </a:cubicBezTo>
                  <a:cubicBezTo>
                    <a:pt x="47" y="26"/>
                    <a:pt x="48" y="26"/>
                    <a:pt x="49" y="26"/>
                  </a:cubicBezTo>
                  <a:cubicBezTo>
                    <a:pt x="51" y="26"/>
                    <a:pt x="53" y="29"/>
                    <a:pt x="55" y="26"/>
                  </a:cubicBezTo>
                  <a:cubicBezTo>
                    <a:pt x="57" y="24"/>
                    <a:pt x="53" y="24"/>
                    <a:pt x="53" y="21"/>
                  </a:cubicBezTo>
                  <a:cubicBezTo>
                    <a:pt x="55" y="21"/>
                    <a:pt x="58" y="22"/>
                    <a:pt x="59" y="21"/>
                  </a:cubicBezTo>
                  <a:cubicBezTo>
                    <a:pt x="61" y="20"/>
                    <a:pt x="56" y="17"/>
                    <a:pt x="55" y="17"/>
                  </a:cubicBezTo>
                  <a:cubicBezTo>
                    <a:pt x="54" y="17"/>
                    <a:pt x="53" y="17"/>
                    <a:pt x="52" y="17"/>
                  </a:cubicBezTo>
                  <a:cubicBezTo>
                    <a:pt x="51" y="16"/>
                    <a:pt x="49" y="15"/>
                    <a:pt x="48" y="14"/>
                  </a:cubicBezTo>
                  <a:cubicBezTo>
                    <a:pt x="46" y="13"/>
                    <a:pt x="47" y="12"/>
                    <a:pt x="47" y="9"/>
                  </a:cubicBezTo>
                  <a:cubicBezTo>
                    <a:pt x="46" y="8"/>
                    <a:pt x="45" y="7"/>
                    <a:pt x="4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73"/>
            <p:cNvSpPr/>
            <p:nvPr/>
          </p:nvSpPr>
          <p:spPr bwMode="auto">
            <a:xfrm>
              <a:off x="5569744" y="-1762124"/>
              <a:ext cx="33338" cy="42863"/>
            </a:xfrm>
            <a:custGeom>
              <a:avLst/>
              <a:gdLst>
                <a:gd name="T0" fmla="*/ 0 w 8"/>
                <a:gd name="T1" fmla="*/ 7 h 10"/>
                <a:gd name="T2" fmla="*/ 2 w 8"/>
                <a:gd name="T3" fmla="*/ 8 h 10"/>
                <a:gd name="T4" fmla="*/ 3 w 8"/>
                <a:gd name="T5" fmla="*/ 10 h 10"/>
                <a:gd name="T6" fmla="*/ 5 w 8"/>
                <a:gd name="T7" fmla="*/ 10 h 10"/>
                <a:gd name="T8" fmla="*/ 6 w 8"/>
                <a:gd name="T9" fmla="*/ 10 h 10"/>
                <a:gd name="T10" fmla="*/ 7 w 8"/>
                <a:gd name="T11" fmla="*/ 9 h 10"/>
                <a:gd name="T12" fmla="*/ 8 w 8"/>
                <a:gd name="T13" fmla="*/ 8 h 10"/>
                <a:gd name="T14" fmla="*/ 8 w 8"/>
                <a:gd name="T15" fmla="*/ 6 h 10"/>
                <a:gd name="T16" fmla="*/ 8 w 8"/>
                <a:gd name="T17" fmla="*/ 5 h 10"/>
                <a:gd name="T18" fmla="*/ 7 w 8"/>
                <a:gd name="T19" fmla="*/ 3 h 10"/>
                <a:gd name="T20" fmla="*/ 6 w 8"/>
                <a:gd name="T21" fmla="*/ 2 h 10"/>
                <a:gd name="T22" fmla="*/ 5 w 8"/>
                <a:gd name="T23" fmla="*/ 2 h 10"/>
                <a:gd name="T24" fmla="*/ 3 w 8"/>
                <a:gd name="T25" fmla="*/ 1 h 10"/>
                <a:gd name="T26" fmla="*/ 3 w 8"/>
                <a:gd name="T27" fmla="*/ 1 h 10"/>
                <a:gd name="T28" fmla="*/ 1 w 8"/>
                <a:gd name="T29" fmla="*/ 1 h 10"/>
                <a:gd name="T30" fmla="*/ 1 w 8"/>
                <a:gd name="T31" fmla="*/ 3 h 10"/>
                <a:gd name="T32" fmla="*/ 1 w 8"/>
                <a:gd name="T33" fmla="*/ 4 h 10"/>
                <a:gd name="T34" fmla="*/ 1 w 8"/>
                <a:gd name="T35" fmla="*/ 5 h 10"/>
                <a:gd name="T36" fmla="*/ 0 w 8"/>
                <a:gd name="T3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0">
                  <a:moveTo>
                    <a:pt x="0" y="7"/>
                  </a:moveTo>
                  <a:cubicBezTo>
                    <a:pt x="1" y="7"/>
                    <a:pt x="1" y="7"/>
                    <a:pt x="2" y="8"/>
                  </a:cubicBezTo>
                  <a:cubicBezTo>
                    <a:pt x="2" y="9"/>
                    <a:pt x="2" y="9"/>
                    <a:pt x="3" y="10"/>
                  </a:cubicBezTo>
                  <a:cubicBezTo>
                    <a:pt x="3" y="10"/>
                    <a:pt x="4" y="10"/>
                    <a:pt x="5" y="10"/>
                  </a:cubicBezTo>
                  <a:cubicBezTo>
                    <a:pt x="5" y="10"/>
                    <a:pt x="6" y="10"/>
                    <a:pt x="6" y="10"/>
                  </a:cubicBezTo>
                  <a:cubicBezTo>
                    <a:pt x="7" y="9"/>
                    <a:pt x="7" y="9"/>
                    <a:pt x="7" y="9"/>
                  </a:cubicBezTo>
                  <a:cubicBezTo>
                    <a:pt x="8" y="9"/>
                    <a:pt x="8" y="9"/>
                    <a:pt x="8" y="8"/>
                  </a:cubicBezTo>
                  <a:cubicBezTo>
                    <a:pt x="8" y="7"/>
                    <a:pt x="8" y="7"/>
                    <a:pt x="8" y="6"/>
                  </a:cubicBezTo>
                  <a:cubicBezTo>
                    <a:pt x="8" y="6"/>
                    <a:pt x="8" y="5"/>
                    <a:pt x="8" y="5"/>
                  </a:cubicBezTo>
                  <a:cubicBezTo>
                    <a:pt x="8" y="4"/>
                    <a:pt x="7" y="4"/>
                    <a:pt x="7" y="3"/>
                  </a:cubicBezTo>
                  <a:cubicBezTo>
                    <a:pt x="6" y="2"/>
                    <a:pt x="6" y="2"/>
                    <a:pt x="6" y="2"/>
                  </a:cubicBezTo>
                  <a:cubicBezTo>
                    <a:pt x="6" y="2"/>
                    <a:pt x="6" y="2"/>
                    <a:pt x="5" y="2"/>
                  </a:cubicBezTo>
                  <a:cubicBezTo>
                    <a:pt x="4" y="2"/>
                    <a:pt x="3" y="2"/>
                    <a:pt x="3" y="1"/>
                  </a:cubicBezTo>
                  <a:cubicBezTo>
                    <a:pt x="3" y="1"/>
                    <a:pt x="3" y="1"/>
                    <a:pt x="3" y="1"/>
                  </a:cubicBezTo>
                  <a:cubicBezTo>
                    <a:pt x="3" y="1"/>
                    <a:pt x="2" y="0"/>
                    <a:pt x="1" y="1"/>
                  </a:cubicBezTo>
                  <a:cubicBezTo>
                    <a:pt x="0" y="2"/>
                    <a:pt x="1" y="2"/>
                    <a:pt x="1" y="3"/>
                  </a:cubicBezTo>
                  <a:cubicBezTo>
                    <a:pt x="1" y="3"/>
                    <a:pt x="1" y="3"/>
                    <a:pt x="1" y="4"/>
                  </a:cubicBezTo>
                  <a:cubicBezTo>
                    <a:pt x="0" y="5"/>
                    <a:pt x="1" y="5"/>
                    <a:pt x="1" y="5"/>
                  </a:cubicBezTo>
                  <a:cubicBezTo>
                    <a:pt x="1" y="6"/>
                    <a:pt x="0" y="6"/>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74"/>
            <p:cNvSpPr/>
            <p:nvPr/>
          </p:nvSpPr>
          <p:spPr bwMode="auto">
            <a:xfrm>
              <a:off x="3999707" y="-1719262"/>
              <a:ext cx="1649413" cy="1103313"/>
            </a:xfrm>
            <a:custGeom>
              <a:avLst/>
              <a:gdLst>
                <a:gd name="T0" fmla="*/ 308 w 389"/>
                <a:gd name="T1" fmla="*/ 260 h 260"/>
                <a:gd name="T2" fmla="*/ 285 w 389"/>
                <a:gd name="T3" fmla="*/ 237 h 260"/>
                <a:gd name="T4" fmla="*/ 270 w 389"/>
                <a:gd name="T5" fmla="*/ 219 h 260"/>
                <a:gd name="T6" fmla="*/ 245 w 389"/>
                <a:gd name="T7" fmla="*/ 221 h 260"/>
                <a:gd name="T8" fmla="*/ 240 w 389"/>
                <a:gd name="T9" fmla="*/ 190 h 260"/>
                <a:gd name="T10" fmla="*/ 270 w 389"/>
                <a:gd name="T11" fmla="*/ 181 h 260"/>
                <a:gd name="T12" fmla="*/ 290 w 389"/>
                <a:gd name="T13" fmla="*/ 196 h 260"/>
                <a:gd name="T14" fmla="*/ 310 w 389"/>
                <a:gd name="T15" fmla="*/ 161 h 260"/>
                <a:gd name="T16" fmla="*/ 330 w 389"/>
                <a:gd name="T17" fmla="*/ 139 h 260"/>
                <a:gd name="T18" fmla="*/ 365 w 389"/>
                <a:gd name="T19" fmla="*/ 123 h 260"/>
                <a:gd name="T20" fmla="*/ 336 w 389"/>
                <a:gd name="T21" fmla="*/ 115 h 260"/>
                <a:gd name="T22" fmla="*/ 347 w 389"/>
                <a:gd name="T23" fmla="*/ 106 h 260"/>
                <a:gd name="T24" fmla="*/ 369 w 389"/>
                <a:gd name="T25" fmla="*/ 115 h 260"/>
                <a:gd name="T26" fmla="*/ 386 w 389"/>
                <a:gd name="T27" fmla="*/ 110 h 260"/>
                <a:gd name="T28" fmla="*/ 368 w 389"/>
                <a:gd name="T29" fmla="*/ 88 h 260"/>
                <a:gd name="T30" fmla="*/ 352 w 389"/>
                <a:gd name="T31" fmla="*/ 66 h 260"/>
                <a:gd name="T32" fmla="*/ 325 w 389"/>
                <a:gd name="T33" fmla="*/ 57 h 260"/>
                <a:gd name="T34" fmla="*/ 304 w 389"/>
                <a:gd name="T35" fmla="*/ 58 h 260"/>
                <a:gd name="T36" fmla="*/ 300 w 389"/>
                <a:gd name="T37" fmla="*/ 101 h 260"/>
                <a:gd name="T38" fmla="*/ 270 w 389"/>
                <a:gd name="T39" fmla="*/ 81 h 260"/>
                <a:gd name="T40" fmla="*/ 251 w 389"/>
                <a:gd name="T41" fmla="*/ 70 h 260"/>
                <a:gd name="T42" fmla="*/ 259 w 389"/>
                <a:gd name="T43" fmla="*/ 47 h 260"/>
                <a:gd name="T44" fmla="*/ 263 w 389"/>
                <a:gd name="T45" fmla="*/ 35 h 260"/>
                <a:gd name="T46" fmla="*/ 284 w 389"/>
                <a:gd name="T47" fmla="*/ 31 h 260"/>
                <a:gd name="T48" fmla="*/ 290 w 389"/>
                <a:gd name="T49" fmla="*/ 20 h 260"/>
                <a:gd name="T50" fmla="*/ 277 w 389"/>
                <a:gd name="T51" fmla="*/ 22 h 260"/>
                <a:gd name="T52" fmla="*/ 256 w 389"/>
                <a:gd name="T53" fmla="*/ 12 h 260"/>
                <a:gd name="T54" fmla="*/ 242 w 389"/>
                <a:gd name="T55" fmla="*/ 10 h 260"/>
                <a:gd name="T56" fmla="*/ 246 w 389"/>
                <a:gd name="T57" fmla="*/ 23 h 260"/>
                <a:gd name="T58" fmla="*/ 233 w 389"/>
                <a:gd name="T59" fmla="*/ 16 h 260"/>
                <a:gd name="T60" fmla="*/ 224 w 389"/>
                <a:gd name="T61" fmla="*/ 24 h 260"/>
                <a:gd name="T62" fmla="*/ 204 w 389"/>
                <a:gd name="T63" fmla="*/ 23 h 260"/>
                <a:gd name="T64" fmla="*/ 185 w 389"/>
                <a:gd name="T65" fmla="*/ 25 h 260"/>
                <a:gd name="T66" fmla="*/ 168 w 389"/>
                <a:gd name="T67" fmla="*/ 17 h 260"/>
                <a:gd name="T68" fmla="*/ 148 w 389"/>
                <a:gd name="T69" fmla="*/ 15 h 260"/>
                <a:gd name="T70" fmla="*/ 128 w 389"/>
                <a:gd name="T71" fmla="*/ 13 h 260"/>
                <a:gd name="T72" fmla="*/ 95 w 389"/>
                <a:gd name="T73" fmla="*/ 14 h 260"/>
                <a:gd name="T74" fmla="*/ 63 w 389"/>
                <a:gd name="T75" fmla="*/ 8 h 260"/>
                <a:gd name="T76" fmla="*/ 40 w 389"/>
                <a:gd name="T77" fmla="*/ 3 h 260"/>
                <a:gd name="T78" fmla="*/ 4 w 389"/>
                <a:gd name="T79" fmla="*/ 21 h 260"/>
                <a:gd name="T80" fmla="*/ 16 w 389"/>
                <a:gd name="T81" fmla="*/ 32 h 260"/>
                <a:gd name="T82" fmla="*/ 17 w 389"/>
                <a:gd name="T83" fmla="*/ 40 h 260"/>
                <a:gd name="T84" fmla="*/ 22 w 389"/>
                <a:gd name="T85" fmla="*/ 68 h 260"/>
                <a:gd name="T86" fmla="*/ 30 w 389"/>
                <a:gd name="T87" fmla="*/ 79 h 260"/>
                <a:gd name="T88" fmla="*/ 29 w 389"/>
                <a:gd name="T89" fmla="*/ 81 h 260"/>
                <a:gd name="T90" fmla="*/ 56 w 389"/>
                <a:gd name="T91" fmla="*/ 67 h 260"/>
                <a:gd name="T92" fmla="*/ 92 w 389"/>
                <a:gd name="T93" fmla="*/ 65 h 260"/>
                <a:gd name="T94" fmla="*/ 119 w 389"/>
                <a:gd name="T95" fmla="*/ 76 h 260"/>
                <a:gd name="T96" fmla="*/ 136 w 389"/>
                <a:gd name="T97" fmla="*/ 103 h 260"/>
                <a:gd name="T98" fmla="*/ 151 w 389"/>
                <a:gd name="T99" fmla="*/ 116 h 260"/>
                <a:gd name="T100" fmla="*/ 140 w 389"/>
                <a:gd name="T101" fmla="*/ 113 h 260"/>
                <a:gd name="T102" fmla="*/ 148 w 389"/>
                <a:gd name="T103" fmla="*/ 145 h 260"/>
                <a:gd name="T104" fmla="*/ 168 w 389"/>
                <a:gd name="T105" fmla="*/ 173 h 260"/>
                <a:gd name="T106" fmla="*/ 191 w 389"/>
                <a:gd name="T107" fmla="*/ 204 h 260"/>
                <a:gd name="T108" fmla="*/ 181 w 389"/>
                <a:gd name="T109" fmla="*/ 188 h 260"/>
                <a:gd name="T110" fmla="*/ 200 w 389"/>
                <a:gd name="T111" fmla="*/ 199 h 260"/>
                <a:gd name="T112" fmla="*/ 219 w 389"/>
                <a:gd name="T113" fmla="*/ 225 h 260"/>
                <a:gd name="T114" fmla="*/ 254 w 389"/>
                <a:gd name="T115" fmla="*/ 235 h 260"/>
                <a:gd name="T116" fmla="*/ 276 w 389"/>
                <a:gd name="T117" fmla="*/ 24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9" h="260">
                  <a:moveTo>
                    <a:pt x="285" y="254"/>
                  </a:moveTo>
                  <a:cubicBezTo>
                    <a:pt x="287" y="255"/>
                    <a:pt x="287" y="257"/>
                    <a:pt x="290" y="258"/>
                  </a:cubicBezTo>
                  <a:cubicBezTo>
                    <a:pt x="290" y="258"/>
                    <a:pt x="294" y="259"/>
                    <a:pt x="294" y="258"/>
                  </a:cubicBezTo>
                  <a:cubicBezTo>
                    <a:pt x="295" y="258"/>
                    <a:pt x="295" y="257"/>
                    <a:pt x="295" y="256"/>
                  </a:cubicBezTo>
                  <a:cubicBezTo>
                    <a:pt x="295" y="256"/>
                    <a:pt x="297" y="255"/>
                    <a:pt x="297" y="255"/>
                  </a:cubicBezTo>
                  <a:cubicBezTo>
                    <a:pt x="299" y="255"/>
                    <a:pt x="301" y="254"/>
                    <a:pt x="302" y="256"/>
                  </a:cubicBezTo>
                  <a:cubicBezTo>
                    <a:pt x="303" y="258"/>
                    <a:pt x="302" y="259"/>
                    <a:pt x="303" y="260"/>
                  </a:cubicBezTo>
                  <a:cubicBezTo>
                    <a:pt x="304" y="260"/>
                    <a:pt x="307" y="260"/>
                    <a:pt x="308" y="260"/>
                  </a:cubicBezTo>
                  <a:cubicBezTo>
                    <a:pt x="309" y="258"/>
                    <a:pt x="308" y="257"/>
                    <a:pt x="307" y="256"/>
                  </a:cubicBezTo>
                  <a:cubicBezTo>
                    <a:pt x="305" y="256"/>
                    <a:pt x="305" y="256"/>
                    <a:pt x="305" y="256"/>
                  </a:cubicBezTo>
                  <a:cubicBezTo>
                    <a:pt x="305" y="254"/>
                    <a:pt x="305" y="254"/>
                    <a:pt x="305" y="254"/>
                  </a:cubicBezTo>
                  <a:cubicBezTo>
                    <a:pt x="304" y="253"/>
                    <a:pt x="300" y="252"/>
                    <a:pt x="299" y="252"/>
                  </a:cubicBezTo>
                  <a:cubicBezTo>
                    <a:pt x="297" y="252"/>
                    <a:pt x="296" y="252"/>
                    <a:pt x="294" y="252"/>
                  </a:cubicBezTo>
                  <a:cubicBezTo>
                    <a:pt x="292" y="253"/>
                    <a:pt x="289" y="254"/>
                    <a:pt x="288" y="252"/>
                  </a:cubicBezTo>
                  <a:cubicBezTo>
                    <a:pt x="285" y="249"/>
                    <a:pt x="283" y="246"/>
                    <a:pt x="284" y="242"/>
                  </a:cubicBezTo>
                  <a:cubicBezTo>
                    <a:pt x="285" y="240"/>
                    <a:pt x="285" y="239"/>
                    <a:pt x="285" y="237"/>
                  </a:cubicBezTo>
                  <a:cubicBezTo>
                    <a:pt x="285" y="234"/>
                    <a:pt x="284" y="233"/>
                    <a:pt x="281" y="233"/>
                  </a:cubicBezTo>
                  <a:cubicBezTo>
                    <a:pt x="281" y="233"/>
                    <a:pt x="280" y="233"/>
                    <a:pt x="280" y="233"/>
                  </a:cubicBezTo>
                  <a:cubicBezTo>
                    <a:pt x="279" y="233"/>
                    <a:pt x="278" y="233"/>
                    <a:pt x="277" y="233"/>
                  </a:cubicBezTo>
                  <a:cubicBezTo>
                    <a:pt x="276" y="232"/>
                    <a:pt x="276" y="232"/>
                    <a:pt x="275" y="231"/>
                  </a:cubicBezTo>
                  <a:cubicBezTo>
                    <a:pt x="273" y="231"/>
                    <a:pt x="272" y="232"/>
                    <a:pt x="271" y="232"/>
                  </a:cubicBezTo>
                  <a:cubicBezTo>
                    <a:pt x="270" y="232"/>
                    <a:pt x="268" y="233"/>
                    <a:pt x="267" y="232"/>
                  </a:cubicBezTo>
                  <a:cubicBezTo>
                    <a:pt x="263" y="230"/>
                    <a:pt x="270" y="224"/>
                    <a:pt x="270" y="222"/>
                  </a:cubicBezTo>
                  <a:cubicBezTo>
                    <a:pt x="271" y="221"/>
                    <a:pt x="270" y="220"/>
                    <a:pt x="270" y="219"/>
                  </a:cubicBezTo>
                  <a:cubicBezTo>
                    <a:pt x="271" y="218"/>
                    <a:pt x="271" y="217"/>
                    <a:pt x="272" y="216"/>
                  </a:cubicBezTo>
                  <a:cubicBezTo>
                    <a:pt x="272" y="214"/>
                    <a:pt x="273" y="213"/>
                    <a:pt x="272" y="212"/>
                  </a:cubicBezTo>
                  <a:cubicBezTo>
                    <a:pt x="271" y="212"/>
                    <a:pt x="267" y="212"/>
                    <a:pt x="266" y="212"/>
                  </a:cubicBezTo>
                  <a:cubicBezTo>
                    <a:pt x="264" y="213"/>
                    <a:pt x="263" y="215"/>
                    <a:pt x="262" y="216"/>
                  </a:cubicBezTo>
                  <a:cubicBezTo>
                    <a:pt x="261" y="218"/>
                    <a:pt x="261" y="220"/>
                    <a:pt x="260" y="221"/>
                  </a:cubicBezTo>
                  <a:cubicBezTo>
                    <a:pt x="259" y="222"/>
                    <a:pt x="258" y="222"/>
                    <a:pt x="257" y="222"/>
                  </a:cubicBezTo>
                  <a:cubicBezTo>
                    <a:pt x="255" y="222"/>
                    <a:pt x="252" y="221"/>
                    <a:pt x="250" y="222"/>
                  </a:cubicBezTo>
                  <a:cubicBezTo>
                    <a:pt x="248" y="222"/>
                    <a:pt x="248" y="221"/>
                    <a:pt x="245" y="221"/>
                  </a:cubicBezTo>
                  <a:cubicBezTo>
                    <a:pt x="244" y="220"/>
                    <a:pt x="242" y="221"/>
                    <a:pt x="241" y="220"/>
                  </a:cubicBezTo>
                  <a:cubicBezTo>
                    <a:pt x="238" y="218"/>
                    <a:pt x="240" y="217"/>
                    <a:pt x="239" y="215"/>
                  </a:cubicBezTo>
                  <a:cubicBezTo>
                    <a:pt x="238" y="214"/>
                    <a:pt x="237" y="214"/>
                    <a:pt x="236" y="213"/>
                  </a:cubicBezTo>
                  <a:cubicBezTo>
                    <a:pt x="235" y="212"/>
                    <a:pt x="235" y="209"/>
                    <a:pt x="235" y="208"/>
                  </a:cubicBezTo>
                  <a:cubicBezTo>
                    <a:pt x="236" y="205"/>
                    <a:pt x="238" y="202"/>
                    <a:pt x="238" y="199"/>
                  </a:cubicBezTo>
                  <a:cubicBezTo>
                    <a:pt x="238" y="198"/>
                    <a:pt x="238" y="197"/>
                    <a:pt x="238" y="197"/>
                  </a:cubicBezTo>
                  <a:cubicBezTo>
                    <a:pt x="238" y="195"/>
                    <a:pt x="239" y="195"/>
                    <a:pt x="240" y="193"/>
                  </a:cubicBezTo>
                  <a:cubicBezTo>
                    <a:pt x="240" y="192"/>
                    <a:pt x="240" y="191"/>
                    <a:pt x="240" y="190"/>
                  </a:cubicBezTo>
                  <a:cubicBezTo>
                    <a:pt x="241" y="188"/>
                    <a:pt x="243" y="187"/>
                    <a:pt x="245" y="187"/>
                  </a:cubicBezTo>
                  <a:cubicBezTo>
                    <a:pt x="248" y="186"/>
                    <a:pt x="250" y="185"/>
                    <a:pt x="254" y="186"/>
                  </a:cubicBezTo>
                  <a:cubicBezTo>
                    <a:pt x="255" y="186"/>
                    <a:pt x="256" y="186"/>
                    <a:pt x="257" y="186"/>
                  </a:cubicBezTo>
                  <a:cubicBezTo>
                    <a:pt x="258" y="186"/>
                    <a:pt x="259" y="185"/>
                    <a:pt x="259" y="186"/>
                  </a:cubicBezTo>
                  <a:cubicBezTo>
                    <a:pt x="260" y="186"/>
                    <a:pt x="260" y="187"/>
                    <a:pt x="261" y="187"/>
                  </a:cubicBezTo>
                  <a:cubicBezTo>
                    <a:pt x="262" y="187"/>
                    <a:pt x="263" y="188"/>
                    <a:pt x="264" y="186"/>
                  </a:cubicBezTo>
                  <a:cubicBezTo>
                    <a:pt x="264" y="184"/>
                    <a:pt x="262" y="184"/>
                    <a:pt x="261" y="183"/>
                  </a:cubicBezTo>
                  <a:cubicBezTo>
                    <a:pt x="264" y="182"/>
                    <a:pt x="267" y="182"/>
                    <a:pt x="270" y="181"/>
                  </a:cubicBezTo>
                  <a:cubicBezTo>
                    <a:pt x="273" y="181"/>
                    <a:pt x="273" y="181"/>
                    <a:pt x="276" y="181"/>
                  </a:cubicBezTo>
                  <a:cubicBezTo>
                    <a:pt x="276" y="181"/>
                    <a:pt x="276" y="181"/>
                    <a:pt x="277" y="181"/>
                  </a:cubicBezTo>
                  <a:cubicBezTo>
                    <a:pt x="277" y="181"/>
                    <a:pt x="278" y="181"/>
                    <a:pt x="278" y="181"/>
                  </a:cubicBezTo>
                  <a:cubicBezTo>
                    <a:pt x="279" y="182"/>
                    <a:pt x="279" y="183"/>
                    <a:pt x="280" y="183"/>
                  </a:cubicBezTo>
                  <a:cubicBezTo>
                    <a:pt x="281" y="184"/>
                    <a:pt x="282" y="184"/>
                    <a:pt x="283" y="184"/>
                  </a:cubicBezTo>
                  <a:cubicBezTo>
                    <a:pt x="284" y="184"/>
                    <a:pt x="284" y="184"/>
                    <a:pt x="285" y="184"/>
                  </a:cubicBezTo>
                  <a:cubicBezTo>
                    <a:pt x="287" y="185"/>
                    <a:pt x="288" y="189"/>
                    <a:pt x="289" y="191"/>
                  </a:cubicBezTo>
                  <a:cubicBezTo>
                    <a:pt x="289" y="192"/>
                    <a:pt x="289" y="194"/>
                    <a:pt x="290" y="196"/>
                  </a:cubicBezTo>
                  <a:cubicBezTo>
                    <a:pt x="291" y="198"/>
                    <a:pt x="295" y="202"/>
                    <a:pt x="298" y="200"/>
                  </a:cubicBezTo>
                  <a:cubicBezTo>
                    <a:pt x="299" y="198"/>
                    <a:pt x="297" y="193"/>
                    <a:pt x="296" y="192"/>
                  </a:cubicBezTo>
                  <a:cubicBezTo>
                    <a:pt x="294" y="189"/>
                    <a:pt x="293" y="188"/>
                    <a:pt x="293" y="185"/>
                  </a:cubicBezTo>
                  <a:cubicBezTo>
                    <a:pt x="293" y="184"/>
                    <a:pt x="293" y="182"/>
                    <a:pt x="293" y="180"/>
                  </a:cubicBezTo>
                  <a:cubicBezTo>
                    <a:pt x="294" y="177"/>
                    <a:pt x="295" y="177"/>
                    <a:pt x="297" y="176"/>
                  </a:cubicBezTo>
                  <a:cubicBezTo>
                    <a:pt x="299" y="174"/>
                    <a:pt x="299" y="172"/>
                    <a:pt x="300" y="171"/>
                  </a:cubicBezTo>
                  <a:cubicBezTo>
                    <a:pt x="302" y="168"/>
                    <a:pt x="304" y="169"/>
                    <a:pt x="306" y="168"/>
                  </a:cubicBezTo>
                  <a:cubicBezTo>
                    <a:pt x="308" y="167"/>
                    <a:pt x="310" y="164"/>
                    <a:pt x="310" y="161"/>
                  </a:cubicBezTo>
                  <a:cubicBezTo>
                    <a:pt x="310" y="159"/>
                    <a:pt x="309" y="157"/>
                    <a:pt x="312" y="154"/>
                  </a:cubicBezTo>
                  <a:cubicBezTo>
                    <a:pt x="314" y="153"/>
                    <a:pt x="314" y="152"/>
                    <a:pt x="315" y="149"/>
                  </a:cubicBezTo>
                  <a:cubicBezTo>
                    <a:pt x="315" y="148"/>
                    <a:pt x="316" y="148"/>
                    <a:pt x="317" y="147"/>
                  </a:cubicBezTo>
                  <a:cubicBezTo>
                    <a:pt x="318" y="147"/>
                    <a:pt x="318" y="147"/>
                    <a:pt x="318" y="147"/>
                  </a:cubicBezTo>
                  <a:cubicBezTo>
                    <a:pt x="318" y="146"/>
                    <a:pt x="318" y="145"/>
                    <a:pt x="319" y="145"/>
                  </a:cubicBezTo>
                  <a:cubicBezTo>
                    <a:pt x="320" y="142"/>
                    <a:pt x="322" y="142"/>
                    <a:pt x="325" y="142"/>
                  </a:cubicBezTo>
                  <a:cubicBezTo>
                    <a:pt x="326" y="142"/>
                    <a:pt x="327" y="142"/>
                    <a:pt x="327" y="142"/>
                  </a:cubicBezTo>
                  <a:cubicBezTo>
                    <a:pt x="329" y="142"/>
                    <a:pt x="330" y="142"/>
                    <a:pt x="330" y="139"/>
                  </a:cubicBezTo>
                  <a:cubicBezTo>
                    <a:pt x="330" y="136"/>
                    <a:pt x="330" y="136"/>
                    <a:pt x="333" y="134"/>
                  </a:cubicBezTo>
                  <a:cubicBezTo>
                    <a:pt x="335" y="132"/>
                    <a:pt x="338" y="130"/>
                    <a:pt x="341" y="129"/>
                  </a:cubicBezTo>
                  <a:cubicBezTo>
                    <a:pt x="342" y="129"/>
                    <a:pt x="343" y="129"/>
                    <a:pt x="344" y="129"/>
                  </a:cubicBezTo>
                  <a:cubicBezTo>
                    <a:pt x="345" y="128"/>
                    <a:pt x="346" y="127"/>
                    <a:pt x="347" y="127"/>
                  </a:cubicBezTo>
                  <a:cubicBezTo>
                    <a:pt x="346" y="129"/>
                    <a:pt x="342" y="133"/>
                    <a:pt x="346" y="134"/>
                  </a:cubicBezTo>
                  <a:cubicBezTo>
                    <a:pt x="348" y="135"/>
                    <a:pt x="349" y="133"/>
                    <a:pt x="351" y="132"/>
                  </a:cubicBezTo>
                  <a:cubicBezTo>
                    <a:pt x="353" y="130"/>
                    <a:pt x="354" y="130"/>
                    <a:pt x="356" y="130"/>
                  </a:cubicBezTo>
                  <a:cubicBezTo>
                    <a:pt x="359" y="129"/>
                    <a:pt x="365" y="126"/>
                    <a:pt x="365" y="123"/>
                  </a:cubicBezTo>
                  <a:cubicBezTo>
                    <a:pt x="365" y="122"/>
                    <a:pt x="365" y="120"/>
                    <a:pt x="364" y="120"/>
                  </a:cubicBezTo>
                  <a:cubicBezTo>
                    <a:pt x="362" y="119"/>
                    <a:pt x="362" y="121"/>
                    <a:pt x="361" y="122"/>
                  </a:cubicBezTo>
                  <a:cubicBezTo>
                    <a:pt x="360" y="124"/>
                    <a:pt x="360" y="124"/>
                    <a:pt x="358" y="125"/>
                  </a:cubicBezTo>
                  <a:cubicBezTo>
                    <a:pt x="357" y="125"/>
                    <a:pt x="353" y="125"/>
                    <a:pt x="352" y="124"/>
                  </a:cubicBezTo>
                  <a:cubicBezTo>
                    <a:pt x="351" y="123"/>
                    <a:pt x="351" y="121"/>
                    <a:pt x="350" y="120"/>
                  </a:cubicBezTo>
                  <a:cubicBezTo>
                    <a:pt x="348" y="119"/>
                    <a:pt x="347" y="120"/>
                    <a:pt x="347" y="117"/>
                  </a:cubicBezTo>
                  <a:cubicBezTo>
                    <a:pt x="347" y="115"/>
                    <a:pt x="351" y="114"/>
                    <a:pt x="348" y="112"/>
                  </a:cubicBezTo>
                  <a:cubicBezTo>
                    <a:pt x="344" y="109"/>
                    <a:pt x="338" y="112"/>
                    <a:pt x="336" y="115"/>
                  </a:cubicBezTo>
                  <a:cubicBezTo>
                    <a:pt x="336" y="115"/>
                    <a:pt x="336" y="116"/>
                    <a:pt x="335" y="116"/>
                  </a:cubicBezTo>
                  <a:cubicBezTo>
                    <a:pt x="335" y="117"/>
                    <a:pt x="333" y="118"/>
                    <a:pt x="332" y="118"/>
                  </a:cubicBezTo>
                  <a:cubicBezTo>
                    <a:pt x="330" y="119"/>
                    <a:pt x="327" y="119"/>
                    <a:pt x="326" y="120"/>
                  </a:cubicBezTo>
                  <a:cubicBezTo>
                    <a:pt x="327" y="117"/>
                    <a:pt x="330" y="115"/>
                    <a:pt x="332" y="114"/>
                  </a:cubicBezTo>
                  <a:cubicBezTo>
                    <a:pt x="335" y="113"/>
                    <a:pt x="335" y="111"/>
                    <a:pt x="338" y="109"/>
                  </a:cubicBezTo>
                  <a:cubicBezTo>
                    <a:pt x="339" y="109"/>
                    <a:pt x="340" y="108"/>
                    <a:pt x="341" y="108"/>
                  </a:cubicBezTo>
                  <a:cubicBezTo>
                    <a:pt x="342" y="107"/>
                    <a:pt x="342" y="106"/>
                    <a:pt x="342" y="106"/>
                  </a:cubicBezTo>
                  <a:cubicBezTo>
                    <a:pt x="343" y="105"/>
                    <a:pt x="345" y="106"/>
                    <a:pt x="347" y="106"/>
                  </a:cubicBezTo>
                  <a:cubicBezTo>
                    <a:pt x="349" y="106"/>
                    <a:pt x="350" y="106"/>
                    <a:pt x="352" y="106"/>
                  </a:cubicBezTo>
                  <a:cubicBezTo>
                    <a:pt x="354" y="105"/>
                    <a:pt x="356" y="105"/>
                    <a:pt x="357" y="105"/>
                  </a:cubicBezTo>
                  <a:cubicBezTo>
                    <a:pt x="358" y="106"/>
                    <a:pt x="359" y="106"/>
                    <a:pt x="361" y="106"/>
                  </a:cubicBezTo>
                  <a:cubicBezTo>
                    <a:pt x="362" y="106"/>
                    <a:pt x="364" y="105"/>
                    <a:pt x="365" y="104"/>
                  </a:cubicBezTo>
                  <a:cubicBezTo>
                    <a:pt x="367" y="103"/>
                    <a:pt x="368" y="104"/>
                    <a:pt x="370" y="104"/>
                  </a:cubicBezTo>
                  <a:cubicBezTo>
                    <a:pt x="370" y="104"/>
                    <a:pt x="371" y="104"/>
                    <a:pt x="372" y="104"/>
                  </a:cubicBezTo>
                  <a:cubicBezTo>
                    <a:pt x="372" y="107"/>
                    <a:pt x="370" y="107"/>
                    <a:pt x="369" y="110"/>
                  </a:cubicBezTo>
                  <a:cubicBezTo>
                    <a:pt x="369" y="111"/>
                    <a:pt x="369" y="113"/>
                    <a:pt x="369" y="115"/>
                  </a:cubicBezTo>
                  <a:cubicBezTo>
                    <a:pt x="368" y="117"/>
                    <a:pt x="368" y="118"/>
                    <a:pt x="372" y="118"/>
                  </a:cubicBezTo>
                  <a:cubicBezTo>
                    <a:pt x="373" y="118"/>
                    <a:pt x="374" y="118"/>
                    <a:pt x="375" y="118"/>
                  </a:cubicBezTo>
                  <a:cubicBezTo>
                    <a:pt x="376" y="117"/>
                    <a:pt x="377" y="117"/>
                    <a:pt x="379" y="117"/>
                  </a:cubicBezTo>
                  <a:cubicBezTo>
                    <a:pt x="379" y="117"/>
                    <a:pt x="380" y="118"/>
                    <a:pt x="380" y="118"/>
                  </a:cubicBezTo>
                  <a:cubicBezTo>
                    <a:pt x="382" y="119"/>
                    <a:pt x="383" y="121"/>
                    <a:pt x="384" y="121"/>
                  </a:cubicBezTo>
                  <a:cubicBezTo>
                    <a:pt x="386" y="123"/>
                    <a:pt x="389" y="121"/>
                    <a:pt x="389" y="119"/>
                  </a:cubicBezTo>
                  <a:cubicBezTo>
                    <a:pt x="389" y="116"/>
                    <a:pt x="386" y="116"/>
                    <a:pt x="386" y="114"/>
                  </a:cubicBezTo>
                  <a:cubicBezTo>
                    <a:pt x="386" y="113"/>
                    <a:pt x="386" y="111"/>
                    <a:pt x="386" y="110"/>
                  </a:cubicBezTo>
                  <a:cubicBezTo>
                    <a:pt x="386" y="107"/>
                    <a:pt x="383" y="108"/>
                    <a:pt x="380" y="107"/>
                  </a:cubicBezTo>
                  <a:cubicBezTo>
                    <a:pt x="380" y="106"/>
                    <a:pt x="378" y="104"/>
                    <a:pt x="377" y="103"/>
                  </a:cubicBezTo>
                  <a:cubicBezTo>
                    <a:pt x="377" y="102"/>
                    <a:pt x="378" y="101"/>
                    <a:pt x="378" y="100"/>
                  </a:cubicBezTo>
                  <a:cubicBezTo>
                    <a:pt x="378" y="97"/>
                    <a:pt x="373" y="98"/>
                    <a:pt x="376" y="95"/>
                  </a:cubicBezTo>
                  <a:cubicBezTo>
                    <a:pt x="375" y="94"/>
                    <a:pt x="371" y="91"/>
                    <a:pt x="369" y="91"/>
                  </a:cubicBezTo>
                  <a:cubicBezTo>
                    <a:pt x="368" y="91"/>
                    <a:pt x="368" y="92"/>
                    <a:pt x="367" y="92"/>
                  </a:cubicBezTo>
                  <a:cubicBezTo>
                    <a:pt x="366" y="93"/>
                    <a:pt x="366" y="94"/>
                    <a:pt x="364" y="94"/>
                  </a:cubicBezTo>
                  <a:cubicBezTo>
                    <a:pt x="362" y="93"/>
                    <a:pt x="368" y="88"/>
                    <a:pt x="368" y="88"/>
                  </a:cubicBezTo>
                  <a:cubicBezTo>
                    <a:pt x="370" y="85"/>
                    <a:pt x="365" y="85"/>
                    <a:pt x="363" y="83"/>
                  </a:cubicBezTo>
                  <a:cubicBezTo>
                    <a:pt x="363" y="83"/>
                    <a:pt x="363" y="82"/>
                    <a:pt x="363" y="82"/>
                  </a:cubicBezTo>
                  <a:cubicBezTo>
                    <a:pt x="362" y="81"/>
                    <a:pt x="362" y="81"/>
                    <a:pt x="361" y="81"/>
                  </a:cubicBezTo>
                  <a:cubicBezTo>
                    <a:pt x="361" y="81"/>
                    <a:pt x="360" y="80"/>
                    <a:pt x="360" y="80"/>
                  </a:cubicBezTo>
                  <a:cubicBezTo>
                    <a:pt x="358" y="79"/>
                    <a:pt x="358" y="79"/>
                    <a:pt x="358" y="79"/>
                  </a:cubicBezTo>
                  <a:cubicBezTo>
                    <a:pt x="357" y="77"/>
                    <a:pt x="359" y="77"/>
                    <a:pt x="359" y="76"/>
                  </a:cubicBezTo>
                  <a:cubicBezTo>
                    <a:pt x="361" y="74"/>
                    <a:pt x="355" y="71"/>
                    <a:pt x="354" y="70"/>
                  </a:cubicBezTo>
                  <a:cubicBezTo>
                    <a:pt x="354" y="68"/>
                    <a:pt x="354" y="67"/>
                    <a:pt x="352" y="66"/>
                  </a:cubicBezTo>
                  <a:cubicBezTo>
                    <a:pt x="350" y="64"/>
                    <a:pt x="349" y="62"/>
                    <a:pt x="346" y="65"/>
                  </a:cubicBezTo>
                  <a:cubicBezTo>
                    <a:pt x="345" y="66"/>
                    <a:pt x="345" y="68"/>
                    <a:pt x="344" y="69"/>
                  </a:cubicBezTo>
                  <a:cubicBezTo>
                    <a:pt x="342" y="71"/>
                    <a:pt x="340" y="73"/>
                    <a:pt x="337" y="73"/>
                  </a:cubicBezTo>
                  <a:cubicBezTo>
                    <a:pt x="335" y="73"/>
                    <a:pt x="334" y="70"/>
                    <a:pt x="332" y="70"/>
                  </a:cubicBezTo>
                  <a:cubicBezTo>
                    <a:pt x="332" y="68"/>
                    <a:pt x="332" y="66"/>
                    <a:pt x="333" y="64"/>
                  </a:cubicBezTo>
                  <a:cubicBezTo>
                    <a:pt x="333" y="61"/>
                    <a:pt x="331" y="61"/>
                    <a:pt x="329" y="60"/>
                  </a:cubicBezTo>
                  <a:cubicBezTo>
                    <a:pt x="328" y="59"/>
                    <a:pt x="328" y="58"/>
                    <a:pt x="327" y="57"/>
                  </a:cubicBezTo>
                  <a:cubicBezTo>
                    <a:pt x="327" y="57"/>
                    <a:pt x="325" y="57"/>
                    <a:pt x="325" y="57"/>
                  </a:cubicBezTo>
                  <a:cubicBezTo>
                    <a:pt x="323" y="56"/>
                    <a:pt x="322" y="55"/>
                    <a:pt x="321" y="54"/>
                  </a:cubicBezTo>
                  <a:cubicBezTo>
                    <a:pt x="320" y="53"/>
                    <a:pt x="321" y="53"/>
                    <a:pt x="320" y="52"/>
                  </a:cubicBezTo>
                  <a:cubicBezTo>
                    <a:pt x="320" y="52"/>
                    <a:pt x="318" y="52"/>
                    <a:pt x="317" y="52"/>
                  </a:cubicBezTo>
                  <a:cubicBezTo>
                    <a:pt x="316" y="52"/>
                    <a:pt x="314" y="52"/>
                    <a:pt x="313" y="52"/>
                  </a:cubicBezTo>
                  <a:cubicBezTo>
                    <a:pt x="312" y="52"/>
                    <a:pt x="310" y="52"/>
                    <a:pt x="309" y="52"/>
                  </a:cubicBezTo>
                  <a:cubicBezTo>
                    <a:pt x="308" y="52"/>
                    <a:pt x="308" y="52"/>
                    <a:pt x="307" y="52"/>
                  </a:cubicBezTo>
                  <a:cubicBezTo>
                    <a:pt x="304" y="51"/>
                    <a:pt x="300" y="51"/>
                    <a:pt x="301" y="55"/>
                  </a:cubicBezTo>
                  <a:cubicBezTo>
                    <a:pt x="301" y="56"/>
                    <a:pt x="303" y="57"/>
                    <a:pt x="304" y="58"/>
                  </a:cubicBezTo>
                  <a:cubicBezTo>
                    <a:pt x="305" y="59"/>
                    <a:pt x="306" y="60"/>
                    <a:pt x="306" y="61"/>
                  </a:cubicBezTo>
                  <a:cubicBezTo>
                    <a:pt x="306" y="63"/>
                    <a:pt x="306" y="65"/>
                    <a:pt x="305" y="67"/>
                  </a:cubicBezTo>
                  <a:cubicBezTo>
                    <a:pt x="303" y="70"/>
                    <a:pt x="305" y="71"/>
                    <a:pt x="307" y="74"/>
                  </a:cubicBezTo>
                  <a:cubicBezTo>
                    <a:pt x="308" y="78"/>
                    <a:pt x="308" y="82"/>
                    <a:pt x="305" y="85"/>
                  </a:cubicBezTo>
                  <a:cubicBezTo>
                    <a:pt x="303" y="87"/>
                    <a:pt x="299" y="87"/>
                    <a:pt x="299" y="91"/>
                  </a:cubicBezTo>
                  <a:cubicBezTo>
                    <a:pt x="299" y="91"/>
                    <a:pt x="300" y="92"/>
                    <a:pt x="300" y="93"/>
                  </a:cubicBezTo>
                  <a:cubicBezTo>
                    <a:pt x="300" y="94"/>
                    <a:pt x="300" y="95"/>
                    <a:pt x="300" y="96"/>
                  </a:cubicBezTo>
                  <a:cubicBezTo>
                    <a:pt x="300" y="98"/>
                    <a:pt x="301" y="100"/>
                    <a:pt x="300" y="101"/>
                  </a:cubicBezTo>
                  <a:cubicBezTo>
                    <a:pt x="300" y="102"/>
                    <a:pt x="297" y="103"/>
                    <a:pt x="296" y="103"/>
                  </a:cubicBezTo>
                  <a:cubicBezTo>
                    <a:pt x="295" y="103"/>
                    <a:pt x="294" y="101"/>
                    <a:pt x="293" y="101"/>
                  </a:cubicBezTo>
                  <a:cubicBezTo>
                    <a:pt x="291" y="100"/>
                    <a:pt x="291" y="99"/>
                    <a:pt x="290" y="98"/>
                  </a:cubicBezTo>
                  <a:cubicBezTo>
                    <a:pt x="288" y="94"/>
                    <a:pt x="289" y="91"/>
                    <a:pt x="289" y="87"/>
                  </a:cubicBezTo>
                  <a:cubicBezTo>
                    <a:pt x="288" y="85"/>
                    <a:pt x="289" y="85"/>
                    <a:pt x="287" y="84"/>
                  </a:cubicBezTo>
                  <a:cubicBezTo>
                    <a:pt x="286" y="84"/>
                    <a:pt x="284" y="85"/>
                    <a:pt x="282" y="85"/>
                  </a:cubicBezTo>
                  <a:cubicBezTo>
                    <a:pt x="280" y="85"/>
                    <a:pt x="279" y="84"/>
                    <a:pt x="277" y="84"/>
                  </a:cubicBezTo>
                  <a:cubicBezTo>
                    <a:pt x="274" y="83"/>
                    <a:pt x="272" y="83"/>
                    <a:pt x="270" y="81"/>
                  </a:cubicBezTo>
                  <a:cubicBezTo>
                    <a:pt x="269" y="80"/>
                    <a:pt x="268" y="79"/>
                    <a:pt x="267" y="79"/>
                  </a:cubicBezTo>
                  <a:cubicBezTo>
                    <a:pt x="267" y="79"/>
                    <a:pt x="266" y="79"/>
                    <a:pt x="266" y="79"/>
                  </a:cubicBezTo>
                  <a:cubicBezTo>
                    <a:pt x="265" y="79"/>
                    <a:pt x="265" y="79"/>
                    <a:pt x="265" y="79"/>
                  </a:cubicBezTo>
                  <a:cubicBezTo>
                    <a:pt x="264" y="79"/>
                    <a:pt x="264" y="78"/>
                    <a:pt x="263" y="78"/>
                  </a:cubicBezTo>
                  <a:cubicBezTo>
                    <a:pt x="262" y="77"/>
                    <a:pt x="260" y="77"/>
                    <a:pt x="258" y="77"/>
                  </a:cubicBezTo>
                  <a:cubicBezTo>
                    <a:pt x="257" y="77"/>
                    <a:pt x="256" y="78"/>
                    <a:pt x="255" y="77"/>
                  </a:cubicBezTo>
                  <a:cubicBezTo>
                    <a:pt x="255" y="76"/>
                    <a:pt x="255" y="73"/>
                    <a:pt x="254" y="72"/>
                  </a:cubicBezTo>
                  <a:cubicBezTo>
                    <a:pt x="254" y="71"/>
                    <a:pt x="252" y="71"/>
                    <a:pt x="251" y="70"/>
                  </a:cubicBezTo>
                  <a:cubicBezTo>
                    <a:pt x="250" y="69"/>
                    <a:pt x="248" y="69"/>
                    <a:pt x="246" y="69"/>
                  </a:cubicBezTo>
                  <a:cubicBezTo>
                    <a:pt x="245" y="68"/>
                    <a:pt x="247" y="64"/>
                    <a:pt x="247" y="63"/>
                  </a:cubicBezTo>
                  <a:cubicBezTo>
                    <a:pt x="247" y="62"/>
                    <a:pt x="246" y="61"/>
                    <a:pt x="248" y="60"/>
                  </a:cubicBezTo>
                  <a:cubicBezTo>
                    <a:pt x="249" y="59"/>
                    <a:pt x="250" y="59"/>
                    <a:pt x="251" y="57"/>
                  </a:cubicBezTo>
                  <a:cubicBezTo>
                    <a:pt x="252" y="56"/>
                    <a:pt x="251" y="54"/>
                    <a:pt x="252" y="53"/>
                  </a:cubicBezTo>
                  <a:cubicBezTo>
                    <a:pt x="253" y="52"/>
                    <a:pt x="255" y="51"/>
                    <a:pt x="256" y="50"/>
                  </a:cubicBezTo>
                  <a:cubicBezTo>
                    <a:pt x="256" y="49"/>
                    <a:pt x="257" y="49"/>
                    <a:pt x="258" y="48"/>
                  </a:cubicBezTo>
                  <a:cubicBezTo>
                    <a:pt x="258" y="48"/>
                    <a:pt x="259" y="48"/>
                    <a:pt x="259" y="47"/>
                  </a:cubicBezTo>
                  <a:cubicBezTo>
                    <a:pt x="260" y="46"/>
                    <a:pt x="259" y="46"/>
                    <a:pt x="260" y="45"/>
                  </a:cubicBezTo>
                  <a:cubicBezTo>
                    <a:pt x="262" y="44"/>
                    <a:pt x="264" y="45"/>
                    <a:pt x="266" y="43"/>
                  </a:cubicBezTo>
                  <a:cubicBezTo>
                    <a:pt x="267" y="41"/>
                    <a:pt x="268" y="41"/>
                    <a:pt x="269" y="40"/>
                  </a:cubicBezTo>
                  <a:cubicBezTo>
                    <a:pt x="270" y="40"/>
                    <a:pt x="271" y="40"/>
                    <a:pt x="271" y="39"/>
                  </a:cubicBezTo>
                  <a:cubicBezTo>
                    <a:pt x="271" y="37"/>
                    <a:pt x="271" y="38"/>
                    <a:pt x="269" y="38"/>
                  </a:cubicBezTo>
                  <a:cubicBezTo>
                    <a:pt x="268" y="37"/>
                    <a:pt x="267" y="37"/>
                    <a:pt x="266" y="36"/>
                  </a:cubicBezTo>
                  <a:cubicBezTo>
                    <a:pt x="265" y="35"/>
                    <a:pt x="265" y="35"/>
                    <a:pt x="265" y="35"/>
                  </a:cubicBezTo>
                  <a:cubicBezTo>
                    <a:pt x="265" y="35"/>
                    <a:pt x="264" y="35"/>
                    <a:pt x="263" y="35"/>
                  </a:cubicBezTo>
                  <a:cubicBezTo>
                    <a:pt x="263" y="34"/>
                    <a:pt x="263" y="33"/>
                    <a:pt x="264" y="33"/>
                  </a:cubicBezTo>
                  <a:cubicBezTo>
                    <a:pt x="266" y="32"/>
                    <a:pt x="267" y="34"/>
                    <a:pt x="268" y="35"/>
                  </a:cubicBezTo>
                  <a:cubicBezTo>
                    <a:pt x="269" y="35"/>
                    <a:pt x="270" y="36"/>
                    <a:pt x="272" y="35"/>
                  </a:cubicBezTo>
                  <a:cubicBezTo>
                    <a:pt x="275" y="35"/>
                    <a:pt x="275" y="32"/>
                    <a:pt x="276" y="30"/>
                  </a:cubicBezTo>
                  <a:cubicBezTo>
                    <a:pt x="275" y="29"/>
                    <a:pt x="275" y="29"/>
                    <a:pt x="275" y="29"/>
                  </a:cubicBezTo>
                  <a:cubicBezTo>
                    <a:pt x="276" y="29"/>
                    <a:pt x="279" y="29"/>
                    <a:pt x="280" y="29"/>
                  </a:cubicBezTo>
                  <a:cubicBezTo>
                    <a:pt x="281" y="30"/>
                    <a:pt x="281" y="30"/>
                    <a:pt x="282" y="31"/>
                  </a:cubicBezTo>
                  <a:cubicBezTo>
                    <a:pt x="282" y="31"/>
                    <a:pt x="283" y="31"/>
                    <a:pt x="284" y="31"/>
                  </a:cubicBezTo>
                  <a:cubicBezTo>
                    <a:pt x="284" y="31"/>
                    <a:pt x="284" y="30"/>
                    <a:pt x="285" y="29"/>
                  </a:cubicBezTo>
                  <a:cubicBezTo>
                    <a:pt x="286" y="29"/>
                    <a:pt x="286" y="30"/>
                    <a:pt x="287" y="30"/>
                  </a:cubicBezTo>
                  <a:cubicBezTo>
                    <a:pt x="288" y="30"/>
                    <a:pt x="288" y="31"/>
                    <a:pt x="289" y="30"/>
                  </a:cubicBezTo>
                  <a:cubicBezTo>
                    <a:pt x="290" y="30"/>
                    <a:pt x="292" y="28"/>
                    <a:pt x="292" y="27"/>
                  </a:cubicBezTo>
                  <a:cubicBezTo>
                    <a:pt x="292" y="25"/>
                    <a:pt x="290" y="24"/>
                    <a:pt x="289" y="23"/>
                  </a:cubicBezTo>
                  <a:cubicBezTo>
                    <a:pt x="289" y="22"/>
                    <a:pt x="289" y="22"/>
                    <a:pt x="289" y="22"/>
                  </a:cubicBezTo>
                  <a:cubicBezTo>
                    <a:pt x="288" y="22"/>
                    <a:pt x="288" y="22"/>
                    <a:pt x="288" y="21"/>
                  </a:cubicBezTo>
                  <a:cubicBezTo>
                    <a:pt x="287" y="20"/>
                    <a:pt x="289" y="20"/>
                    <a:pt x="290" y="20"/>
                  </a:cubicBezTo>
                  <a:cubicBezTo>
                    <a:pt x="290" y="20"/>
                    <a:pt x="290" y="20"/>
                    <a:pt x="291" y="20"/>
                  </a:cubicBezTo>
                  <a:cubicBezTo>
                    <a:pt x="292" y="20"/>
                    <a:pt x="293" y="20"/>
                    <a:pt x="292" y="18"/>
                  </a:cubicBezTo>
                  <a:cubicBezTo>
                    <a:pt x="291" y="17"/>
                    <a:pt x="290" y="17"/>
                    <a:pt x="289" y="16"/>
                  </a:cubicBezTo>
                  <a:cubicBezTo>
                    <a:pt x="287" y="14"/>
                    <a:pt x="287" y="14"/>
                    <a:pt x="285" y="14"/>
                  </a:cubicBezTo>
                  <a:cubicBezTo>
                    <a:pt x="283" y="14"/>
                    <a:pt x="282" y="14"/>
                    <a:pt x="281" y="14"/>
                  </a:cubicBezTo>
                  <a:cubicBezTo>
                    <a:pt x="279" y="14"/>
                    <a:pt x="279" y="14"/>
                    <a:pt x="278" y="15"/>
                  </a:cubicBezTo>
                  <a:cubicBezTo>
                    <a:pt x="278" y="17"/>
                    <a:pt x="281" y="17"/>
                    <a:pt x="279" y="19"/>
                  </a:cubicBezTo>
                  <a:cubicBezTo>
                    <a:pt x="279" y="20"/>
                    <a:pt x="278" y="21"/>
                    <a:pt x="277" y="22"/>
                  </a:cubicBezTo>
                  <a:cubicBezTo>
                    <a:pt x="276" y="24"/>
                    <a:pt x="276" y="25"/>
                    <a:pt x="274" y="25"/>
                  </a:cubicBezTo>
                  <a:cubicBezTo>
                    <a:pt x="273" y="27"/>
                    <a:pt x="269" y="24"/>
                    <a:pt x="269" y="23"/>
                  </a:cubicBezTo>
                  <a:cubicBezTo>
                    <a:pt x="268" y="22"/>
                    <a:pt x="271" y="21"/>
                    <a:pt x="270" y="19"/>
                  </a:cubicBezTo>
                  <a:cubicBezTo>
                    <a:pt x="269" y="18"/>
                    <a:pt x="268" y="19"/>
                    <a:pt x="268" y="18"/>
                  </a:cubicBezTo>
                  <a:cubicBezTo>
                    <a:pt x="267" y="17"/>
                    <a:pt x="266" y="16"/>
                    <a:pt x="265" y="16"/>
                  </a:cubicBezTo>
                  <a:cubicBezTo>
                    <a:pt x="262" y="17"/>
                    <a:pt x="263" y="21"/>
                    <a:pt x="261" y="19"/>
                  </a:cubicBezTo>
                  <a:cubicBezTo>
                    <a:pt x="259" y="18"/>
                    <a:pt x="260" y="17"/>
                    <a:pt x="259" y="15"/>
                  </a:cubicBezTo>
                  <a:cubicBezTo>
                    <a:pt x="259" y="13"/>
                    <a:pt x="257" y="14"/>
                    <a:pt x="256" y="12"/>
                  </a:cubicBezTo>
                  <a:cubicBezTo>
                    <a:pt x="255" y="10"/>
                    <a:pt x="257" y="11"/>
                    <a:pt x="257" y="10"/>
                  </a:cubicBezTo>
                  <a:cubicBezTo>
                    <a:pt x="257" y="9"/>
                    <a:pt x="255" y="8"/>
                    <a:pt x="255" y="8"/>
                  </a:cubicBezTo>
                  <a:cubicBezTo>
                    <a:pt x="254" y="7"/>
                    <a:pt x="254" y="6"/>
                    <a:pt x="254" y="6"/>
                  </a:cubicBezTo>
                  <a:cubicBezTo>
                    <a:pt x="254" y="5"/>
                    <a:pt x="253" y="5"/>
                    <a:pt x="253" y="5"/>
                  </a:cubicBezTo>
                  <a:cubicBezTo>
                    <a:pt x="251" y="4"/>
                    <a:pt x="251" y="2"/>
                    <a:pt x="249" y="2"/>
                  </a:cubicBezTo>
                  <a:cubicBezTo>
                    <a:pt x="248" y="0"/>
                    <a:pt x="245" y="1"/>
                    <a:pt x="244" y="2"/>
                  </a:cubicBezTo>
                  <a:cubicBezTo>
                    <a:pt x="242" y="3"/>
                    <a:pt x="242" y="6"/>
                    <a:pt x="242" y="8"/>
                  </a:cubicBezTo>
                  <a:cubicBezTo>
                    <a:pt x="242" y="9"/>
                    <a:pt x="242" y="10"/>
                    <a:pt x="242" y="10"/>
                  </a:cubicBezTo>
                  <a:cubicBezTo>
                    <a:pt x="243" y="11"/>
                    <a:pt x="243" y="11"/>
                    <a:pt x="243" y="11"/>
                  </a:cubicBezTo>
                  <a:cubicBezTo>
                    <a:pt x="243" y="11"/>
                    <a:pt x="244" y="11"/>
                    <a:pt x="244" y="11"/>
                  </a:cubicBezTo>
                  <a:cubicBezTo>
                    <a:pt x="246" y="11"/>
                    <a:pt x="246" y="13"/>
                    <a:pt x="248" y="13"/>
                  </a:cubicBezTo>
                  <a:cubicBezTo>
                    <a:pt x="248" y="13"/>
                    <a:pt x="249" y="13"/>
                    <a:pt x="249" y="13"/>
                  </a:cubicBezTo>
                  <a:cubicBezTo>
                    <a:pt x="250" y="13"/>
                    <a:pt x="252" y="13"/>
                    <a:pt x="252" y="14"/>
                  </a:cubicBezTo>
                  <a:cubicBezTo>
                    <a:pt x="253" y="15"/>
                    <a:pt x="251" y="17"/>
                    <a:pt x="250" y="18"/>
                  </a:cubicBezTo>
                  <a:cubicBezTo>
                    <a:pt x="249" y="19"/>
                    <a:pt x="248" y="20"/>
                    <a:pt x="247" y="21"/>
                  </a:cubicBezTo>
                  <a:cubicBezTo>
                    <a:pt x="247" y="22"/>
                    <a:pt x="246" y="23"/>
                    <a:pt x="246" y="23"/>
                  </a:cubicBezTo>
                  <a:cubicBezTo>
                    <a:pt x="246" y="24"/>
                    <a:pt x="246" y="25"/>
                    <a:pt x="246" y="26"/>
                  </a:cubicBezTo>
                  <a:cubicBezTo>
                    <a:pt x="245" y="27"/>
                    <a:pt x="244" y="27"/>
                    <a:pt x="243" y="26"/>
                  </a:cubicBezTo>
                  <a:cubicBezTo>
                    <a:pt x="241" y="25"/>
                    <a:pt x="242" y="23"/>
                    <a:pt x="242" y="21"/>
                  </a:cubicBezTo>
                  <a:cubicBezTo>
                    <a:pt x="241" y="21"/>
                    <a:pt x="241" y="21"/>
                    <a:pt x="241" y="21"/>
                  </a:cubicBezTo>
                  <a:cubicBezTo>
                    <a:pt x="241" y="20"/>
                    <a:pt x="243" y="19"/>
                    <a:pt x="243" y="18"/>
                  </a:cubicBezTo>
                  <a:cubicBezTo>
                    <a:pt x="244" y="15"/>
                    <a:pt x="241" y="16"/>
                    <a:pt x="240" y="15"/>
                  </a:cubicBezTo>
                  <a:cubicBezTo>
                    <a:pt x="238" y="14"/>
                    <a:pt x="239" y="13"/>
                    <a:pt x="237" y="13"/>
                  </a:cubicBezTo>
                  <a:cubicBezTo>
                    <a:pt x="235" y="12"/>
                    <a:pt x="233" y="14"/>
                    <a:pt x="233" y="16"/>
                  </a:cubicBezTo>
                  <a:cubicBezTo>
                    <a:pt x="233" y="16"/>
                    <a:pt x="233" y="17"/>
                    <a:pt x="233" y="18"/>
                  </a:cubicBezTo>
                  <a:cubicBezTo>
                    <a:pt x="234" y="19"/>
                    <a:pt x="235" y="18"/>
                    <a:pt x="236" y="19"/>
                  </a:cubicBezTo>
                  <a:cubicBezTo>
                    <a:pt x="236" y="19"/>
                    <a:pt x="236" y="22"/>
                    <a:pt x="236" y="22"/>
                  </a:cubicBezTo>
                  <a:cubicBezTo>
                    <a:pt x="235" y="24"/>
                    <a:pt x="234" y="24"/>
                    <a:pt x="233" y="24"/>
                  </a:cubicBezTo>
                  <a:cubicBezTo>
                    <a:pt x="232" y="24"/>
                    <a:pt x="231" y="24"/>
                    <a:pt x="230" y="24"/>
                  </a:cubicBezTo>
                  <a:cubicBezTo>
                    <a:pt x="229" y="24"/>
                    <a:pt x="229" y="24"/>
                    <a:pt x="229" y="24"/>
                  </a:cubicBezTo>
                  <a:cubicBezTo>
                    <a:pt x="227" y="25"/>
                    <a:pt x="227" y="24"/>
                    <a:pt x="226" y="24"/>
                  </a:cubicBezTo>
                  <a:cubicBezTo>
                    <a:pt x="225" y="24"/>
                    <a:pt x="225" y="24"/>
                    <a:pt x="224" y="24"/>
                  </a:cubicBezTo>
                  <a:cubicBezTo>
                    <a:pt x="224" y="24"/>
                    <a:pt x="223" y="24"/>
                    <a:pt x="223" y="24"/>
                  </a:cubicBezTo>
                  <a:cubicBezTo>
                    <a:pt x="222" y="24"/>
                    <a:pt x="222" y="24"/>
                    <a:pt x="221" y="24"/>
                  </a:cubicBezTo>
                  <a:cubicBezTo>
                    <a:pt x="220" y="24"/>
                    <a:pt x="219" y="24"/>
                    <a:pt x="218" y="24"/>
                  </a:cubicBezTo>
                  <a:cubicBezTo>
                    <a:pt x="217" y="24"/>
                    <a:pt x="217" y="23"/>
                    <a:pt x="216" y="23"/>
                  </a:cubicBezTo>
                  <a:cubicBezTo>
                    <a:pt x="215" y="23"/>
                    <a:pt x="214" y="23"/>
                    <a:pt x="214" y="23"/>
                  </a:cubicBezTo>
                  <a:cubicBezTo>
                    <a:pt x="213" y="23"/>
                    <a:pt x="213" y="23"/>
                    <a:pt x="212" y="22"/>
                  </a:cubicBezTo>
                  <a:cubicBezTo>
                    <a:pt x="211" y="22"/>
                    <a:pt x="210" y="21"/>
                    <a:pt x="208" y="22"/>
                  </a:cubicBezTo>
                  <a:cubicBezTo>
                    <a:pt x="208" y="22"/>
                    <a:pt x="204" y="23"/>
                    <a:pt x="204" y="23"/>
                  </a:cubicBezTo>
                  <a:cubicBezTo>
                    <a:pt x="203" y="24"/>
                    <a:pt x="205" y="27"/>
                    <a:pt x="205" y="28"/>
                  </a:cubicBezTo>
                  <a:cubicBezTo>
                    <a:pt x="205" y="28"/>
                    <a:pt x="205" y="29"/>
                    <a:pt x="205" y="30"/>
                  </a:cubicBezTo>
                  <a:cubicBezTo>
                    <a:pt x="202" y="30"/>
                    <a:pt x="202" y="29"/>
                    <a:pt x="202" y="27"/>
                  </a:cubicBezTo>
                  <a:cubicBezTo>
                    <a:pt x="201" y="25"/>
                    <a:pt x="199" y="25"/>
                    <a:pt x="198" y="25"/>
                  </a:cubicBezTo>
                  <a:cubicBezTo>
                    <a:pt x="197" y="25"/>
                    <a:pt x="196" y="25"/>
                    <a:pt x="196" y="25"/>
                  </a:cubicBezTo>
                  <a:cubicBezTo>
                    <a:pt x="195" y="25"/>
                    <a:pt x="194" y="24"/>
                    <a:pt x="193" y="24"/>
                  </a:cubicBezTo>
                  <a:cubicBezTo>
                    <a:pt x="191" y="23"/>
                    <a:pt x="189" y="24"/>
                    <a:pt x="187" y="25"/>
                  </a:cubicBezTo>
                  <a:cubicBezTo>
                    <a:pt x="186" y="25"/>
                    <a:pt x="186" y="25"/>
                    <a:pt x="185" y="25"/>
                  </a:cubicBezTo>
                  <a:cubicBezTo>
                    <a:pt x="184" y="25"/>
                    <a:pt x="184" y="24"/>
                    <a:pt x="184" y="24"/>
                  </a:cubicBezTo>
                  <a:cubicBezTo>
                    <a:pt x="183" y="24"/>
                    <a:pt x="181" y="25"/>
                    <a:pt x="180" y="25"/>
                  </a:cubicBezTo>
                  <a:cubicBezTo>
                    <a:pt x="180" y="25"/>
                    <a:pt x="176" y="24"/>
                    <a:pt x="178" y="23"/>
                  </a:cubicBezTo>
                  <a:cubicBezTo>
                    <a:pt x="178" y="23"/>
                    <a:pt x="179" y="23"/>
                    <a:pt x="179" y="23"/>
                  </a:cubicBezTo>
                  <a:cubicBezTo>
                    <a:pt x="179" y="23"/>
                    <a:pt x="180" y="23"/>
                    <a:pt x="180" y="23"/>
                  </a:cubicBezTo>
                  <a:cubicBezTo>
                    <a:pt x="180" y="22"/>
                    <a:pt x="180" y="20"/>
                    <a:pt x="180" y="20"/>
                  </a:cubicBezTo>
                  <a:cubicBezTo>
                    <a:pt x="180" y="18"/>
                    <a:pt x="179" y="18"/>
                    <a:pt x="177" y="18"/>
                  </a:cubicBezTo>
                  <a:cubicBezTo>
                    <a:pt x="174" y="18"/>
                    <a:pt x="171" y="18"/>
                    <a:pt x="168" y="17"/>
                  </a:cubicBezTo>
                  <a:cubicBezTo>
                    <a:pt x="167" y="17"/>
                    <a:pt x="165" y="16"/>
                    <a:pt x="164" y="16"/>
                  </a:cubicBezTo>
                  <a:cubicBezTo>
                    <a:pt x="163" y="15"/>
                    <a:pt x="162" y="15"/>
                    <a:pt x="162" y="14"/>
                  </a:cubicBezTo>
                  <a:cubicBezTo>
                    <a:pt x="161" y="14"/>
                    <a:pt x="161" y="13"/>
                    <a:pt x="161" y="13"/>
                  </a:cubicBezTo>
                  <a:cubicBezTo>
                    <a:pt x="160" y="12"/>
                    <a:pt x="158" y="13"/>
                    <a:pt x="157" y="12"/>
                  </a:cubicBezTo>
                  <a:cubicBezTo>
                    <a:pt x="156" y="12"/>
                    <a:pt x="156" y="11"/>
                    <a:pt x="155" y="12"/>
                  </a:cubicBezTo>
                  <a:cubicBezTo>
                    <a:pt x="154" y="12"/>
                    <a:pt x="153" y="12"/>
                    <a:pt x="153" y="13"/>
                  </a:cubicBezTo>
                  <a:cubicBezTo>
                    <a:pt x="152" y="13"/>
                    <a:pt x="151" y="14"/>
                    <a:pt x="150" y="14"/>
                  </a:cubicBezTo>
                  <a:cubicBezTo>
                    <a:pt x="149" y="15"/>
                    <a:pt x="148" y="15"/>
                    <a:pt x="148" y="15"/>
                  </a:cubicBezTo>
                  <a:cubicBezTo>
                    <a:pt x="147" y="15"/>
                    <a:pt x="147" y="16"/>
                    <a:pt x="146" y="16"/>
                  </a:cubicBezTo>
                  <a:cubicBezTo>
                    <a:pt x="146" y="14"/>
                    <a:pt x="147" y="12"/>
                    <a:pt x="144" y="13"/>
                  </a:cubicBezTo>
                  <a:cubicBezTo>
                    <a:pt x="143" y="13"/>
                    <a:pt x="142" y="15"/>
                    <a:pt x="141" y="14"/>
                  </a:cubicBezTo>
                  <a:cubicBezTo>
                    <a:pt x="139" y="14"/>
                    <a:pt x="139" y="10"/>
                    <a:pt x="137" y="9"/>
                  </a:cubicBezTo>
                  <a:cubicBezTo>
                    <a:pt x="137" y="9"/>
                    <a:pt x="136" y="9"/>
                    <a:pt x="135" y="9"/>
                  </a:cubicBezTo>
                  <a:cubicBezTo>
                    <a:pt x="134" y="8"/>
                    <a:pt x="134" y="8"/>
                    <a:pt x="134" y="8"/>
                  </a:cubicBezTo>
                  <a:cubicBezTo>
                    <a:pt x="133" y="10"/>
                    <a:pt x="134" y="11"/>
                    <a:pt x="132" y="12"/>
                  </a:cubicBezTo>
                  <a:cubicBezTo>
                    <a:pt x="131" y="13"/>
                    <a:pt x="130" y="12"/>
                    <a:pt x="128" y="13"/>
                  </a:cubicBezTo>
                  <a:cubicBezTo>
                    <a:pt x="127" y="14"/>
                    <a:pt x="126" y="15"/>
                    <a:pt x="124" y="15"/>
                  </a:cubicBezTo>
                  <a:cubicBezTo>
                    <a:pt x="122" y="16"/>
                    <a:pt x="121" y="16"/>
                    <a:pt x="120" y="17"/>
                  </a:cubicBezTo>
                  <a:cubicBezTo>
                    <a:pt x="118" y="19"/>
                    <a:pt x="117" y="18"/>
                    <a:pt x="115" y="16"/>
                  </a:cubicBezTo>
                  <a:cubicBezTo>
                    <a:pt x="113" y="15"/>
                    <a:pt x="111" y="15"/>
                    <a:pt x="108" y="15"/>
                  </a:cubicBezTo>
                  <a:cubicBezTo>
                    <a:pt x="108" y="16"/>
                    <a:pt x="108" y="17"/>
                    <a:pt x="108" y="18"/>
                  </a:cubicBezTo>
                  <a:cubicBezTo>
                    <a:pt x="106" y="18"/>
                    <a:pt x="104" y="17"/>
                    <a:pt x="102" y="17"/>
                  </a:cubicBezTo>
                  <a:cubicBezTo>
                    <a:pt x="100" y="17"/>
                    <a:pt x="99" y="17"/>
                    <a:pt x="97" y="16"/>
                  </a:cubicBezTo>
                  <a:cubicBezTo>
                    <a:pt x="96" y="15"/>
                    <a:pt x="95" y="15"/>
                    <a:pt x="95" y="14"/>
                  </a:cubicBezTo>
                  <a:cubicBezTo>
                    <a:pt x="94" y="14"/>
                    <a:pt x="93" y="14"/>
                    <a:pt x="92" y="14"/>
                  </a:cubicBezTo>
                  <a:cubicBezTo>
                    <a:pt x="92" y="14"/>
                    <a:pt x="91" y="14"/>
                    <a:pt x="91" y="14"/>
                  </a:cubicBezTo>
                  <a:cubicBezTo>
                    <a:pt x="89" y="14"/>
                    <a:pt x="89" y="13"/>
                    <a:pt x="88" y="12"/>
                  </a:cubicBezTo>
                  <a:cubicBezTo>
                    <a:pt x="87" y="11"/>
                    <a:pt x="85" y="10"/>
                    <a:pt x="84" y="10"/>
                  </a:cubicBezTo>
                  <a:cubicBezTo>
                    <a:pt x="82" y="10"/>
                    <a:pt x="81" y="10"/>
                    <a:pt x="80" y="10"/>
                  </a:cubicBezTo>
                  <a:cubicBezTo>
                    <a:pt x="78" y="10"/>
                    <a:pt x="77" y="10"/>
                    <a:pt x="75" y="10"/>
                  </a:cubicBezTo>
                  <a:cubicBezTo>
                    <a:pt x="73" y="10"/>
                    <a:pt x="70" y="9"/>
                    <a:pt x="67" y="9"/>
                  </a:cubicBezTo>
                  <a:cubicBezTo>
                    <a:pt x="66" y="9"/>
                    <a:pt x="65" y="8"/>
                    <a:pt x="63" y="8"/>
                  </a:cubicBezTo>
                  <a:cubicBezTo>
                    <a:pt x="61" y="8"/>
                    <a:pt x="60" y="8"/>
                    <a:pt x="58" y="8"/>
                  </a:cubicBezTo>
                  <a:cubicBezTo>
                    <a:pt x="57" y="8"/>
                    <a:pt x="57" y="8"/>
                    <a:pt x="55" y="7"/>
                  </a:cubicBezTo>
                  <a:cubicBezTo>
                    <a:pt x="55" y="7"/>
                    <a:pt x="54" y="6"/>
                    <a:pt x="53" y="6"/>
                  </a:cubicBezTo>
                  <a:cubicBezTo>
                    <a:pt x="53" y="5"/>
                    <a:pt x="51" y="5"/>
                    <a:pt x="50" y="5"/>
                  </a:cubicBezTo>
                  <a:cubicBezTo>
                    <a:pt x="48" y="4"/>
                    <a:pt x="47" y="5"/>
                    <a:pt x="46" y="6"/>
                  </a:cubicBezTo>
                  <a:cubicBezTo>
                    <a:pt x="45" y="6"/>
                    <a:pt x="42" y="6"/>
                    <a:pt x="42" y="7"/>
                  </a:cubicBezTo>
                  <a:cubicBezTo>
                    <a:pt x="42" y="7"/>
                    <a:pt x="42" y="7"/>
                    <a:pt x="42" y="7"/>
                  </a:cubicBezTo>
                  <a:cubicBezTo>
                    <a:pt x="41" y="6"/>
                    <a:pt x="41" y="4"/>
                    <a:pt x="40" y="3"/>
                  </a:cubicBezTo>
                  <a:cubicBezTo>
                    <a:pt x="40" y="2"/>
                    <a:pt x="37" y="2"/>
                    <a:pt x="36" y="2"/>
                  </a:cubicBezTo>
                  <a:cubicBezTo>
                    <a:pt x="34" y="3"/>
                    <a:pt x="35" y="3"/>
                    <a:pt x="34" y="4"/>
                  </a:cubicBezTo>
                  <a:cubicBezTo>
                    <a:pt x="33" y="6"/>
                    <a:pt x="31" y="6"/>
                    <a:pt x="29" y="6"/>
                  </a:cubicBezTo>
                  <a:cubicBezTo>
                    <a:pt x="26" y="7"/>
                    <a:pt x="26" y="7"/>
                    <a:pt x="26" y="10"/>
                  </a:cubicBezTo>
                  <a:cubicBezTo>
                    <a:pt x="25" y="10"/>
                    <a:pt x="24" y="10"/>
                    <a:pt x="23" y="10"/>
                  </a:cubicBezTo>
                  <a:cubicBezTo>
                    <a:pt x="21" y="10"/>
                    <a:pt x="18" y="10"/>
                    <a:pt x="17" y="11"/>
                  </a:cubicBezTo>
                  <a:cubicBezTo>
                    <a:pt x="15" y="14"/>
                    <a:pt x="16" y="16"/>
                    <a:pt x="13" y="17"/>
                  </a:cubicBezTo>
                  <a:cubicBezTo>
                    <a:pt x="11" y="17"/>
                    <a:pt x="2" y="17"/>
                    <a:pt x="4" y="21"/>
                  </a:cubicBezTo>
                  <a:cubicBezTo>
                    <a:pt x="5" y="22"/>
                    <a:pt x="7" y="21"/>
                    <a:pt x="7" y="22"/>
                  </a:cubicBezTo>
                  <a:cubicBezTo>
                    <a:pt x="9" y="22"/>
                    <a:pt x="9" y="23"/>
                    <a:pt x="9" y="23"/>
                  </a:cubicBezTo>
                  <a:cubicBezTo>
                    <a:pt x="11" y="24"/>
                    <a:pt x="10" y="24"/>
                    <a:pt x="12" y="25"/>
                  </a:cubicBezTo>
                  <a:cubicBezTo>
                    <a:pt x="14" y="25"/>
                    <a:pt x="14" y="26"/>
                    <a:pt x="15" y="27"/>
                  </a:cubicBezTo>
                  <a:cubicBezTo>
                    <a:pt x="17" y="28"/>
                    <a:pt x="20" y="27"/>
                    <a:pt x="22" y="28"/>
                  </a:cubicBezTo>
                  <a:cubicBezTo>
                    <a:pt x="23" y="29"/>
                    <a:pt x="25" y="30"/>
                    <a:pt x="26" y="30"/>
                  </a:cubicBezTo>
                  <a:cubicBezTo>
                    <a:pt x="24" y="33"/>
                    <a:pt x="20" y="32"/>
                    <a:pt x="18" y="32"/>
                  </a:cubicBezTo>
                  <a:cubicBezTo>
                    <a:pt x="17" y="32"/>
                    <a:pt x="17" y="32"/>
                    <a:pt x="16" y="32"/>
                  </a:cubicBezTo>
                  <a:cubicBezTo>
                    <a:pt x="15" y="32"/>
                    <a:pt x="13" y="33"/>
                    <a:pt x="13" y="30"/>
                  </a:cubicBezTo>
                  <a:cubicBezTo>
                    <a:pt x="13" y="30"/>
                    <a:pt x="11" y="30"/>
                    <a:pt x="11" y="30"/>
                  </a:cubicBezTo>
                  <a:cubicBezTo>
                    <a:pt x="10" y="30"/>
                    <a:pt x="9" y="32"/>
                    <a:pt x="9" y="32"/>
                  </a:cubicBezTo>
                  <a:cubicBezTo>
                    <a:pt x="8" y="32"/>
                    <a:pt x="7" y="32"/>
                    <a:pt x="6" y="32"/>
                  </a:cubicBezTo>
                  <a:cubicBezTo>
                    <a:pt x="5" y="32"/>
                    <a:pt x="4" y="32"/>
                    <a:pt x="4" y="33"/>
                  </a:cubicBezTo>
                  <a:cubicBezTo>
                    <a:pt x="0" y="35"/>
                    <a:pt x="4" y="42"/>
                    <a:pt x="8" y="41"/>
                  </a:cubicBezTo>
                  <a:cubicBezTo>
                    <a:pt x="9" y="41"/>
                    <a:pt x="12" y="39"/>
                    <a:pt x="13" y="40"/>
                  </a:cubicBezTo>
                  <a:cubicBezTo>
                    <a:pt x="15" y="40"/>
                    <a:pt x="16" y="41"/>
                    <a:pt x="17" y="40"/>
                  </a:cubicBezTo>
                  <a:cubicBezTo>
                    <a:pt x="20" y="40"/>
                    <a:pt x="24" y="37"/>
                    <a:pt x="24" y="42"/>
                  </a:cubicBezTo>
                  <a:cubicBezTo>
                    <a:pt x="24" y="45"/>
                    <a:pt x="21" y="45"/>
                    <a:pt x="19" y="46"/>
                  </a:cubicBezTo>
                  <a:cubicBezTo>
                    <a:pt x="17" y="46"/>
                    <a:pt x="16" y="47"/>
                    <a:pt x="14" y="48"/>
                  </a:cubicBezTo>
                  <a:cubicBezTo>
                    <a:pt x="13" y="49"/>
                    <a:pt x="11" y="49"/>
                    <a:pt x="11" y="52"/>
                  </a:cubicBezTo>
                  <a:cubicBezTo>
                    <a:pt x="11" y="52"/>
                    <a:pt x="11" y="53"/>
                    <a:pt x="11" y="54"/>
                  </a:cubicBezTo>
                  <a:cubicBezTo>
                    <a:pt x="10" y="55"/>
                    <a:pt x="9" y="56"/>
                    <a:pt x="9" y="57"/>
                  </a:cubicBezTo>
                  <a:cubicBezTo>
                    <a:pt x="8" y="63"/>
                    <a:pt x="17" y="61"/>
                    <a:pt x="19" y="63"/>
                  </a:cubicBezTo>
                  <a:cubicBezTo>
                    <a:pt x="20" y="65"/>
                    <a:pt x="19" y="67"/>
                    <a:pt x="22" y="68"/>
                  </a:cubicBezTo>
                  <a:cubicBezTo>
                    <a:pt x="23" y="68"/>
                    <a:pt x="24" y="68"/>
                    <a:pt x="25" y="68"/>
                  </a:cubicBezTo>
                  <a:cubicBezTo>
                    <a:pt x="26" y="68"/>
                    <a:pt x="28" y="68"/>
                    <a:pt x="29" y="68"/>
                  </a:cubicBezTo>
                  <a:cubicBezTo>
                    <a:pt x="30" y="69"/>
                    <a:pt x="31" y="70"/>
                    <a:pt x="33" y="70"/>
                  </a:cubicBezTo>
                  <a:cubicBezTo>
                    <a:pt x="33" y="70"/>
                    <a:pt x="34" y="70"/>
                    <a:pt x="34" y="70"/>
                  </a:cubicBezTo>
                  <a:cubicBezTo>
                    <a:pt x="35" y="70"/>
                    <a:pt x="35" y="70"/>
                    <a:pt x="35" y="71"/>
                  </a:cubicBezTo>
                  <a:cubicBezTo>
                    <a:pt x="36" y="72"/>
                    <a:pt x="35" y="75"/>
                    <a:pt x="34" y="75"/>
                  </a:cubicBezTo>
                  <a:cubicBezTo>
                    <a:pt x="33" y="76"/>
                    <a:pt x="33" y="76"/>
                    <a:pt x="32" y="77"/>
                  </a:cubicBezTo>
                  <a:cubicBezTo>
                    <a:pt x="31" y="77"/>
                    <a:pt x="31" y="78"/>
                    <a:pt x="30" y="79"/>
                  </a:cubicBezTo>
                  <a:cubicBezTo>
                    <a:pt x="28" y="80"/>
                    <a:pt x="25" y="80"/>
                    <a:pt x="22" y="81"/>
                  </a:cubicBezTo>
                  <a:cubicBezTo>
                    <a:pt x="20" y="82"/>
                    <a:pt x="19" y="84"/>
                    <a:pt x="17" y="84"/>
                  </a:cubicBezTo>
                  <a:cubicBezTo>
                    <a:pt x="16" y="85"/>
                    <a:pt x="14" y="84"/>
                    <a:pt x="13" y="86"/>
                  </a:cubicBezTo>
                  <a:cubicBezTo>
                    <a:pt x="12" y="87"/>
                    <a:pt x="12" y="88"/>
                    <a:pt x="12" y="89"/>
                  </a:cubicBezTo>
                  <a:cubicBezTo>
                    <a:pt x="14" y="90"/>
                    <a:pt x="15" y="88"/>
                    <a:pt x="16" y="87"/>
                  </a:cubicBezTo>
                  <a:cubicBezTo>
                    <a:pt x="17" y="86"/>
                    <a:pt x="19" y="86"/>
                    <a:pt x="20" y="86"/>
                  </a:cubicBezTo>
                  <a:cubicBezTo>
                    <a:pt x="22" y="86"/>
                    <a:pt x="23" y="86"/>
                    <a:pt x="24" y="85"/>
                  </a:cubicBezTo>
                  <a:cubicBezTo>
                    <a:pt x="26" y="84"/>
                    <a:pt x="27" y="81"/>
                    <a:pt x="29" y="81"/>
                  </a:cubicBezTo>
                  <a:cubicBezTo>
                    <a:pt x="30" y="80"/>
                    <a:pt x="31" y="80"/>
                    <a:pt x="32" y="80"/>
                  </a:cubicBezTo>
                  <a:cubicBezTo>
                    <a:pt x="34" y="79"/>
                    <a:pt x="35" y="78"/>
                    <a:pt x="37" y="77"/>
                  </a:cubicBezTo>
                  <a:cubicBezTo>
                    <a:pt x="40" y="75"/>
                    <a:pt x="43" y="74"/>
                    <a:pt x="46" y="73"/>
                  </a:cubicBezTo>
                  <a:cubicBezTo>
                    <a:pt x="49" y="71"/>
                    <a:pt x="47" y="70"/>
                    <a:pt x="47" y="67"/>
                  </a:cubicBezTo>
                  <a:cubicBezTo>
                    <a:pt x="46" y="64"/>
                    <a:pt x="51" y="63"/>
                    <a:pt x="52" y="61"/>
                  </a:cubicBezTo>
                  <a:cubicBezTo>
                    <a:pt x="53" y="60"/>
                    <a:pt x="55" y="57"/>
                    <a:pt x="56" y="59"/>
                  </a:cubicBezTo>
                  <a:cubicBezTo>
                    <a:pt x="59" y="60"/>
                    <a:pt x="54" y="63"/>
                    <a:pt x="54" y="65"/>
                  </a:cubicBezTo>
                  <a:cubicBezTo>
                    <a:pt x="55" y="65"/>
                    <a:pt x="56" y="66"/>
                    <a:pt x="56" y="67"/>
                  </a:cubicBezTo>
                  <a:cubicBezTo>
                    <a:pt x="60" y="67"/>
                    <a:pt x="63" y="65"/>
                    <a:pt x="65" y="61"/>
                  </a:cubicBezTo>
                  <a:cubicBezTo>
                    <a:pt x="65" y="60"/>
                    <a:pt x="65" y="58"/>
                    <a:pt x="67" y="59"/>
                  </a:cubicBezTo>
                  <a:cubicBezTo>
                    <a:pt x="69" y="59"/>
                    <a:pt x="69" y="60"/>
                    <a:pt x="70" y="60"/>
                  </a:cubicBezTo>
                  <a:cubicBezTo>
                    <a:pt x="70" y="61"/>
                    <a:pt x="75" y="61"/>
                    <a:pt x="72" y="62"/>
                  </a:cubicBezTo>
                  <a:cubicBezTo>
                    <a:pt x="74" y="64"/>
                    <a:pt x="78" y="64"/>
                    <a:pt x="80" y="64"/>
                  </a:cubicBezTo>
                  <a:cubicBezTo>
                    <a:pt x="83" y="64"/>
                    <a:pt x="86" y="63"/>
                    <a:pt x="88" y="64"/>
                  </a:cubicBezTo>
                  <a:cubicBezTo>
                    <a:pt x="89" y="65"/>
                    <a:pt x="89" y="65"/>
                    <a:pt x="90" y="65"/>
                  </a:cubicBezTo>
                  <a:cubicBezTo>
                    <a:pt x="91" y="65"/>
                    <a:pt x="92" y="64"/>
                    <a:pt x="92" y="65"/>
                  </a:cubicBezTo>
                  <a:cubicBezTo>
                    <a:pt x="93" y="65"/>
                    <a:pt x="93" y="66"/>
                    <a:pt x="93" y="66"/>
                  </a:cubicBezTo>
                  <a:cubicBezTo>
                    <a:pt x="94" y="66"/>
                    <a:pt x="96" y="66"/>
                    <a:pt x="97" y="67"/>
                  </a:cubicBezTo>
                  <a:cubicBezTo>
                    <a:pt x="99" y="68"/>
                    <a:pt x="102" y="71"/>
                    <a:pt x="105" y="71"/>
                  </a:cubicBezTo>
                  <a:cubicBezTo>
                    <a:pt x="105" y="71"/>
                    <a:pt x="107" y="71"/>
                    <a:pt x="108" y="70"/>
                  </a:cubicBezTo>
                  <a:cubicBezTo>
                    <a:pt x="110" y="69"/>
                    <a:pt x="112" y="68"/>
                    <a:pt x="113" y="70"/>
                  </a:cubicBezTo>
                  <a:cubicBezTo>
                    <a:pt x="114" y="70"/>
                    <a:pt x="113" y="72"/>
                    <a:pt x="114" y="73"/>
                  </a:cubicBezTo>
                  <a:cubicBezTo>
                    <a:pt x="115" y="74"/>
                    <a:pt x="116" y="73"/>
                    <a:pt x="117" y="74"/>
                  </a:cubicBezTo>
                  <a:cubicBezTo>
                    <a:pt x="118" y="74"/>
                    <a:pt x="118" y="75"/>
                    <a:pt x="119" y="76"/>
                  </a:cubicBezTo>
                  <a:cubicBezTo>
                    <a:pt x="119" y="77"/>
                    <a:pt x="119" y="77"/>
                    <a:pt x="120" y="78"/>
                  </a:cubicBezTo>
                  <a:cubicBezTo>
                    <a:pt x="121" y="79"/>
                    <a:pt x="121" y="80"/>
                    <a:pt x="122" y="80"/>
                  </a:cubicBezTo>
                  <a:cubicBezTo>
                    <a:pt x="122" y="81"/>
                    <a:pt x="124" y="81"/>
                    <a:pt x="124" y="81"/>
                  </a:cubicBezTo>
                  <a:cubicBezTo>
                    <a:pt x="125" y="82"/>
                    <a:pt x="125" y="85"/>
                    <a:pt x="126" y="86"/>
                  </a:cubicBezTo>
                  <a:cubicBezTo>
                    <a:pt x="127" y="87"/>
                    <a:pt x="128" y="88"/>
                    <a:pt x="129" y="89"/>
                  </a:cubicBezTo>
                  <a:cubicBezTo>
                    <a:pt x="130" y="91"/>
                    <a:pt x="130" y="92"/>
                    <a:pt x="131" y="93"/>
                  </a:cubicBezTo>
                  <a:cubicBezTo>
                    <a:pt x="133" y="94"/>
                    <a:pt x="135" y="95"/>
                    <a:pt x="135" y="97"/>
                  </a:cubicBezTo>
                  <a:cubicBezTo>
                    <a:pt x="135" y="99"/>
                    <a:pt x="135" y="102"/>
                    <a:pt x="136" y="103"/>
                  </a:cubicBezTo>
                  <a:cubicBezTo>
                    <a:pt x="137" y="103"/>
                    <a:pt x="139" y="104"/>
                    <a:pt x="140" y="104"/>
                  </a:cubicBezTo>
                  <a:cubicBezTo>
                    <a:pt x="141" y="104"/>
                    <a:pt x="142" y="105"/>
                    <a:pt x="143" y="105"/>
                  </a:cubicBezTo>
                  <a:cubicBezTo>
                    <a:pt x="144" y="105"/>
                    <a:pt x="146" y="105"/>
                    <a:pt x="147" y="106"/>
                  </a:cubicBezTo>
                  <a:cubicBezTo>
                    <a:pt x="147" y="106"/>
                    <a:pt x="148" y="107"/>
                    <a:pt x="149" y="108"/>
                  </a:cubicBezTo>
                  <a:cubicBezTo>
                    <a:pt x="149" y="108"/>
                    <a:pt x="150" y="109"/>
                    <a:pt x="151" y="109"/>
                  </a:cubicBezTo>
                  <a:cubicBezTo>
                    <a:pt x="152" y="110"/>
                    <a:pt x="152" y="112"/>
                    <a:pt x="153" y="113"/>
                  </a:cubicBezTo>
                  <a:cubicBezTo>
                    <a:pt x="154" y="114"/>
                    <a:pt x="155" y="114"/>
                    <a:pt x="155" y="116"/>
                  </a:cubicBezTo>
                  <a:cubicBezTo>
                    <a:pt x="155" y="119"/>
                    <a:pt x="152" y="118"/>
                    <a:pt x="151" y="116"/>
                  </a:cubicBezTo>
                  <a:cubicBezTo>
                    <a:pt x="150" y="116"/>
                    <a:pt x="150" y="115"/>
                    <a:pt x="150" y="115"/>
                  </a:cubicBezTo>
                  <a:cubicBezTo>
                    <a:pt x="149" y="114"/>
                    <a:pt x="149" y="114"/>
                    <a:pt x="148" y="114"/>
                  </a:cubicBezTo>
                  <a:cubicBezTo>
                    <a:pt x="146" y="113"/>
                    <a:pt x="146" y="112"/>
                    <a:pt x="144" y="112"/>
                  </a:cubicBezTo>
                  <a:cubicBezTo>
                    <a:pt x="141" y="111"/>
                    <a:pt x="141" y="111"/>
                    <a:pt x="140" y="109"/>
                  </a:cubicBezTo>
                  <a:cubicBezTo>
                    <a:pt x="139" y="108"/>
                    <a:pt x="136" y="106"/>
                    <a:pt x="134" y="107"/>
                  </a:cubicBezTo>
                  <a:cubicBezTo>
                    <a:pt x="133" y="107"/>
                    <a:pt x="133" y="108"/>
                    <a:pt x="134" y="109"/>
                  </a:cubicBezTo>
                  <a:cubicBezTo>
                    <a:pt x="135" y="109"/>
                    <a:pt x="136" y="110"/>
                    <a:pt x="137" y="110"/>
                  </a:cubicBezTo>
                  <a:cubicBezTo>
                    <a:pt x="138" y="111"/>
                    <a:pt x="139" y="112"/>
                    <a:pt x="140" y="113"/>
                  </a:cubicBezTo>
                  <a:cubicBezTo>
                    <a:pt x="141" y="115"/>
                    <a:pt x="143" y="115"/>
                    <a:pt x="145" y="116"/>
                  </a:cubicBezTo>
                  <a:cubicBezTo>
                    <a:pt x="146" y="117"/>
                    <a:pt x="147" y="120"/>
                    <a:pt x="148" y="121"/>
                  </a:cubicBezTo>
                  <a:cubicBezTo>
                    <a:pt x="149" y="122"/>
                    <a:pt x="148" y="122"/>
                    <a:pt x="148" y="124"/>
                  </a:cubicBezTo>
                  <a:cubicBezTo>
                    <a:pt x="147" y="126"/>
                    <a:pt x="147" y="128"/>
                    <a:pt x="147" y="130"/>
                  </a:cubicBezTo>
                  <a:cubicBezTo>
                    <a:pt x="147" y="132"/>
                    <a:pt x="147" y="134"/>
                    <a:pt x="147" y="136"/>
                  </a:cubicBezTo>
                  <a:cubicBezTo>
                    <a:pt x="147" y="137"/>
                    <a:pt x="148" y="138"/>
                    <a:pt x="148" y="139"/>
                  </a:cubicBezTo>
                  <a:cubicBezTo>
                    <a:pt x="148" y="141"/>
                    <a:pt x="147" y="141"/>
                    <a:pt x="147" y="142"/>
                  </a:cubicBezTo>
                  <a:cubicBezTo>
                    <a:pt x="147" y="143"/>
                    <a:pt x="148" y="144"/>
                    <a:pt x="148" y="145"/>
                  </a:cubicBezTo>
                  <a:cubicBezTo>
                    <a:pt x="149" y="146"/>
                    <a:pt x="149" y="147"/>
                    <a:pt x="149" y="148"/>
                  </a:cubicBezTo>
                  <a:cubicBezTo>
                    <a:pt x="150" y="151"/>
                    <a:pt x="150" y="153"/>
                    <a:pt x="151" y="155"/>
                  </a:cubicBezTo>
                  <a:cubicBezTo>
                    <a:pt x="153" y="158"/>
                    <a:pt x="155" y="160"/>
                    <a:pt x="157" y="162"/>
                  </a:cubicBezTo>
                  <a:cubicBezTo>
                    <a:pt x="158" y="163"/>
                    <a:pt x="158" y="163"/>
                    <a:pt x="159" y="163"/>
                  </a:cubicBezTo>
                  <a:cubicBezTo>
                    <a:pt x="160" y="165"/>
                    <a:pt x="160" y="167"/>
                    <a:pt x="161" y="168"/>
                  </a:cubicBezTo>
                  <a:cubicBezTo>
                    <a:pt x="162" y="170"/>
                    <a:pt x="163" y="171"/>
                    <a:pt x="165" y="172"/>
                  </a:cubicBezTo>
                  <a:cubicBezTo>
                    <a:pt x="166" y="172"/>
                    <a:pt x="166" y="173"/>
                    <a:pt x="167" y="173"/>
                  </a:cubicBezTo>
                  <a:cubicBezTo>
                    <a:pt x="167" y="173"/>
                    <a:pt x="167" y="173"/>
                    <a:pt x="168" y="173"/>
                  </a:cubicBezTo>
                  <a:cubicBezTo>
                    <a:pt x="168" y="173"/>
                    <a:pt x="168" y="173"/>
                    <a:pt x="169" y="173"/>
                  </a:cubicBezTo>
                  <a:cubicBezTo>
                    <a:pt x="170" y="174"/>
                    <a:pt x="171" y="176"/>
                    <a:pt x="171" y="178"/>
                  </a:cubicBezTo>
                  <a:cubicBezTo>
                    <a:pt x="172" y="179"/>
                    <a:pt x="174" y="180"/>
                    <a:pt x="175" y="182"/>
                  </a:cubicBezTo>
                  <a:cubicBezTo>
                    <a:pt x="176" y="184"/>
                    <a:pt x="177" y="185"/>
                    <a:pt x="179" y="187"/>
                  </a:cubicBezTo>
                  <a:cubicBezTo>
                    <a:pt x="180" y="189"/>
                    <a:pt x="182" y="191"/>
                    <a:pt x="181" y="193"/>
                  </a:cubicBezTo>
                  <a:cubicBezTo>
                    <a:pt x="181" y="196"/>
                    <a:pt x="179" y="195"/>
                    <a:pt x="182" y="196"/>
                  </a:cubicBezTo>
                  <a:cubicBezTo>
                    <a:pt x="184" y="198"/>
                    <a:pt x="186" y="199"/>
                    <a:pt x="188" y="200"/>
                  </a:cubicBezTo>
                  <a:cubicBezTo>
                    <a:pt x="189" y="202"/>
                    <a:pt x="190" y="203"/>
                    <a:pt x="191" y="204"/>
                  </a:cubicBezTo>
                  <a:cubicBezTo>
                    <a:pt x="192" y="205"/>
                    <a:pt x="193" y="207"/>
                    <a:pt x="193" y="208"/>
                  </a:cubicBezTo>
                  <a:cubicBezTo>
                    <a:pt x="194" y="208"/>
                    <a:pt x="194" y="208"/>
                    <a:pt x="194" y="208"/>
                  </a:cubicBezTo>
                  <a:cubicBezTo>
                    <a:pt x="195" y="206"/>
                    <a:pt x="195" y="204"/>
                    <a:pt x="195" y="202"/>
                  </a:cubicBezTo>
                  <a:cubicBezTo>
                    <a:pt x="194" y="199"/>
                    <a:pt x="191" y="199"/>
                    <a:pt x="190" y="196"/>
                  </a:cubicBezTo>
                  <a:cubicBezTo>
                    <a:pt x="189" y="195"/>
                    <a:pt x="189" y="194"/>
                    <a:pt x="188" y="193"/>
                  </a:cubicBezTo>
                  <a:cubicBezTo>
                    <a:pt x="188" y="192"/>
                    <a:pt x="187" y="193"/>
                    <a:pt x="187" y="192"/>
                  </a:cubicBezTo>
                  <a:cubicBezTo>
                    <a:pt x="186" y="191"/>
                    <a:pt x="186" y="190"/>
                    <a:pt x="185" y="189"/>
                  </a:cubicBezTo>
                  <a:cubicBezTo>
                    <a:pt x="184" y="188"/>
                    <a:pt x="183" y="189"/>
                    <a:pt x="181" y="188"/>
                  </a:cubicBezTo>
                  <a:cubicBezTo>
                    <a:pt x="181" y="187"/>
                    <a:pt x="180" y="184"/>
                    <a:pt x="179" y="183"/>
                  </a:cubicBezTo>
                  <a:cubicBezTo>
                    <a:pt x="179" y="182"/>
                    <a:pt x="177" y="179"/>
                    <a:pt x="179" y="178"/>
                  </a:cubicBezTo>
                  <a:cubicBezTo>
                    <a:pt x="179" y="178"/>
                    <a:pt x="182" y="178"/>
                    <a:pt x="182" y="178"/>
                  </a:cubicBezTo>
                  <a:cubicBezTo>
                    <a:pt x="184" y="179"/>
                    <a:pt x="185" y="181"/>
                    <a:pt x="187" y="183"/>
                  </a:cubicBezTo>
                  <a:cubicBezTo>
                    <a:pt x="189" y="186"/>
                    <a:pt x="190" y="188"/>
                    <a:pt x="192" y="191"/>
                  </a:cubicBezTo>
                  <a:cubicBezTo>
                    <a:pt x="193" y="193"/>
                    <a:pt x="194" y="194"/>
                    <a:pt x="195" y="195"/>
                  </a:cubicBezTo>
                  <a:cubicBezTo>
                    <a:pt x="196" y="196"/>
                    <a:pt x="197" y="196"/>
                    <a:pt x="198" y="197"/>
                  </a:cubicBezTo>
                  <a:cubicBezTo>
                    <a:pt x="198" y="198"/>
                    <a:pt x="199" y="199"/>
                    <a:pt x="200" y="199"/>
                  </a:cubicBezTo>
                  <a:cubicBezTo>
                    <a:pt x="200" y="199"/>
                    <a:pt x="202" y="199"/>
                    <a:pt x="202" y="200"/>
                  </a:cubicBezTo>
                  <a:cubicBezTo>
                    <a:pt x="203" y="200"/>
                    <a:pt x="203" y="202"/>
                    <a:pt x="203" y="203"/>
                  </a:cubicBezTo>
                  <a:cubicBezTo>
                    <a:pt x="204" y="204"/>
                    <a:pt x="207" y="206"/>
                    <a:pt x="208" y="207"/>
                  </a:cubicBezTo>
                  <a:cubicBezTo>
                    <a:pt x="209" y="208"/>
                    <a:pt x="210" y="211"/>
                    <a:pt x="210" y="212"/>
                  </a:cubicBezTo>
                  <a:cubicBezTo>
                    <a:pt x="210" y="215"/>
                    <a:pt x="210" y="216"/>
                    <a:pt x="211" y="218"/>
                  </a:cubicBezTo>
                  <a:cubicBezTo>
                    <a:pt x="212" y="219"/>
                    <a:pt x="212" y="219"/>
                    <a:pt x="212" y="220"/>
                  </a:cubicBezTo>
                  <a:cubicBezTo>
                    <a:pt x="213" y="221"/>
                    <a:pt x="212" y="222"/>
                    <a:pt x="213" y="223"/>
                  </a:cubicBezTo>
                  <a:cubicBezTo>
                    <a:pt x="214" y="224"/>
                    <a:pt x="218" y="224"/>
                    <a:pt x="219" y="225"/>
                  </a:cubicBezTo>
                  <a:cubicBezTo>
                    <a:pt x="221" y="226"/>
                    <a:pt x="224" y="228"/>
                    <a:pt x="226" y="229"/>
                  </a:cubicBezTo>
                  <a:cubicBezTo>
                    <a:pt x="227" y="229"/>
                    <a:pt x="228" y="229"/>
                    <a:pt x="229" y="229"/>
                  </a:cubicBezTo>
                  <a:cubicBezTo>
                    <a:pt x="231" y="229"/>
                    <a:pt x="231" y="231"/>
                    <a:pt x="233" y="231"/>
                  </a:cubicBezTo>
                  <a:cubicBezTo>
                    <a:pt x="236" y="233"/>
                    <a:pt x="240" y="232"/>
                    <a:pt x="242" y="232"/>
                  </a:cubicBezTo>
                  <a:cubicBezTo>
                    <a:pt x="243" y="232"/>
                    <a:pt x="244" y="232"/>
                    <a:pt x="245" y="232"/>
                  </a:cubicBezTo>
                  <a:cubicBezTo>
                    <a:pt x="246" y="232"/>
                    <a:pt x="247" y="232"/>
                    <a:pt x="248" y="232"/>
                  </a:cubicBezTo>
                  <a:cubicBezTo>
                    <a:pt x="249" y="232"/>
                    <a:pt x="249" y="231"/>
                    <a:pt x="251" y="231"/>
                  </a:cubicBezTo>
                  <a:cubicBezTo>
                    <a:pt x="252" y="232"/>
                    <a:pt x="253" y="234"/>
                    <a:pt x="254" y="235"/>
                  </a:cubicBezTo>
                  <a:cubicBezTo>
                    <a:pt x="255" y="236"/>
                    <a:pt x="256" y="236"/>
                    <a:pt x="257" y="237"/>
                  </a:cubicBezTo>
                  <a:cubicBezTo>
                    <a:pt x="257" y="237"/>
                    <a:pt x="258" y="239"/>
                    <a:pt x="259" y="239"/>
                  </a:cubicBezTo>
                  <a:cubicBezTo>
                    <a:pt x="259" y="239"/>
                    <a:pt x="260" y="239"/>
                    <a:pt x="261" y="239"/>
                  </a:cubicBezTo>
                  <a:cubicBezTo>
                    <a:pt x="262" y="239"/>
                    <a:pt x="263" y="239"/>
                    <a:pt x="263" y="239"/>
                  </a:cubicBezTo>
                  <a:cubicBezTo>
                    <a:pt x="265" y="240"/>
                    <a:pt x="267" y="240"/>
                    <a:pt x="269" y="240"/>
                  </a:cubicBezTo>
                  <a:cubicBezTo>
                    <a:pt x="272" y="240"/>
                    <a:pt x="271" y="241"/>
                    <a:pt x="272" y="243"/>
                  </a:cubicBezTo>
                  <a:cubicBezTo>
                    <a:pt x="272" y="245"/>
                    <a:pt x="274" y="246"/>
                    <a:pt x="275" y="247"/>
                  </a:cubicBezTo>
                  <a:cubicBezTo>
                    <a:pt x="276" y="248"/>
                    <a:pt x="275" y="249"/>
                    <a:pt x="276" y="249"/>
                  </a:cubicBezTo>
                  <a:cubicBezTo>
                    <a:pt x="278" y="249"/>
                    <a:pt x="278" y="249"/>
                    <a:pt x="278" y="249"/>
                  </a:cubicBezTo>
                  <a:cubicBezTo>
                    <a:pt x="279" y="250"/>
                    <a:pt x="278" y="250"/>
                    <a:pt x="279" y="252"/>
                  </a:cubicBezTo>
                  <a:cubicBezTo>
                    <a:pt x="280" y="254"/>
                    <a:pt x="283" y="253"/>
                    <a:pt x="285" y="25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75"/>
            <p:cNvSpPr/>
            <p:nvPr/>
          </p:nvSpPr>
          <p:spPr bwMode="auto">
            <a:xfrm>
              <a:off x="4185444" y="-1409699"/>
              <a:ext cx="42863" cy="25400"/>
            </a:xfrm>
            <a:custGeom>
              <a:avLst/>
              <a:gdLst>
                <a:gd name="T0" fmla="*/ 6 w 10"/>
                <a:gd name="T1" fmla="*/ 0 h 6"/>
                <a:gd name="T2" fmla="*/ 7 w 10"/>
                <a:gd name="T3" fmla="*/ 0 h 6"/>
                <a:gd name="T4" fmla="*/ 5 w 10"/>
                <a:gd name="T5" fmla="*/ 1 h 6"/>
                <a:gd name="T6" fmla="*/ 3 w 10"/>
                <a:gd name="T7" fmla="*/ 2 h 6"/>
                <a:gd name="T8" fmla="*/ 1 w 10"/>
                <a:gd name="T9" fmla="*/ 4 h 6"/>
                <a:gd name="T10" fmla="*/ 1 w 10"/>
                <a:gd name="T11" fmla="*/ 6 h 6"/>
                <a:gd name="T12" fmla="*/ 4 w 10"/>
                <a:gd name="T13" fmla="*/ 4 h 6"/>
                <a:gd name="T14" fmla="*/ 8 w 10"/>
                <a:gd name="T15" fmla="*/ 3 h 6"/>
                <a:gd name="T16" fmla="*/ 6 w 10"/>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6">
                  <a:moveTo>
                    <a:pt x="6" y="0"/>
                  </a:moveTo>
                  <a:cubicBezTo>
                    <a:pt x="7" y="0"/>
                    <a:pt x="7" y="0"/>
                    <a:pt x="7" y="0"/>
                  </a:cubicBezTo>
                  <a:cubicBezTo>
                    <a:pt x="6" y="0"/>
                    <a:pt x="6" y="1"/>
                    <a:pt x="5" y="1"/>
                  </a:cubicBezTo>
                  <a:cubicBezTo>
                    <a:pt x="4" y="2"/>
                    <a:pt x="3" y="2"/>
                    <a:pt x="3" y="2"/>
                  </a:cubicBezTo>
                  <a:cubicBezTo>
                    <a:pt x="1" y="4"/>
                    <a:pt x="1" y="4"/>
                    <a:pt x="1" y="4"/>
                  </a:cubicBezTo>
                  <a:cubicBezTo>
                    <a:pt x="1" y="4"/>
                    <a:pt x="0" y="5"/>
                    <a:pt x="1" y="6"/>
                  </a:cubicBezTo>
                  <a:cubicBezTo>
                    <a:pt x="3" y="6"/>
                    <a:pt x="3" y="4"/>
                    <a:pt x="4" y="4"/>
                  </a:cubicBezTo>
                  <a:cubicBezTo>
                    <a:pt x="5" y="3"/>
                    <a:pt x="7" y="4"/>
                    <a:pt x="8" y="3"/>
                  </a:cubicBezTo>
                  <a:cubicBezTo>
                    <a:pt x="10" y="2"/>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76"/>
            <p:cNvSpPr/>
            <p:nvPr/>
          </p:nvSpPr>
          <p:spPr bwMode="auto">
            <a:xfrm>
              <a:off x="3991769" y="-1341437"/>
              <a:ext cx="33338" cy="25400"/>
            </a:xfrm>
            <a:custGeom>
              <a:avLst/>
              <a:gdLst>
                <a:gd name="T0" fmla="*/ 7 w 8"/>
                <a:gd name="T1" fmla="*/ 2 h 6"/>
                <a:gd name="T2" fmla="*/ 6 w 8"/>
                <a:gd name="T3" fmla="*/ 0 h 6"/>
                <a:gd name="T4" fmla="*/ 5 w 8"/>
                <a:gd name="T5" fmla="*/ 1 h 6"/>
                <a:gd name="T6" fmla="*/ 6 w 8"/>
                <a:gd name="T7" fmla="*/ 1 h 6"/>
                <a:gd name="T8" fmla="*/ 5 w 8"/>
                <a:gd name="T9" fmla="*/ 3 h 6"/>
                <a:gd name="T10" fmla="*/ 3 w 8"/>
                <a:gd name="T11" fmla="*/ 3 h 6"/>
                <a:gd name="T12" fmla="*/ 1 w 8"/>
                <a:gd name="T13" fmla="*/ 5 h 6"/>
                <a:gd name="T14" fmla="*/ 5 w 8"/>
                <a:gd name="T15" fmla="*/ 6 h 6"/>
                <a:gd name="T16" fmla="*/ 8 w 8"/>
                <a:gd name="T17" fmla="*/ 2 h 6"/>
                <a:gd name="T18" fmla="*/ 7 w 8"/>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
                  <a:moveTo>
                    <a:pt x="7" y="2"/>
                  </a:moveTo>
                  <a:cubicBezTo>
                    <a:pt x="6" y="1"/>
                    <a:pt x="6" y="1"/>
                    <a:pt x="6" y="0"/>
                  </a:cubicBezTo>
                  <a:cubicBezTo>
                    <a:pt x="5" y="1"/>
                    <a:pt x="5" y="1"/>
                    <a:pt x="5" y="1"/>
                  </a:cubicBezTo>
                  <a:cubicBezTo>
                    <a:pt x="6" y="1"/>
                    <a:pt x="6" y="1"/>
                    <a:pt x="6" y="1"/>
                  </a:cubicBezTo>
                  <a:cubicBezTo>
                    <a:pt x="6" y="2"/>
                    <a:pt x="5" y="3"/>
                    <a:pt x="5" y="3"/>
                  </a:cubicBezTo>
                  <a:cubicBezTo>
                    <a:pt x="4" y="3"/>
                    <a:pt x="4" y="3"/>
                    <a:pt x="3" y="3"/>
                  </a:cubicBezTo>
                  <a:cubicBezTo>
                    <a:pt x="2" y="3"/>
                    <a:pt x="0" y="4"/>
                    <a:pt x="1" y="5"/>
                  </a:cubicBezTo>
                  <a:cubicBezTo>
                    <a:pt x="1" y="6"/>
                    <a:pt x="4" y="6"/>
                    <a:pt x="5" y="6"/>
                  </a:cubicBezTo>
                  <a:cubicBezTo>
                    <a:pt x="7" y="5"/>
                    <a:pt x="8" y="4"/>
                    <a:pt x="8" y="2"/>
                  </a:cubicBez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77"/>
            <p:cNvSpPr/>
            <p:nvPr/>
          </p:nvSpPr>
          <p:spPr bwMode="auto">
            <a:xfrm>
              <a:off x="4448969" y="-1414462"/>
              <a:ext cx="30163" cy="34925"/>
            </a:xfrm>
            <a:custGeom>
              <a:avLst/>
              <a:gdLst>
                <a:gd name="T0" fmla="*/ 5 w 7"/>
                <a:gd name="T1" fmla="*/ 3 h 8"/>
                <a:gd name="T2" fmla="*/ 4 w 7"/>
                <a:gd name="T3" fmla="*/ 1 h 8"/>
                <a:gd name="T4" fmla="*/ 0 w 7"/>
                <a:gd name="T5" fmla="*/ 1 h 8"/>
                <a:gd name="T6" fmla="*/ 0 w 7"/>
                <a:gd name="T7" fmla="*/ 1 h 8"/>
                <a:gd name="T8" fmla="*/ 2 w 7"/>
                <a:gd name="T9" fmla="*/ 3 h 8"/>
                <a:gd name="T10" fmla="*/ 3 w 7"/>
                <a:gd name="T11" fmla="*/ 6 h 8"/>
                <a:gd name="T12" fmla="*/ 6 w 7"/>
                <a:gd name="T13" fmla="*/ 5 h 8"/>
                <a:gd name="T14" fmla="*/ 5 w 7"/>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8">
                  <a:moveTo>
                    <a:pt x="5" y="3"/>
                  </a:moveTo>
                  <a:cubicBezTo>
                    <a:pt x="4" y="2"/>
                    <a:pt x="5" y="2"/>
                    <a:pt x="4" y="1"/>
                  </a:cubicBezTo>
                  <a:cubicBezTo>
                    <a:pt x="2" y="0"/>
                    <a:pt x="2" y="0"/>
                    <a:pt x="0" y="1"/>
                  </a:cubicBezTo>
                  <a:cubicBezTo>
                    <a:pt x="0" y="1"/>
                    <a:pt x="0" y="1"/>
                    <a:pt x="0" y="1"/>
                  </a:cubicBezTo>
                  <a:cubicBezTo>
                    <a:pt x="1" y="2"/>
                    <a:pt x="1" y="2"/>
                    <a:pt x="2" y="3"/>
                  </a:cubicBezTo>
                  <a:cubicBezTo>
                    <a:pt x="2" y="4"/>
                    <a:pt x="2" y="5"/>
                    <a:pt x="3" y="6"/>
                  </a:cubicBezTo>
                  <a:cubicBezTo>
                    <a:pt x="4" y="8"/>
                    <a:pt x="7" y="7"/>
                    <a:pt x="6" y="5"/>
                  </a:cubicBezTo>
                  <a:cubicBezTo>
                    <a:pt x="6" y="4"/>
                    <a:pt x="5" y="4"/>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78"/>
            <p:cNvSpPr/>
            <p:nvPr/>
          </p:nvSpPr>
          <p:spPr bwMode="auto">
            <a:xfrm>
              <a:off x="4496594" y="-1376362"/>
              <a:ext cx="15875" cy="30163"/>
            </a:xfrm>
            <a:custGeom>
              <a:avLst/>
              <a:gdLst>
                <a:gd name="T0" fmla="*/ 2 w 4"/>
                <a:gd name="T1" fmla="*/ 6 h 7"/>
                <a:gd name="T2" fmla="*/ 3 w 4"/>
                <a:gd name="T3" fmla="*/ 4 h 7"/>
                <a:gd name="T4" fmla="*/ 3 w 4"/>
                <a:gd name="T5" fmla="*/ 3 h 7"/>
                <a:gd name="T6" fmla="*/ 2 w 4"/>
                <a:gd name="T7" fmla="*/ 2 h 7"/>
                <a:gd name="T8" fmla="*/ 0 w 4"/>
                <a:gd name="T9" fmla="*/ 0 h 7"/>
                <a:gd name="T10" fmla="*/ 0 w 4"/>
                <a:gd name="T11" fmla="*/ 0 h 7"/>
                <a:gd name="T12" fmla="*/ 0 w 4"/>
                <a:gd name="T13" fmla="*/ 0 h 7"/>
                <a:gd name="T14" fmla="*/ 1 w 4"/>
                <a:gd name="T15" fmla="*/ 3 h 7"/>
                <a:gd name="T16" fmla="*/ 2 w 4"/>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7">
                  <a:moveTo>
                    <a:pt x="2" y="6"/>
                  </a:moveTo>
                  <a:cubicBezTo>
                    <a:pt x="3" y="7"/>
                    <a:pt x="4" y="6"/>
                    <a:pt x="3" y="4"/>
                  </a:cubicBezTo>
                  <a:cubicBezTo>
                    <a:pt x="3" y="4"/>
                    <a:pt x="3" y="4"/>
                    <a:pt x="3" y="3"/>
                  </a:cubicBezTo>
                  <a:cubicBezTo>
                    <a:pt x="2" y="3"/>
                    <a:pt x="2" y="2"/>
                    <a:pt x="2" y="2"/>
                  </a:cubicBezTo>
                  <a:cubicBezTo>
                    <a:pt x="2" y="1"/>
                    <a:pt x="1" y="1"/>
                    <a:pt x="0" y="0"/>
                  </a:cubicBezTo>
                  <a:cubicBezTo>
                    <a:pt x="0" y="0"/>
                    <a:pt x="0" y="0"/>
                    <a:pt x="0" y="0"/>
                  </a:cubicBezTo>
                  <a:cubicBezTo>
                    <a:pt x="0" y="0"/>
                    <a:pt x="0" y="0"/>
                    <a:pt x="0" y="0"/>
                  </a:cubicBezTo>
                  <a:cubicBezTo>
                    <a:pt x="0" y="1"/>
                    <a:pt x="0" y="2"/>
                    <a:pt x="1" y="3"/>
                  </a:cubicBezTo>
                  <a:cubicBezTo>
                    <a:pt x="1" y="4"/>
                    <a:pt x="1" y="5"/>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79"/>
            <p:cNvSpPr/>
            <p:nvPr/>
          </p:nvSpPr>
          <p:spPr bwMode="auto">
            <a:xfrm>
              <a:off x="4499769" y="-1338262"/>
              <a:ext cx="22225" cy="25400"/>
            </a:xfrm>
            <a:custGeom>
              <a:avLst/>
              <a:gdLst>
                <a:gd name="T0" fmla="*/ 1 w 5"/>
                <a:gd name="T1" fmla="*/ 0 h 6"/>
                <a:gd name="T2" fmla="*/ 4 w 5"/>
                <a:gd name="T3" fmla="*/ 4 h 6"/>
                <a:gd name="T4" fmla="*/ 1 w 5"/>
                <a:gd name="T5" fmla="*/ 0 h 6"/>
              </a:gdLst>
              <a:ahLst/>
              <a:cxnLst>
                <a:cxn ang="0">
                  <a:pos x="T0" y="T1"/>
                </a:cxn>
                <a:cxn ang="0">
                  <a:pos x="T2" y="T3"/>
                </a:cxn>
                <a:cxn ang="0">
                  <a:pos x="T4" y="T5"/>
                </a:cxn>
              </a:cxnLst>
              <a:rect l="0" t="0" r="r" b="b"/>
              <a:pathLst>
                <a:path w="5" h="6">
                  <a:moveTo>
                    <a:pt x="1" y="0"/>
                  </a:moveTo>
                  <a:cubicBezTo>
                    <a:pt x="0" y="2"/>
                    <a:pt x="3" y="6"/>
                    <a:pt x="4" y="4"/>
                  </a:cubicBezTo>
                  <a:cubicBezTo>
                    <a:pt x="5" y="2"/>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80"/>
            <p:cNvSpPr/>
            <p:nvPr/>
          </p:nvSpPr>
          <p:spPr bwMode="auto">
            <a:xfrm>
              <a:off x="4499769" y="-1338262"/>
              <a:ext cx="4763" cy="4763"/>
            </a:xfrm>
            <a:custGeom>
              <a:avLst/>
              <a:gdLst>
                <a:gd name="T0" fmla="*/ 0 w 3"/>
                <a:gd name="T1" fmla="*/ 3 h 3"/>
                <a:gd name="T2" fmla="*/ 3 w 3"/>
                <a:gd name="T3" fmla="*/ 0 h 3"/>
                <a:gd name="T4" fmla="*/ 3 w 3"/>
                <a:gd name="T5" fmla="*/ 0 h 3"/>
                <a:gd name="T6" fmla="*/ 0 w 3"/>
                <a:gd name="T7" fmla="*/ 3 h 3"/>
              </a:gdLst>
              <a:ahLst/>
              <a:cxnLst>
                <a:cxn ang="0">
                  <a:pos x="T0" y="T1"/>
                </a:cxn>
                <a:cxn ang="0">
                  <a:pos x="T2" y="T3"/>
                </a:cxn>
                <a:cxn ang="0">
                  <a:pos x="T4" y="T5"/>
                </a:cxn>
                <a:cxn ang="0">
                  <a:pos x="T6" y="T7"/>
                </a:cxn>
              </a:cxnLst>
              <a:rect l="0" t="0" r="r" b="b"/>
              <a:pathLst>
                <a:path w="3" h="3">
                  <a:moveTo>
                    <a:pt x="0" y="3"/>
                  </a:moveTo>
                  <a:lnTo>
                    <a:pt x="3" y="0"/>
                  </a:lnTo>
                  <a:lnTo>
                    <a:pt x="3"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Rectangle 81"/>
            <p:cNvSpPr>
              <a:spLocks noChangeArrowheads="1"/>
            </p:cNvSpPr>
            <p:nvPr/>
          </p:nvSpPr>
          <p:spPr bwMode="auto">
            <a:xfrm>
              <a:off x="4504532" y="-1338262"/>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8" name="Freeform 82"/>
            <p:cNvSpPr/>
            <p:nvPr/>
          </p:nvSpPr>
          <p:spPr bwMode="auto">
            <a:xfrm>
              <a:off x="5187157" y="-841374"/>
              <a:ext cx="149225" cy="42863"/>
            </a:xfrm>
            <a:custGeom>
              <a:avLst/>
              <a:gdLst>
                <a:gd name="T0" fmla="*/ 33 w 35"/>
                <a:gd name="T1" fmla="*/ 10 h 10"/>
                <a:gd name="T2" fmla="*/ 29 w 35"/>
                <a:gd name="T3" fmla="*/ 6 h 10"/>
                <a:gd name="T4" fmla="*/ 16 w 35"/>
                <a:gd name="T5" fmla="*/ 0 h 10"/>
                <a:gd name="T6" fmla="*/ 17 w 35"/>
                <a:gd name="T7" fmla="*/ 1 h 10"/>
                <a:gd name="T8" fmla="*/ 11 w 35"/>
                <a:gd name="T9" fmla="*/ 0 h 10"/>
                <a:gd name="T10" fmla="*/ 7 w 35"/>
                <a:gd name="T11" fmla="*/ 0 h 10"/>
                <a:gd name="T12" fmla="*/ 0 w 35"/>
                <a:gd name="T13" fmla="*/ 3 h 10"/>
                <a:gd name="T14" fmla="*/ 9 w 35"/>
                <a:gd name="T15" fmla="*/ 3 h 10"/>
                <a:gd name="T16" fmla="*/ 19 w 35"/>
                <a:gd name="T17" fmla="*/ 6 h 10"/>
                <a:gd name="T18" fmla="*/ 25 w 35"/>
                <a:gd name="T19" fmla="*/ 8 h 10"/>
                <a:gd name="T20" fmla="*/ 25 w 35"/>
                <a:gd name="T21" fmla="*/ 9 h 10"/>
                <a:gd name="T22" fmla="*/ 27 w 35"/>
                <a:gd name="T23" fmla="*/ 9 h 10"/>
                <a:gd name="T24" fmla="*/ 30 w 35"/>
                <a:gd name="T25" fmla="*/ 10 h 10"/>
                <a:gd name="T26" fmla="*/ 33 w 35"/>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0">
                  <a:moveTo>
                    <a:pt x="33" y="10"/>
                  </a:moveTo>
                  <a:cubicBezTo>
                    <a:pt x="35" y="7"/>
                    <a:pt x="30" y="6"/>
                    <a:pt x="29" y="6"/>
                  </a:cubicBezTo>
                  <a:cubicBezTo>
                    <a:pt x="24" y="4"/>
                    <a:pt x="20" y="2"/>
                    <a:pt x="16" y="0"/>
                  </a:cubicBezTo>
                  <a:cubicBezTo>
                    <a:pt x="17" y="1"/>
                    <a:pt x="17" y="1"/>
                    <a:pt x="17" y="1"/>
                  </a:cubicBezTo>
                  <a:cubicBezTo>
                    <a:pt x="15" y="0"/>
                    <a:pt x="13" y="0"/>
                    <a:pt x="11" y="0"/>
                  </a:cubicBezTo>
                  <a:cubicBezTo>
                    <a:pt x="10" y="0"/>
                    <a:pt x="9" y="0"/>
                    <a:pt x="7" y="0"/>
                  </a:cubicBezTo>
                  <a:cubicBezTo>
                    <a:pt x="5" y="0"/>
                    <a:pt x="0" y="0"/>
                    <a:pt x="0" y="3"/>
                  </a:cubicBezTo>
                  <a:cubicBezTo>
                    <a:pt x="0" y="6"/>
                    <a:pt x="7" y="3"/>
                    <a:pt x="9" y="3"/>
                  </a:cubicBezTo>
                  <a:cubicBezTo>
                    <a:pt x="13" y="3"/>
                    <a:pt x="16" y="3"/>
                    <a:pt x="19" y="6"/>
                  </a:cubicBezTo>
                  <a:cubicBezTo>
                    <a:pt x="21" y="8"/>
                    <a:pt x="23" y="7"/>
                    <a:pt x="25" y="8"/>
                  </a:cubicBezTo>
                  <a:cubicBezTo>
                    <a:pt x="25" y="9"/>
                    <a:pt x="25" y="9"/>
                    <a:pt x="25" y="9"/>
                  </a:cubicBezTo>
                  <a:cubicBezTo>
                    <a:pt x="26" y="9"/>
                    <a:pt x="27" y="9"/>
                    <a:pt x="27" y="9"/>
                  </a:cubicBezTo>
                  <a:cubicBezTo>
                    <a:pt x="28" y="10"/>
                    <a:pt x="29" y="10"/>
                    <a:pt x="30" y="10"/>
                  </a:cubicBezTo>
                  <a:cubicBezTo>
                    <a:pt x="31" y="10"/>
                    <a:pt x="33" y="10"/>
                    <a:pt x="3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83"/>
            <p:cNvSpPr/>
            <p:nvPr/>
          </p:nvSpPr>
          <p:spPr bwMode="auto">
            <a:xfrm>
              <a:off x="5301457" y="-777874"/>
              <a:ext cx="0" cy="4763"/>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84"/>
            <p:cNvSpPr/>
            <p:nvPr/>
          </p:nvSpPr>
          <p:spPr bwMode="auto">
            <a:xfrm>
              <a:off x="5276057" y="-777874"/>
              <a:ext cx="30163" cy="17463"/>
            </a:xfrm>
            <a:custGeom>
              <a:avLst/>
              <a:gdLst>
                <a:gd name="T0" fmla="*/ 2 w 7"/>
                <a:gd name="T1" fmla="*/ 0 h 4"/>
                <a:gd name="T2" fmla="*/ 0 w 7"/>
                <a:gd name="T3" fmla="*/ 3 h 4"/>
                <a:gd name="T4" fmla="*/ 5 w 7"/>
                <a:gd name="T5" fmla="*/ 2 h 4"/>
                <a:gd name="T6" fmla="*/ 7 w 7"/>
                <a:gd name="T7" fmla="*/ 1 h 4"/>
                <a:gd name="T8" fmla="*/ 2 w 7"/>
                <a:gd name="T9" fmla="*/ 0 h 4"/>
              </a:gdLst>
              <a:ahLst/>
              <a:cxnLst>
                <a:cxn ang="0">
                  <a:pos x="T0" y="T1"/>
                </a:cxn>
                <a:cxn ang="0">
                  <a:pos x="T2" y="T3"/>
                </a:cxn>
                <a:cxn ang="0">
                  <a:pos x="T4" y="T5"/>
                </a:cxn>
                <a:cxn ang="0">
                  <a:pos x="T6" y="T7"/>
                </a:cxn>
                <a:cxn ang="0">
                  <a:pos x="T8" y="T9"/>
                </a:cxn>
              </a:cxnLst>
              <a:rect l="0" t="0" r="r" b="b"/>
              <a:pathLst>
                <a:path w="7" h="4">
                  <a:moveTo>
                    <a:pt x="2" y="0"/>
                  </a:moveTo>
                  <a:cubicBezTo>
                    <a:pt x="2" y="1"/>
                    <a:pt x="0" y="2"/>
                    <a:pt x="0" y="3"/>
                  </a:cubicBezTo>
                  <a:cubicBezTo>
                    <a:pt x="1" y="4"/>
                    <a:pt x="4" y="2"/>
                    <a:pt x="5" y="2"/>
                  </a:cubicBezTo>
                  <a:cubicBezTo>
                    <a:pt x="6" y="2"/>
                    <a:pt x="7" y="2"/>
                    <a:pt x="7" y="1"/>
                  </a:cubicBezTo>
                  <a:cubicBezTo>
                    <a:pt x="5" y="0"/>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Rectangle 85"/>
            <p:cNvSpPr>
              <a:spLocks noChangeArrowheads="1"/>
            </p:cNvSpPr>
            <p:nvPr/>
          </p:nvSpPr>
          <p:spPr bwMode="auto">
            <a:xfrm>
              <a:off x="5301457" y="-773112"/>
              <a:ext cx="4763"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2" name="Freeform 86"/>
            <p:cNvSpPr/>
            <p:nvPr/>
          </p:nvSpPr>
          <p:spPr bwMode="auto">
            <a:xfrm>
              <a:off x="5326857" y="-793749"/>
              <a:ext cx="93663" cy="38100"/>
            </a:xfrm>
            <a:custGeom>
              <a:avLst/>
              <a:gdLst>
                <a:gd name="T0" fmla="*/ 3 w 22"/>
                <a:gd name="T1" fmla="*/ 7 h 9"/>
                <a:gd name="T2" fmla="*/ 11 w 22"/>
                <a:gd name="T3" fmla="*/ 5 h 9"/>
                <a:gd name="T4" fmla="*/ 14 w 22"/>
                <a:gd name="T5" fmla="*/ 7 h 9"/>
                <a:gd name="T6" fmla="*/ 19 w 22"/>
                <a:gd name="T7" fmla="*/ 6 h 9"/>
                <a:gd name="T8" fmla="*/ 22 w 22"/>
                <a:gd name="T9" fmla="*/ 5 h 9"/>
                <a:gd name="T10" fmla="*/ 18 w 22"/>
                <a:gd name="T11" fmla="*/ 2 h 9"/>
                <a:gd name="T12" fmla="*/ 16 w 22"/>
                <a:gd name="T13" fmla="*/ 1 h 9"/>
                <a:gd name="T14" fmla="*/ 16 w 22"/>
                <a:gd name="T15" fmla="*/ 1 h 9"/>
                <a:gd name="T16" fmla="*/ 12 w 22"/>
                <a:gd name="T17" fmla="*/ 0 h 9"/>
                <a:gd name="T18" fmla="*/ 6 w 22"/>
                <a:gd name="T19" fmla="*/ 1 h 9"/>
                <a:gd name="T20" fmla="*/ 6 w 22"/>
                <a:gd name="T21" fmla="*/ 4 h 9"/>
                <a:gd name="T22" fmla="*/ 3 w 22"/>
                <a:gd name="T2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9">
                  <a:moveTo>
                    <a:pt x="3" y="7"/>
                  </a:moveTo>
                  <a:cubicBezTo>
                    <a:pt x="6" y="9"/>
                    <a:pt x="9" y="4"/>
                    <a:pt x="11" y="5"/>
                  </a:cubicBezTo>
                  <a:cubicBezTo>
                    <a:pt x="12" y="6"/>
                    <a:pt x="12" y="7"/>
                    <a:pt x="14" y="7"/>
                  </a:cubicBezTo>
                  <a:cubicBezTo>
                    <a:pt x="15" y="7"/>
                    <a:pt x="17" y="6"/>
                    <a:pt x="19" y="6"/>
                  </a:cubicBezTo>
                  <a:cubicBezTo>
                    <a:pt x="20" y="6"/>
                    <a:pt x="22" y="6"/>
                    <a:pt x="22" y="5"/>
                  </a:cubicBezTo>
                  <a:cubicBezTo>
                    <a:pt x="22" y="4"/>
                    <a:pt x="19" y="2"/>
                    <a:pt x="18" y="2"/>
                  </a:cubicBezTo>
                  <a:cubicBezTo>
                    <a:pt x="17" y="2"/>
                    <a:pt x="16" y="2"/>
                    <a:pt x="16" y="1"/>
                  </a:cubicBezTo>
                  <a:cubicBezTo>
                    <a:pt x="16" y="1"/>
                    <a:pt x="16" y="1"/>
                    <a:pt x="16" y="1"/>
                  </a:cubicBezTo>
                  <a:cubicBezTo>
                    <a:pt x="17" y="0"/>
                    <a:pt x="13" y="0"/>
                    <a:pt x="12" y="0"/>
                  </a:cubicBezTo>
                  <a:cubicBezTo>
                    <a:pt x="10" y="1"/>
                    <a:pt x="8" y="1"/>
                    <a:pt x="6" y="1"/>
                  </a:cubicBezTo>
                  <a:cubicBezTo>
                    <a:pt x="6" y="2"/>
                    <a:pt x="6" y="3"/>
                    <a:pt x="6" y="4"/>
                  </a:cubicBezTo>
                  <a:cubicBezTo>
                    <a:pt x="5" y="4"/>
                    <a:pt x="0" y="5"/>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Rectangle 87"/>
            <p:cNvSpPr>
              <a:spLocks noChangeArrowheads="1"/>
            </p:cNvSpPr>
            <p:nvPr/>
          </p:nvSpPr>
          <p:spPr bwMode="auto">
            <a:xfrm>
              <a:off x="5453857" y="-777874"/>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4" name="Freeform 88"/>
            <p:cNvSpPr/>
            <p:nvPr/>
          </p:nvSpPr>
          <p:spPr bwMode="auto">
            <a:xfrm>
              <a:off x="5437982" y="-781049"/>
              <a:ext cx="25400" cy="25400"/>
            </a:xfrm>
            <a:custGeom>
              <a:avLst/>
              <a:gdLst>
                <a:gd name="T0" fmla="*/ 1 w 6"/>
                <a:gd name="T1" fmla="*/ 2 h 6"/>
                <a:gd name="T2" fmla="*/ 1 w 6"/>
                <a:gd name="T3" fmla="*/ 4 h 6"/>
                <a:gd name="T4" fmla="*/ 4 w 6"/>
                <a:gd name="T5" fmla="*/ 1 h 6"/>
                <a:gd name="T6" fmla="*/ 1 w 6"/>
                <a:gd name="T7" fmla="*/ 2 h 6"/>
              </a:gdLst>
              <a:ahLst/>
              <a:cxnLst>
                <a:cxn ang="0">
                  <a:pos x="T0" y="T1"/>
                </a:cxn>
                <a:cxn ang="0">
                  <a:pos x="T2" y="T3"/>
                </a:cxn>
                <a:cxn ang="0">
                  <a:pos x="T4" y="T5"/>
                </a:cxn>
                <a:cxn ang="0">
                  <a:pos x="T6" y="T7"/>
                </a:cxn>
              </a:cxnLst>
              <a:rect l="0" t="0" r="r" b="b"/>
              <a:pathLst>
                <a:path w="6" h="6">
                  <a:moveTo>
                    <a:pt x="1" y="2"/>
                  </a:moveTo>
                  <a:cubicBezTo>
                    <a:pt x="0" y="2"/>
                    <a:pt x="1" y="4"/>
                    <a:pt x="1" y="4"/>
                  </a:cubicBezTo>
                  <a:cubicBezTo>
                    <a:pt x="3" y="6"/>
                    <a:pt x="6" y="2"/>
                    <a:pt x="4" y="1"/>
                  </a:cubicBezTo>
                  <a:cubicBezTo>
                    <a:pt x="3" y="1"/>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89"/>
            <p:cNvSpPr/>
            <p:nvPr/>
          </p:nvSpPr>
          <p:spPr bwMode="auto">
            <a:xfrm>
              <a:off x="5179219" y="-636587"/>
              <a:ext cx="657225" cy="1001713"/>
            </a:xfrm>
            <a:custGeom>
              <a:avLst/>
              <a:gdLst>
                <a:gd name="T0" fmla="*/ 146 w 155"/>
                <a:gd name="T1" fmla="*/ 52 h 236"/>
                <a:gd name="T2" fmla="*/ 140 w 155"/>
                <a:gd name="T3" fmla="*/ 48 h 236"/>
                <a:gd name="T4" fmla="*/ 127 w 155"/>
                <a:gd name="T5" fmla="*/ 45 h 236"/>
                <a:gd name="T6" fmla="*/ 119 w 155"/>
                <a:gd name="T7" fmla="*/ 42 h 236"/>
                <a:gd name="T8" fmla="*/ 111 w 155"/>
                <a:gd name="T9" fmla="*/ 41 h 236"/>
                <a:gd name="T10" fmla="*/ 103 w 155"/>
                <a:gd name="T11" fmla="*/ 38 h 236"/>
                <a:gd name="T12" fmla="*/ 100 w 155"/>
                <a:gd name="T13" fmla="*/ 39 h 236"/>
                <a:gd name="T14" fmla="*/ 102 w 155"/>
                <a:gd name="T15" fmla="*/ 30 h 236"/>
                <a:gd name="T16" fmla="*/ 96 w 155"/>
                <a:gd name="T17" fmla="*/ 22 h 236"/>
                <a:gd name="T18" fmla="*/ 78 w 155"/>
                <a:gd name="T19" fmla="*/ 18 h 236"/>
                <a:gd name="T20" fmla="*/ 71 w 155"/>
                <a:gd name="T21" fmla="*/ 11 h 236"/>
                <a:gd name="T22" fmla="*/ 61 w 155"/>
                <a:gd name="T23" fmla="*/ 5 h 236"/>
                <a:gd name="T24" fmla="*/ 50 w 155"/>
                <a:gd name="T25" fmla="*/ 5 h 236"/>
                <a:gd name="T26" fmla="*/ 44 w 155"/>
                <a:gd name="T27" fmla="*/ 3 h 236"/>
                <a:gd name="T28" fmla="*/ 33 w 155"/>
                <a:gd name="T29" fmla="*/ 9 h 236"/>
                <a:gd name="T30" fmla="*/ 26 w 155"/>
                <a:gd name="T31" fmla="*/ 2 h 236"/>
                <a:gd name="T32" fmla="*/ 15 w 155"/>
                <a:gd name="T33" fmla="*/ 11 h 236"/>
                <a:gd name="T34" fmla="*/ 12 w 155"/>
                <a:gd name="T35" fmla="*/ 27 h 236"/>
                <a:gd name="T36" fmla="*/ 2 w 155"/>
                <a:gd name="T37" fmla="*/ 40 h 236"/>
                <a:gd name="T38" fmla="*/ 4 w 155"/>
                <a:gd name="T39" fmla="*/ 48 h 236"/>
                <a:gd name="T40" fmla="*/ 3 w 155"/>
                <a:gd name="T41" fmla="*/ 59 h 236"/>
                <a:gd name="T42" fmla="*/ 16 w 155"/>
                <a:gd name="T43" fmla="*/ 82 h 236"/>
                <a:gd name="T44" fmla="*/ 26 w 155"/>
                <a:gd name="T45" fmla="*/ 91 h 236"/>
                <a:gd name="T46" fmla="*/ 37 w 155"/>
                <a:gd name="T47" fmla="*/ 99 h 236"/>
                <a:gd name="T48" fmla="*/ 34 w 155"/>
                <a:gd name="T49" fmla="*/ 123 h 236"/>
                <a:gd name="T50" fmla="*/ 30 w 155"/>
                <a:gd name="T51" fmla="*/ 151 h 236"/>
                <a:gd name="T52" fmla="*/ 27 w 155"/>
                <a:gd name="T53" fmla="*/ 162 h 236"/>
                <a:gd name="T54" fmla="*/ 24 w 155"/>
                <a:gd name="T55" fmla="*/ 177 h 236"/>
                <a:gd name="T56" fmla="*/ 28 w 155"/>
                <a:gd name="T57" fmla="*/ 188 h 236"/>
                <a:gd name="T58" fmla="*/ 21 w 155"/>
                <a:gd name="T59" fmla="*/ 196 h 236"/>
                <a:gd name="T60" fmla="*/ 23 w 155"/>
                <a:gd name="T61" fmla="*/ 206 h 236"/>
                <a:gd name="T62" fmla="*/ 23 w 155"/>
                <a:gd name="T63" fmla="*/ 215 h 236"/>
                <a:gd name="T64" fmla="*/ 29 w 155"/>
                <a:gd name="T65" fmla="*/ 227 h 236"/>
                <a:gd name="T66" fmla="*/ 36 w 155"/>
                <a:gd name="T67" fmla="*/ 227 h 236"/>
                <a:gd name="T68" fmla="*/ 39 w 155"/>
                <a:gd name="T69" fmla="*/ 234 h 236"/>
                <a:gd name="T70" fmla="*/ 50 w 155"/>
                <a:gd name="T71" fmla="*/ 232 h 236"/>
                <a:gd name="T72" fmla="*/ 41 w 155"/>
                <a:gd name="T73" fmla="*/ 223 h 236"/>
                <a:gd name="T74" fmla="*/ 42 w 155"/>
                <a:gd name="T75" fmla="*/ 214 h 236"/>
                <a:gd name="T76" fmla="*/ 50 w 155"/>
                <a:gd name="T77" fmla="*/ 205 h 236"/>
                <a:gd name="T78" fmla="*/ 49 w 155"/>
                <a:gd name="T79" fmla="*/ 194 h 236"/>
                <a:gd name="T80" fmla="*/ 55 w 155"/>
                <a:gd name="T81" fmla="*/ 185 h 236"/>
                <a:gd name="T82" fmla="*/ 56 w 155"/>
                <a:gd name="T83" fmla="*/ 175 h 236"/>
                <a:gd name="T84" fmla="*/ 63 w 155"/>
                <a:gd name="T85" fmla="*/ 170 h 236"/>
                <a:gd name="T86" fmla="*/ 79 w 155"/>
                <a:gd name="T87" fmla="*/ 165 h 236"/>
                <a:gd name="T88" fmla="*/ 80 w 155"/>
                <a:gd name="T89" fmla="*/ 153 h 236"/>
                <a:gd name="T90" fmla="*/ 95 w 155"/>
                <a:gd name="T91" fmla="*/ 146 h 236"/>
                <a:gd name="T92" fmla="*/ 106 w 155"/>
                <a:gd name="T93" fmla="*/ 135 h 236"/>
                <a:gd name="T94" fmla="*/ 110 w 155"/>
                <a:gd name="T95" fmla="*/ 124 h 236"/>
                <a:gd name="T96" fmla="*/ 119 w 155"/>
                <a:gd name="T97" fmla="*/ 114 h 236"/>
                <a:gd name="T98" fmla="*/ 126 w 155"/>
                <a:gd name="T99" fmla="*/ 113 h 236"/>
                <a:gd name="T100" fmla="*/ 137 w 155"/>
                <a:gd name="T101" fmla="*/ 104 h 236"/>
                <a:gd name="T102" fmla="*/ 141 w 155"/>
                <a:gd name="T103" fmla="*/ 85 h 236"/>
                <a:gd name="T104" fmla="*/ 153 w 155"/>
                <a:gd name="T105" fmla="*/ 69 h 236"/>
                <a:gd name="T106" fmla="*/ 155 w 155"/>
                <a:gd name="T107" fmla="*/ 6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5" h="236">
                  <a:moveTo>
                    <a:pt x="152" y="54"/>
                  </a:moveTo>
                  <a:cubicBezTo>
                    <a:pt x="151" y="53"/>
                    <a:pt x="149" y="54"/>
                    <a:pt x="147" y="54"/>
                  </a:cubicBezTo>
                  <a:cubicBezTo>
                    <a:pt x="147" y="54"/>
                    <a:pt x="147" y="53"/>
                    <a:pt x="146" y="52"/>
                  </a:cubicBezTo>
                  <a:cubicBezTo>
                    <a:pt x="146" y="52"/>
                    <a:pt x="145" y="52"/>
                    <a:pt x="145" y="52"/>
                  </a:cubicBezTo>
                  <a:cubicBezTo>
                    <a:pt x="145" y="52"/>
                    <a:pt x="145" y="51"/>
                    <a:pt x="145" y="51"/>
                  </a:cubicBezTo>
                  <a:cubicBezTo>
                    <a:pt x="144" y="49"/>
                    <a:pt x="142" y="49"/>
                    <a:pt x="140" y="48"/>
                  </a:cubicBezTo>
                  <a:cubicBezTo>
                    <a:pt x="138" y="48"/>
                    <a:pt x="137" y="46"/>
                    <a:pt x="134" y="46"/>
                  </a:cubicBezTo>
                  <a:cubicBezTo>
                    <a:pt x="133" y="47"/>
                    <a:pt x="132" y="47"/>
                    <a:pt x="130" y="46"/>
                  </a:cubicBezTo>
                  <a:cubicBezTo>
                    <a:pt x="129" y="46"/>
                    <a:pt x="129" y="45"/>
                    <a:pt x="127" y="45"/>
                  </a:cubicBezTo>
                  <a:cubicBezTo>
                    <a:pt x="126" y="45"/>
                    <a:pt x="125" y="48"/>
                    <a:pt x="123" y="46"/>
                  </a:cubicBezTo>
                  <a:cubicBezTo>
                    <a:pt x="122" y="45"/>
                    <a:pt x="123" y="43"/>
                    <a:pt x="123" y="42"/>
                  </a:cubicBezTo>
                  <a:cubicBezTo>
                    <a:pt x="122" y="41"/>
                    <a:pt x="120" y="42"/>
                    <a:pt x="119" y="42"/>
                  </a:cubicBezTo>
                  <a:cubicBezTo>
                    <a:pt x="118" y="41"/>
                    <a:pt x="118" y="40"/>
                    <a:pt x="117" y="40"/>
                  </a:cubicBezTo>
                  <a:cubicBezTo>
                    <a:pt x="117" y="40"/>
                    <a:pt x="115" y="40"/>
                    <a:pt x="115" y="40"/>
                  </a:cubicBezTo>
                  <a:cubicBezTo>
                    <a:pt x="113" y="40"/>
                    <a:pt x="112" y="40"/>
                    <a:pt x="111" y="41"/>
                  </a:cubicBezTo>
                  <a:cubicBezTo>
                    <a:pt x="111" y="41"/>
                    <a:pt x="110" y="44"/>
                    <a:pt x="108" y="43"/>
                  </a:cubicBezTo>
                  <a:cubicBezTo>
                    <a:pt x="108" y="41"/>
                    <a:pt x="110" y="38"/>
                    <a:pt x="107" y="38"/>
                  </a:cubicBezTo>
                  <a:cubicBezTo>
                    <a:pt x="106" y="38"/>
                    <a:pt x="105" y="38"/>
                    <a:pt x="103" y="38"/>
                  </a:cubicBezTo>
                  <a:cubicBezTo>
                    <a:pt x="101" y="39"/>
                    <a:pt x="102" y="40"/>
                    <a:pt x="102" y="42"/>
                  </a:cubicBezTo>
                  <a:cubicBezTo>
                    <a:pt x="101" y="43"/>
                    <a:pt x="99" y="44"/>
                    <a:pt x="98" y="43"/>
                  </a:cubicBezTo>
                  <a:cubicBezTo>
                    <a:pt x="96" y="42"/>
                    <a:pt x="99" y="40"/>
                    <a:pt x="100" y="39"/>
                  </a:cubicBezTo>
                  <a:cubicBezTo>
                    <a:pt x="101" y="38"/>
                    <a:pt x="103" y="37"/>
                    <a:pt x="103" y="35"/>
                  </a:cubicBezTo>
                  <a:cubicBezTo>
                    <a:pt x="103" y="34"/>
                    <a:pt x="102" y="33"/>
                    <a:pt x="102" y="32"/>
                  </a:cubicBezTo>
                  <a:cubicBezTo>
                    <a:pt x="102" y="31"/>
                    <a:pt x="102" y="30"/>
                    <a:pt x="102" y="30"/>
                  </a:cubicBezTo>
                  <a:cubicBezTo>
                    <a:pt x="101" y="30"/>
                    <a:pt x="101" y="30"/>
                    <a:pt x="101" y="30"/>
                  </a:cubicBezTo>
                  <a:cubicBezTo>
                    <a:pt x="101" y="29"/>
                    <a:pt x="101" y="28"/>
                    <a:pt x="101" y="27"/>
                  </a:cubicBezTo>
                  <a:cubicBezTo>
                    <a:pt x="100" y="25"/>
                    <a:pt x="98" y="23"/>
                    <a:pt x="96" y="22"/>
                  </a:cubicBezTo>
                  <a:cubicBezTo>
                    <a:pt x="93" y="21"/>
                    <a:pt x="89" y="23"/>
                    <a:pt x="86" y="21"/>
                  </a:cubicBezTo>
                  <a:cubicBezTo>
                    <a:pt x="85" y="20"/>
                    <a:pt x="84" y="18"/>
                    <a:pt x="82" y="17"/>
                  </a:cubicBezTo>
                  <a:cubicBezTo>
                    <a:pt x="80" y="17"/>
                    <a:pt x="79" y="18"/>
                    <a:pt x="78" y="18"/>
                  </a:cubicBezTo>
                  <a:cubicBezTo>
                    <a:pt x="75" y="18"/>
                    <a:pt x="76" y="15"/>
                    <a:pt x="75" y="14"/>
                  </a:cubicBezTo>
                  <a:cubicBezTo>
                    <a:pt x="74" y="13"/>
                    <a:pt x="74" y="13"/>
                    <a:pt x="73" y="12"/>
                  </a:cubicBezTo>
                  <a:cubicBezTo>
                    <a:pt x="72" y="12"/>
                    <a:pt x="72" y="11"/>
                    <a:pt x="71" y="11"/>
                  </a:cubicBezTo>
                  <a:cubicBezTo>
                    <a:pt x="69" y="11"/>
                    <a:pt x="67" y="12"/>
                    <a:pt x="67" y="10"/>
                  </a:cubicBezTo>
                  <a:cubicBezTo>
                    <a:pt x="66" y="8"/>
                    <a:pt x="68" y="7"/>
                    <a:pt x="65" y="6"/>
                  </a:cubicBezTo>
                  <a:cubicBezTo>
                    <a:pt x="64" y="6"/>
                    <a:pt x="62" y="5"/>
                    <a:pt x="61" y="5"/>
                  </a:cubicBezTo>
                  <a:cubicBezTo>
                    <a:pt x="59" y="4"/>
                    <a:pt x="58" y="6"/>
                    <a:pt x="56" y="6"/>
                  </a:cubicBezTo>
                  <a:cubicBezTo>
                    <a:pt x="54" y="6"/>
                    <a:pt x="53" y="5"/>
                    <a:pt x="51" y="5"/>
                  </a:cubicBezTo>
                  <a:cubicBezTo>
                    <a:pt x="51" y="5"/>
                    <a:pt x="50" y="5"/>
                    <a:pt x="50" y="5"/>
                  </a:cubicBezTo>
                  <a:cubicBezTo>
                    <a:pt x="49" y="5"/>
                    <a:pt x="49" y="5"/>
                    <a:pt x="49" y="5"/>
                  </a:cubicBezTo>
                  <a:cubicBezTo>
                    <a:pt x="48" y="4"/>
                    <a:pt x="48" y="4"/>
                    <a:pt x="48" y="4"/>
                  </a:cubicBezTo>
                  <a:cubicBezTo>
                    <a:pt x="47" y="3"/>
                    <a:pt x="46" y="3"/>
                    <a:pt x="44" y="3"/>
                  </a:cubicBezTo>
                  <a:cubicBezTo>
                    <a:pt x="43" y="3"/>
                    <a:pt x="42" y="3"/>
                    <a:pt x="41" y="2"/>
                  </a:cubicBezTo>
                  <a:cubicBezTo>
                    <a:pt x="39" y="0"/>
                    <a:pt x="36" y="0"/>
                    <a:pt x="34" y="3"/>
                  </a:cubicBezTo>
                  <a:cubicBezTo>
                    <a:pt x="33" y="4"/>
                    <a:pt x="35" y="10"/>
                    <a:pt x="33" y="9"/>
                  </a:cubicBezTo>
                  <a:cubicBezTo>
                    <a:pt x="32" y="9"/>
                    <a:pt x="32" y="7"/>
                    <a:pt x="31" y="6"/>
                  </a:cubicBezTo>
                  <a:cubicBezTo>
                    <a:pt x="31" y="4"/>
                    <a:pt x="31" y="3"/>
                    <a:pt x="29" y="2"/>
                  </a:cubicBezTo>
                  <a:cubicBezTo>
                    <a:pt x="28" y="2"/>
                    <a:pt x="27" y="2"/>
                    <a:pt x="26" y="2"/>
                  </a:cubicBezTo>
                  <a:cubicBezTo>
                    <a:pt x="25" y="2"/>
                    <a:pt x="22" y="2"/>
                    <a:pt x="21" y="3"/>
                  </a:cubicBezTo>
                  <a:cubicBezTo>
                    <a:pt x="20" y="4"/>
                    <a:pt x="20" y="7"/>
                    <a:pt x="18" y="8"/>
                  </a:cubicBezTo>
                  <a:cubicBezTo>
                    <a:pt x="17" y="9"/>
                    <a:pt x="16" y="10"/>
                    <a:pt x="15" y="11"/>
                  </a:cubicBezTo>
                  <a:cubicBezTo>
                    <a:pt x="13" y="12"/>
                    <a:pt x="11" y="14"/>
                    <a:pt x="11" y="16"/>
                  </a:cubicBezTo>
                  <a:cubicBezTo>
                    <a:pt x="11" y="18"/>
                    <a:pt x="13" y="19"/>
                    <a:pt x="13" y="21"/>
                  </a:cubicBezTo>
                  <a:cubicBezTo>
                    <a:pt x="13" y="23"/>
                    <a:pt x="12" y="25"/>
                    <a:pt x="12" y="27"/>
                  </a:cubicBezTo>
                  <a:cubicBezTo>
                    <a:pt x="11" y="29"/>
                    <a:pt x="9" y="31"/>
                    <a:pt x="8" y="33"/>
                  </a:cubicBezTo>
                  <a:cubicBezTo>
                    <a:pt x="6" y="34"/>
                    <a:pt x="4" y="35"/>
                    <a:pt x="3" y="37"/>
                  </a:cubicBezTo>
                  <a:cubicBezTo>
                    <a:pt x="3" y="38"/>
                    <a:pt x="3" y="39"/>
                    <a:pt x="2" y="40"/>
                  </a:cubicBezTo>
                  <a:cubicBezTo>
                    <a:pt x="2" y="41"/>
                    <a:pt x="1" y="41"/>
                    <a:pt x="1" y="42"/>
                  </a:cubicBezTo>
                  <a:cubicBezTo>
                    <a:pt x="0" y="44"/>
                    <a:pt x="0" y="46"/>
                    <a:pt x="2" y="46"/>
                  </a:cubicBezTo>
                  <a:cubicBezTo>
                    <a:pt x="4" y="46"/>
                    <a:pt x="6" y="47"/>
                    <a:pt x="4" y="48"/>
                  </a:cubicBezTo>
                  <a:cubicBezTo>
                    <a:pt x="4" y="49"/>
                    <a:pt x="3" y="49"/>
                    <a:pt x="2" y="50"/>
                  </a:cubicBezTo>
                  <a:cubicBezTo>
                    <a:pt x="1" y="50"/>
                    <a:pt x="1" y="52"/>
                    <a:pt x="1" y="53"/>
                  </a:cubicBezTo>
                  <a:cubicBezTo>
                    <a:pt x="0" y="55"/>
                    <a:pt x="1" y="57"/>
                    <a:pt x="3" y="59"/>
                  </a:cubicBezTo>
                  <a:cubicBezTo>
                    <a:pt x="6" y="61"/>
                    <a:pt x="7" y="64"/>
                    <a:pt x="9" y="68"/>
                  </a:cubicBezTo>
                  <a:cubicBezTo>
                    <a:pt x="10" y="70"/>
                    <a:pt x="11" y="71"/>
                    <a:pt x="13" y="73"/>
                  </a:cubicBezTo>
                  <a:cubicBezTo>
                    <a:pt x="15" y="76"/>
                    <a:pt x="14" y="80"/>
                    <a:pt x="16" y="82"/>
                  </a:cubicBezTo>
                  <a:cubicBezTo>
                    <a:pt x="17" y="84"/>
                    <a:pt x="19" y="85"/>
                    <a:pt x="21" y="87"/>
                  </a:cubicBezTo>
                  <a:cubicBezTo>
                    <a:pt x="22" y="88"/>
                    <a:pt x="22" y="89"/>
                    <a:pt x="23" y="90"/>
                  </a:cubicBezTo>
                  <a:cubicBezTo>
                    <a:pt x="24" y="90"/>
                    <a:pt x="25" y="90"/>
                    <a:pt x="26" y="91"/>
                  </a:cubicBezTo>
                  <a:cubicBezTo>
                    <a:pt x="27" y="92"/>
                    <a:pt x="28" y="92"/>
                    <a:pt x="29" y="92"/>
                  </a:cubicBezTo>
                  <a:cubicBezTo>
                    <a:pt x="31" y="93"/>
                    <a:pt x="32" y="95"/>
                    <a:pt x="33" y="96"/>
                  </a:cubicBezTo>
                  <a:cubicBezTo>
                    <a:pt x="34" y="97"/>
                    <a:pt x="36" y="97"/>
                    <a:pt x="37" y="99"/>
                  </a:cubicBezTo>
                  <a:cubicBezTo>
                    <a:pt x="38" y="101"/>
                    <a:pt x="37" y="104"/>
                    <a:pt x="36" y="106"/>
                  </a:cubicBezTo>
                  <a:cubicBezTo>
                    <a:pt x="36" y="108"/>
                    <a:pt x="36" y="111"/>
                    <a:pt x="36" y="113"/>
                  </a:cubicBezTo>
                  <a:cubicBezTo>
                    <a:pt x="36" y="117"/>
                    <a:pt x="32" y="119"/>
                    <a:pt x="34" y="123"/>
                  </a:cubicBezTo>
                  <a:cubicBezTo>
                    <a:pt x="36" y="127"/>
                    <a:pt x="36" y="132"/>
                    <a:pt x="34" y="136"/>
                  </a:cubicBezTo>
                  <a:cubicBezTo>
                    <a:pt x="32" y="138"/>
                    <a:pt x="32" y="141"/>
                    <a:pt x="31" y="144"/>
                  </a:cubicBezTo>
                  <a:cubicBezTo>
                    <a:pt x="31" y="146"/>
                    <a:pt x="30" y="149"/>
                    <a:pt x="30" y="151"/>
                  </a:cubicBezTo>
                  <a:cubicBezTo>
                    <a:pt x="30" y="153"/>
                    <a:pt x="31" y="155"/>
                    <a:pt x="30" y="156"/>
                  </a:cubicBezTo>
                  <a:cubicBezTo>
                    <a:pt x="30" y="157"/>
                    <a:pt x="28" y="158"/>
                    <a:pt x="28" y="159"/>
                  </a:cubicBezTo>
                  <a:cubicBezTo>
                    <a:pt x="27" y="160"/>
                    <a:pt x="27" y="161"/>
                    <a:pt x="27" y="162"/>
                  </a:cubicBezTo>
                  <a:cubicBezTo>
                    <a:pt x="26" y="165"/>
                    <a:pt x="25" y="169"/>
                    <a:pt x="26" y="173"/>
                  </a:cubicBezTo>
                  <a:cubicBezTo>
                    <a:pt x="26" y="174"/>
                    <a:pt x="26" y="174"/>
                    <a:pt x="25" y="175"/>
                  </a:cubicBezTo>
                  <a:cubicBezTo>
                    <a:pt x="25" y="176"/>
                    <a:pt x="24" y="176"/>
                    <a:pt x="24" y="177"/>
                  </a:cubicBezTo>
                  <a:cubicBezTo>
                    <a:pt x="24" y="179"/>
                    <a:pt x="27" y="178"/>
                    <a:pt x="28" y="179"/>
                  </a:cubicBezTo>
                  <a:cubicBezTo>
                    <a:pt x="30" y="180"/>
                    <a:pt x="29" y="182"/>
                    <a:pt x="28" y="183"/>
                  </a:cubicBezTo>
                  <a:cubicBezTo>
                    <a:pt x="27" y="186"/>
                    <a:pt x="28" y="186"/>
                    <a:pt x="28" y="188"/>
                  </a:cubicBezTo>
                  <a:cubicBezTo>
                    <a:pt x="29" y="190"/>
                    <a:pt x="27" y="191"/>
                    <a:pt x="26" y="192"/>
                  </a:cubicBezTo>
                  <a:cubicBezTo>
                    <a:pt x="25" y="194"/>
                    <a:pt x="25" y="196"/>
                    <a:pt x="24" y="197"/>
                  </a:cubicBezTo>
                  <a:cubicBezTo>
                    <a:pt x="22" y="197"/>
                    <a:pt x="22" y="195"/>
                    <a:pt x="21" y="196"/>
                  </a:cubicBezTo>
                  <a:cubicBezTo>
                    <a:pt x="20" y="196"/>
                    <a:pt x="20" y="198"/>
                    <a:pt x="20" y="199"/>
                  </a:cubicBezTo>
                  <a:cubicBezTo>
                    <a:pt x="20" y="200"/>
                    <a:pt x="20" y="199"/>
                    <a:pt x="21" y="200"/>
                  </a:cubicBezTo>
                  <a:cubicBezTo>
                    <a:pt x="23" y="202"/>
                    <a:pt x="22" y="203"/>
                    <a:pt x="23" y="206"/>
                  </a:cubicBezTo>
                  <a:cubicBezTo>
                    <a:pt x="23" y="207"/>
                    <a:pt x="23" y="207"/>
                    <a:pt x="23" y="208"/>
                  </a:cubicBezTo>
                  <a:cubicBezTo>
                    <a:pt x="24" y="209"/>
                    <a:pt x="24" y="210"/>
                    <a:pt x="23" y="212"/>
                  </a:cubicBezTo>
                  <a:cubicBezTo>
                    <a:pt x="23" y="213"/>
                    <a:pt x="23" y="214"/>
                    <a:pt x="23" y="215"/>
                  </a:cubicBezTo>
                  <a:cubicBezTo>
                    <a:pt x="23" y="217"/>
                    <a:pt x="25" y="217"/>
                    <a:pt x="26" y="218"/>
                  </a:cubicBezTo>
                  <a:cubicBezTo>
                    <a:pt x="27" y="219"/>
                    <a:pt x="27" y="221"/>
                    <a:pt x="27" y="223"/>
                  </a:cubicBezTo>
                  <a:cubicBezTo>
                    <a:pt x="27" y="225"/>
                    <a:pt x="27" y="226"/>
                    <a:pt x="29" y="227"/>
                  </a:cubicBezTo>
                  <a:cubicBezTo>
                    <a:pt x="30" y="227"/>
                    <a:pt x="31" y="228"/>
                    <a:pt x="32" y="228"/>
                  </a:cubicBezTo>
                  <a:cubicBezTo>
                    <a:pt x="33" y="229"/>
                    <a:pt x="33" y="230"/>
                    <a:pt x="33" y="230"/>
                  </a:cubicBezTo>
                  <a:cubicBezTo>
                    <a:pt x="34" y="229"/>
                    <a:pt x="35" y="227"/>
                    <a:pt x="36" y="227"/>
                  </a:cubicBezTo>
                  <a:cubicBezTo>
                    <a:pt x="38" y="227"/>
                    <a:pt x="39" y="230"/>
                    <a:pt x="39" y="231"/>
                  </a:cubicBezTo>
                  <a:cubicBezTo>
                    <a:pt x="38" y="231"/>
                    <a:pt x="36" y="231"/>
                    <a:pt x="36" y="233"/>
                  </a:cubicBezTo>
                  <a:cubicBezTo>
                    <a:pt x="36" y="234"/>
                    <a:pt x="38" y="234"/>
                    <a:pt x="39" y="234"/>
                  </a:cubicBezTo>
                  <a:cubicBezTo>
                    <a:pt x="42" y="234"/>
                    <a:pt x="45" y="236"/>
                    <a:pt x="48" y="236"/>
                  </a:cubicBezTo>
                  <a:cubicBezTo>
                    <a:pt x="49" y="236"/>
                    <a:pt x="51" y="235"/>
                    <a:pt x="52" y="235"/>
                  </a:cubicBezTo>
                  <a:cubicBezTo>
                    <a:pt x="54" y="233"/>
                    <a:pt x="51" y="232"/>
                    <a:pt x="50" y="232"/>
                  </a:cubicBezTo>
                  <a:cubicBezTo>
                    <a:pt x="47" y="231"/>
                    <a:pt x="45" y="230"/>
                    <a:pt x="43" y="228"/>
                  </a:cubicBezTo>
                  <a:cubicBezTo>
                    <a:pt x="43" y="227"/>
                    <a:pt x="42" y="227"/>
                    <a:pt x="41" y="226"/>
                  </a:cubicBezTo>
                  <a:cubicBezTo>
                    <a:pt x="41" y="225"/>
                    <a:pt x="42" y="224"/>
                    <a:pt x="41" y="223"/>
                  </a:cubicBezTo>
                  <a:cubicBezTo>
                    <a:pt x="41" y="222"/>
                    <a:pt x="40" y="222"/>
                    <a:pt x="40" y="221"/>
                  </a:cubicBezTo>
                  <a:cubicBezTo>
                    <a:pt x="39" y="220"/>
                    <a:pt x="40" y="218"/>
                    <a:pt x="40" y="218"/>
                  </a:cubicBezTo>
                  <a:cubicBezTo>
                    <a:pt x="40" y="216"/>
                    <a:pt x="41" y="215"/>
                    <a:pt x="42" y="214"/>
                  </a:cubicBezTo>
                  <a:cubicBezTo>
                    <a:pt x="43" y="214"/>
                    <a:pt x="43" y="214"/>
                    <a:pt x="43" y="214"/>
                  </a:cubicBezTo>
                  <a:cubicBezTo>
                    <a:pt x="45" y="214"/>
                    <a:pt x="45" y="210"/>
                    <a:pt x="45" y="209"/>
                  </a:cubicBezTo>
                  <a:cubicBezTo>
                    <a:pt x="46" y="208"/>
                    <a:pt x="48" y="205"/>
                    <a:pt x="50" y="205"/>
                  </a:cubicBezTo>
                  <a:cubicBezTo>
                    <a:pt x="51" y="204"/>
                    <a:pt x="52" y="205"/>
                    <a:pt x="52" y="204"/>
                  </a:cubicBezTo>
                  <a:cubicBezTo>
                    <a:pt x="53" y="199"/>
                    <a:pt x="43" y="200"/>
                    <a:pt x="45" y="195"/>
                  </a:cubicBezTo>
                  <a:cubicBezTo>
                    <a:pt x="46" y="195"/>
                    <a:pt x="47" y="194"/>
                    <a:pt x="49" y="194"/>
                  </a:cubicBezTo>
                  <a:cubicBezTo>
                    <a:pt x="50" y="193"/>
                    <a:pt x="50" y="194"/>
                    <a:pt x="51" y="193"/>
                  </a:cubicBezTo>
                  <a:cubicBezTo>
                    <a:pt x="51" y="192"/>
                    <a:pt x="51" y="191"/>
                    <a:pt x="52" y="190"/>
                  </a:cubicBezTo>
                  <a:cubicBezTo>
                    <a:pt x="52" y="188"/>
                    <a:pt x="53" y="186"/>
                    <a:pt x="55" y="185"/>
                  </a:cubicBezTo>
                  <a:cubicBezTo>
                    <a:pt x="55" y="184"/>
                    <a:pt x="57" y="184"/>
                    <a:pt x="57" y="183"/>
                  </a:cubicBezTo>
                  <a:cubicBezTo>
                    <a:pt x="59" y="181"/>
                    <a:pt x="54" y="181"/>
                    <a:pt x="53" y="179"/>
                  </a:cubicBezTo>
                  <a:cubicBezTo>
                    <a:pt x="52" y="178"/>
                    <a:pt x="55" y="175"/>
                    <a:pt x="56" y="175"/>
                  </a:cubicBezTo>
                  <a:cubicBezTo>
                    <a:pt x="57" y="176"/>
                    <a:pt x="58" y="176"/>
                    <a:pt x="59" y="177"/>
                  </a:cubicBezTo>
                  <a:cubicBezTo>
                    <a:pt x="60" y="177"/>
                    <a:pt x="61" y="177"/>
                    <a:pt x="62" y="176"/>
                  </a:cubicBezTo>
                  <a:cubicBezTo>
                    <a:pt x="64" y="175"/>
                    <a:pt x="65" y="172"/>
                    <a:pt x="63" y="170"/>
                  </a:cubicBezTo>
                  <a:cubicBezTo>
                    <a:pt x="64" y="169"/>
                    <a:pt x="66" y="170"/>
                    <a:pt x="67" y="170"/>
                  </a:cubicBezTo>
                  <a:cubicBezTo>
                    <a:pt x="69" y="170"/>
                    <a:pt x="70" y="171"/>
                    <a:pt x="72" y="170"/>
                  </a:cubicBezTo>
                  <a:cubicBezTo>
                    <a:pt x="75" y="168"/>
                    <a:pt x="77" y="167"/>
                    <a:pt x="79" y="165"/>
                  </a:cubicBezTo>
                  <a:cubicBezTo>
                    <a:pt x="80" y="164"/>
                    <a:pt x="82" y="163"/>
                    <a:pt x="81" y="161"/>
                  </a:cubicBezTo>
                  <a:cubicBezTo>
                    <a:pt x="81" y="160"/>
                    <a:pt x="80" y="159"/>
                    <a:pt x="79" y="158"/>
                  </a:cubicBezTo>
                  <a:cubicBezTo>
                    <a:pt x="79" y="157"/>
                    <a:pt x="80" y="155"/>
                    <a:pt x="80" y="153"/>
                  </a:cubicBezTo>
                  <a:cubicBezTo>
                    <a:pt x="79" y="153"/>
                    <a:pt x="78" y="153"/>
                    <a:pt x="78" y="152"/>
                  </a:cubicBezTo>
                  <a:cubicBezTo>
                    <a:pt x="83" y="148"/>
                    <a:pt x="90" y="157"/>
                    <a:pt x="93" y="150"/>
                  </a:cubicBezTo>
                  <a:cubicBezTo>
                    <a:pt x="94" y="149"/>
                    <a:pt x="94" y="148"/>
                    <a:pt x="95" y="146"/>
                  </a:cubicBezTo>
                  <a:cubicBezTo>
                    <a:pt x="96" y="145"/>
                    <a:pt x="96" y="145"/>
                    <a:pt x="98" y="144"/>
                  </a:cubicBezTo>
                  <a:cubicBezTo>
                    <a:pt x="99" y="142"/>
                    <a:pt x="101" y="142"/>
                    <a:pt x="103" y="140"/>
                  </a:cubicBezTo>
                  <a:cubicBezTo>
                    <a:pt x="105" y="139"/>
                    <a:pt x="106" y="138"/>
                    <a:pt x="106" y="135"/>
                  </a:cubicBezTo>
                  <a:cubicBezTo>
                    <a:pt x="106" y="134"/>
                    <a:pt x="106" y="133"/>
                    <a:pt x="106" y="132"/>
                  </a:cubicBezTo>
                  <a:cubicBezTo>
                    <a:pt x="107" y="131"/>
                    <a:pt x="108" y="130"/>
                    <a:pt x="109" y="129"/>
                  </a:cubicBezTo>
                  <a:cubicBezTo>
                    <a:pt x="110" y="128"/>
                    <a:pt x="111" y="126"/>
                    <a:pt x="110" y="124"/>
                  </a:cubicBezTo>
                  <a:cubicBezTo>
                    <a:pt x="110" y="122"/>
                    <a:pt x="110" y="121"/>
                    <a:pt x="111" y="119"/>
                  </a:cubicBezTo>
                  <a:cubicBezTo>
                    <a:pt x="113" y="118"/>
                    <a:pt x="114" y="117"/>
                    <a:pt x="115" y="116"/>
                  </a:cubicBezTo>
                  <a:cubicBezTo>
                    <a:pt x="116" y="115"/>
                    <a:pt x="117" y="114"/>
                    <a:pt x="119" y="114"/>
                  </a:cubicBezTo>
                  <a:cubicBezTo>
                    <a:pt x="120" y="114"/>
                    <a:pt x="120" y="114"/>
                    <a:pt x="120" y="114"/>
                  </a:cubicBezTo>
                  <a:cubicBezTo>
                    <a:pt x="120" y="114"/>
                    <a:pt x="121" y="114"/>
                    <a:pt x="122" y="113"/>
                  </a:cubicBezTo>
                  <a:cubicBezTo>
                    <a:pt x="123" y="113"/>
                    <a:pt x="125" y="113"/>
                    <a:pt x="126" y="113"/>
                  </a:cubicBezTo>
                  <a:cubicBezTo>
                    <a:pt x="127" y="113"/>
                    <a:pt x="129" y="113"/>
                    <a:pt x="130" y="113"/>
                  </a:cubicBezTo>
                  <a:cubicBezTo>
                    <a:pt x="132" y="113"/>
                    <a:pt x="133" y="110"/>
                    <a:pt x="133" y="109"/>
                  </a:cubicBezTo>
                  <a:cubicBezTo>
                    <a:pt x="135" y="107"/>
                    <a:pt x="135" y="105"/>
                    <a:pt x="137" y="104"/>
                  </a:cubicBezTo>
                  <a:cubicBezTo>
                    <a:pt x="138" y="102"/>
                    <a:pt x="139" y="101"/>
                    <a:pt x="140" y="99"/>
                  </a:cubicBezTo>
                  <a:cubicBezTo>
                    <a:pt x="142" y="97"/>
                    <a:pt x="141" y="93"/>
                    <a:pt x="141" y="91"/>
                  </a:cubicBezTo>
                  <a:cubicBezTo>
                    <a:pt x="141" y="89"/>
                    <a:pt x="140" y="87"/>
                    <a:pt x="141" y="85"/>
                  </a:cubicBezTo>
                  <a:cubicBezTo>
                    <a:pt x="142" y="83"/>
                    <a:pt x="143" y="81"/>
                    <a:pt x="144" y="80"/>
                  </a:cubicBezTo>
                  <a:cubicBezTo>
                    <a:pt x="145" y="77"/>
                    <a:pt x="147" y="75"/>
                    <a:pt x="149" y="73"/>
                  </a:cubicBezTo>
                  <a:cubicBezTo>
                    <a:pt x="150" y="71"/>
                    <a:pt x="153" y="70"/>
                    <a:pt x="153" y="69"/>
                  </a:cubicBezTo>
                  <a:cubicBezTo>
                    <a:pt x="153" y="68"/>
                    <a:pt x="153" y="67"/>
                    <a:pt x="153" y="65"/>
                  </a:cubicBezTo>
                  <a:cubicBezTo>
                    <a:pt x="154" y="65"/>
                    <a:pt x="154" y="64"/>
                    <a:pt x="155" y="63"/>
                  </a:cubicBezTo>
                  <a:cubicBezTo>
                    <a:pt x="155" y="63"/>
                    <a:pt x="155" y="61"/>
                    <a:pt x="155" y="61"/>
                  </a:cubicBezTo>
                  <a:cubicBezTo>
                    <a:pt x="155" y="60"/>
                    <a:pt x="155" y="60"/>
                    <a:pt x="155" y="59"/>
                  </a:cubicBezTo>
                  <a:cubicBezTo>
                    <a:pt x="154" y="58"/>
                    <a:pt x="153" y="55"/>
                    <a:pt x="15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Rectangle 90"/>
            <p:cNvSpPr>
              <a:spLocks noChangeArrowheads="1"/>
            </p:cNvSpPr>
            <p:nvPr/>
          </p:nvSpPr>
          <p:spPr bwMode="auto">
            <a:xfrm>
              <a:off x="5268119" y="144464"/>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7" name="Freeform 91"/>
            <p:cNvSpPr/>
            <p:nvPr/>
          </p:nvSpPr>
          <p:spPr bwMode="auto">
            <a:xfrm>
              <a:off x="5263357" y="144464"/>
              <a:ext cx="12700" cy="33338"/>
            </a:xfrm>
            <a:custGeom>
              <a:avLst/>
              <a:gdLst>
                <a:gd name="T0" fmla="*/ 0 w 3"/>
                <a:gd name="T1" fmla="*/ 5 h 8"/>
                <a:gd name="T2" fmla="*/ 0 w 3"/>
                <a:gd name="T3" fmla="*/ 8 h 8"/>
                <a:gd name="T4" fmla="*/ 1 w 3"/>
                <a:gd name="T5" fmla="*/ 0 h 8"/>
                <a:gd name="T6" fmla="*/ 1 w 3"/>
                <a:gd name="T7" fmla="*/ 0 h 8"/>
                <a:gd name="T8" fmla="*/ 1 w 3"/>
                <a:gd name="T9" fmla="*/ 2 h 8"/>
                <a:gd name="T10" fmla="*/ 0 w 3"/>
                <a:gd name="T11" fmla="*/ 4 h 8"/>
                <a:gd name="T12" fmla="*/ 0 w 3"/>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3" h="8">
                  <a:moveTo>
                    <a:pt x="0" y="5"/>
                  </a:moveTo>
                  <a:cubicBezTo>
                    <a:pt x="0" y="6"/>
                    <a:pt x="0" y="7"/>
                    <a:pt x="0" y="8"/>
                  </a:cubicBezTo>
                  <a:cubicBezTo>
                    <a:pt x="3" y="8"/>
                    <a:pt x="3" y="1"/>
                    <a:pt x="1" y="0"/>
                  </a:cubicBezTo>
                  <a:cubicBezTo>
                    <a:pt x="1" y="0"/>
                    <a:pt x="1" y="0"/>
                    <a:pt x="1" y="0"/>
                  </a:cubicBezTo>
                  <a:cubicBezTo>
                    <a:pt x="0" y="1"/>
                    <a:pt x="1" y="2"/>
                    <a:pt x="1" y="2"/>
                  </a:cubicBezTo>
                  <a:cubicBezTo>
                    <a:pt x="0" y="3"/>
                    <a:pt x="0" y="4"/>
                    <a:pt x="0" y="4"/>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Rectangle 177"/>
            <p:cNvSpPr>
              <a:spLocks noChangeArrowheads="1"/>
            </p:cNvSpPr>
            <p:nvPr/>
          </p:nvSpPr>
          <p:spPr bwMode="auto">
            <a:xfrm>
              <a:off x="5445919" y="-1239837"/>
              <a:ext cx="18732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9" name="Rectangle 181"/>
            <p:cNvSpPr>
              <a:spLocks noChangeArrowheads="1"/>
            </p:cNvSpPr>
            <p:nvPr/>
          </p:nvSpPr>
          <p:spPr bwMode="auto">
            <a:xfrm>
              <a:off x="5458619" y="-1219199"/>
              <a:ext cx="161925" cy="169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103" name="Freeform 500"/>
          <p:cNvSpPr/>
          <p:nvPr/>
        </p:nvSpPr>
        <p:spPr bwMode="auto">
          <a:xfrm>
            <a:off x="4211110" y="1166961"/>
            <a:ext cx="3794593" cy="3749223"/>
          </a:xfrm>
          <a:custGeom>
            <a:avLst/>
            <a:gdLst>
              <a:gd name="T0" fmla="*/ 1171 w 1171"/>
              <a:gd name="T1" fmla="*/ 577 h 1157"/>
              <a:gd name="T2" fmla="*/ 586 w 1171"/>
              <a:gd name="T3" fmla="*/ 1157 h 1157"/>
              <a:gd name="T4" fmla="*/ 0 w 1171"/>
              <a:gd name="T5" fmla="*/ 577 h 1157"/>
              <a:gd name="T6" fmla="*/ 586 w 1171"/>
              <a:gd name="T7" fmla="*/ 0 h 1157"/>
              <a:gd name="T8" fmla="*/ 1171 w 1171"/>
              <a:gd name="T9" fmla="*/ 577 h 1157"/>
            </a:gdLst>
            <a:ahLst/>
            <a:cxnLst>
              <a:cxn ang="0">
                <a:pos x="T0" y="T1"/>
              </a:cxn>
              <a:cxn ang="0">
                <a:pos x="T2" y="T3"/>
              </a:cxn>
              <a:cxn ang="0">
                <a:pos x="T4" y="T5"/>
              </a:cxn>
              <a:cxn ang="0">
                <a:pos x="T6" y="T7"/>
              </a:cxn>
              <a:cxn ang="0">
                <a:pos x="T8" y="T9"/>
              </a:cxn>
            </a:cxnLst>
            <a:rect l="0" t="0" r="r" b="b"/>
            <a:pathLst>
              <a:path w="1171" h="1157">
                <a:moveTo>
                  <a:pt x="1171" y="577"/>
                </a:moveTo>
                <a:lnTo>
                  <a:pt x="586" y="1157"/>
                </a:lnTo>
                <a:lnTo>
                  <a:pt x="0" y="577"/>
                </a:lnTo>
                <a:lnTo>
                  <a:pt x="586" y="0"/>
                </a:lnTo>
                <a:lnTo>
                  <a:pt x="1171" y="577"/>
                </a:lnTo>
                <a:close/>
              </a:path>
            </a:pathLst>
          </a:custGeom>
          <a:noFill/>
          <a:ln w="15875" cap="flat">
            <a:solidFill>
              <a:srgbClr val="7C797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4" name="Rectangle 12"/>
          <p:cNvSpPr>
            <a:spLocks noChangeArrowheads="1"/>
          </p:cNvSpPr>
          <p:nvPr/>
        </p:nvSpPr>
        <p:spPr bwMode="auto">
          <a:xfrm>
            <a:off x="3687879" y="4128609"/>
            <a:ext cx="4862027" cy="869110"/>
          </a:xfrm>
          <a:prstGeom prst="rect">
            <a:avLst/>
          </a:prstGeom>
          <a:solidFill>
            <a:srgbClr val="FFC000"/>
          </a:solidFill>
          <a:ln>
            <a:noFill/>
          </a:ln>
        </p:spPr>
        <p:txBody>
          <a:bodyPr vert="horz" wrap="square" lIns="91440" tIns="45720" rIns="91440" bIns="45720" numCol="1" anchor="t" anchorCtr="0" compatLnSpc="1"/>
          <a:lstStyle/>
          <a:p>
            <a:endParaRPr lang="zh-CN" altLang="en-US">
              <a:solidFill>
                <a:srgbClr val="282E3A"/>
              </a:solidFill>
            </a:endParaRPr>
          </a:p>
        </p:txBody>
      </p:sp>
      <p:sp>
        <p:nvSpPr>
          <p:cNvPr id="105" name="MH_Entry_1"/>
          <p:cNvSpPr/>
          <p:nvPr>
            <p:custDataLst>
              <p:tags r:id="rId1"/>
            </p:custDataLst>
          </p:nvPr>
        </p:nvSpPr>
        <p:spPr>
          <a:xfrm>
            <a:off x="4124024" y="4257196"/>
            <a:ext cx="3976468" cy="603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7500"/>
          </a:bodyPr>
          <a:lstStyle/>
          <a:p>
            <a:pPr algn="dist">
              <a:lnSpc>
                <a:spcPct val="110000"/>
              </a:lnSpc>
            </a:pPr>
            <a:r>
              <a:rPr lang="zh-CN" altLang="en-US" sz="3200" spc="200" dirty="0">
                <a:solidFill>
                  <a:schemeClr val="bg2">
                    <a:lumMod val="25000"/>
                  </a:schemeClr>
                </a:solidFill>
                <a:latin typeface="微软雅黑" panose="020B0503020204020204" pitchFamily="34" charset="-122"/>
                <a:ea typeface="微软雅黑" panose="020B0503020204020204" pitchFamily="34" charset="-122"/>
              </a:rPr>
              <a:t>数据探索</a:t>
            </a:r>
            <a:endParaRPr lang="zh-CN" altLang="en-US" sz="3200" spc="2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2" name="图片 1" descr="343435383032343b343538333733333bcafdbeddb7d6cef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23180" y="1789430"/>
            <a:ext cx="2167255" cy="2167255"/>
          </a:xfrm>
          <a:prstGeom prst="rect">
            <a:avLst/>
          </a:prstGeom>
        </p:spPr>
      </p:pic>
      <p:sp>
        <p:nvSpPr>
          <p:cNvPr id="3" name="文本框 2"/>
          <p:cNvSpPr txBox="1"/>
          <p:nvPr/>
        </p:nvSpPr>
        <p:spPr>
          <a:xfrm>
            <a:off x="3620770" y="5026660"/>
            <a:ext cx="5340985" cy="460375"/>
          </a:xfrm>
          <a:prstGeom prst="rect">
            <a:avLst/>
          </a:prstGeom>
          <a:noFill/>
        </p:spPr>
        <p:txBody>
          <a:bodyPr wrap="square" rtlCol="0">
            <a:spAutoFit/>
          </a:bodyPr>
          <a:lstStyle/>
          <a:p>
            <a:pPr algn="ctr"/>
            <a:r>
              <a:rPr lang="en-US" altLang="zh-CN" sz="2400" b="1">
                <a:latin typeface="Times New Roman" panose="02020603050405020304" charset="0"/>
                <a:cs typeface="Times New Roman" panose="02020603050405020304" charset="0"/>
              </a:rPr>
              <a:t>Data       Exploration</a:t>
            </a:r>
            <a:endParaRPr lang="en-US" altLang="zh-CN" sz="28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32"/>
          <p:cNvSpPr>
            <a:spLocks noChangeArrowheads="1"/>
          </p:cNvSpPr>
          <p:nvPr/>
        </p:nvSpPr>
        <p:spPr bwMode="auto">
          <a:xfrm>
            <a:off x="2717800" y="2560320"/>
            <a:ext cx="2646680" cy="1959610"/>
          </a:xfrm>
          <a:prstGeom prst="rect">
            <a:avLst/>
          </a:prstGeom>
          <a:solidFill>
            <a:schemeClr val="accent4">
              <a:lumMod val="60000"/>
              <a:lumOff val="40000"/>
            </a:schemeClr>
          </a:solidFill>
          <a:ln>
            <a:noFill/>
          </a:ln>
          <a:effectLst>
            <a:softEdge rad="63500"/>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 name="Rectangle 32"/>
          <p:cNvSpPr>
            <a:spLocks noChangeArrowheads="1"/>
          </p:cNvSpPr>
          <p:nvPr/>
        </p:nvSpPr>
        <p:spPr bwMode="auto">
          <a:xfrm>
            <a:off x="2743835" y="4758690"/>
            <a:ext cx="2646680" cy="1959610"/>
          </a:xfrm>
          <a:prstGeom prst="rect">
            <a:avLst/>
          </a:prstGeom>
          <a:solidFill>
            <a:schemeClr val="accent4">
              <a:lumMod val="60000"/>
              <a:lumOff val="40000"/>
            </a:schemeClr>
          </a:solidFill>
          <a:ln>
            <a:noFill/>
          </a:ln>
          <a:effectLst>
            <a:softEdge rad="63500"/>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 name="MH_Entry_1"/>
          <p:cNvSpPr/>
          <p:nvPr>
            <p:custDataLst>
              <p:tags r:id="rId1"/>
            </p:custDataLst>
          </p:nvPr>
        </p:nvSpPr>
        <p:spPr>
          <a:xfrm>
            <a:off x="661335" y="97254"/>
            <a:ext cx="1713162" cy="49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10000"/>
              </a:lnSpc>
            </a:pPr>
            <a:r>
              <a:rPr lang="zh-CN" altLang="en-US" spc="200" dirty="0">
                <a:solidFill>
                  <a:schemeClr val="tx1">
                    <a:lumMod val="75000"/>
                    <a:lumOff val="25000"/>
                  </a:schemeClr>
                </a:solidFill>
                <a:latin typeface="微软雅黑" panose="020B0503020204020204" pitchFamily="34" charset="-122"/>
                <a:ea typeface="微软雅黑" panose="020B0503020204020204" pitchFamily="34" charset="-122"/>
              </a:rPr>
              <a:t>数据探索</a:t>
            </a:r>
            <a:endParaRPr lang="zh-CN" altLang="en-US"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Freeform 500"/>
          <p:cNvSpPr/>
          <p:nvPr/>
        </p:nvSpPr>
        <p:spPr bwMode="auto">
          <a:xfrm>
            <a:off x="53660" y="65346"/>
            <a:ext cx="559398" cy="552710"/>
          </a:xfrm>
          <a:custGeom>
            <a:avLst/>
            <a:gdLst>
              <a:gd name="T0" fmla="*/ 1171 w 1171"/>
              <a:gd name="T1" fmla="*/ 577 h 1157"/>
              <a:gd name="T2" fmla="*/ 586 w 1171"/>
              <a:gd name="T3" fmla="*/ 1157 h 1157"/>
              <a:gd name="T4" fmla="*/ 0 w 1171"/>
              <a:gd name="T5" fmla="*/ 577 h 1157"/>
              <a:gd name="T6" fmla="*/ 586 w 1171"/>
              <a:gd name="T7" fmla="*/ 0 h 1157"/>
              <a:gd name="T8" fmla="*/ 1171 w 1171"/>
              <a:gd name="T9" fmla="*/ 577 h 1157"/>
            </a:gdLst>
            <a:ahLst/>
            <a:cxnLst>
              <a:cxn ang="0">
                <a:pos x="T0" y="T1"/>
              </a:cxn>
              <a:cxn ang="0">
                <a:pos x="T2" y="T3"/>
              </a:cxn>
              <a:cxn ang="0">
                <a:pos x="T4" y="T5"/>
              </a:cxn>
              <a:cxn ang="0">
                <a:pos x="T6" y="T7"/>
              </a:cxn>
              <a:cxn ang="0">
                <a:pos x="T8" y="T9"/>
              </a:cxn>
            </a:cxnLst>
            <a:rect l="0" t="0" r="r" b="b"/>
            <a:pathLst>
              <a:path w="1171" h="1157">
                <a:moveTo>
                  <a:pt x="1171" y="577"/>
                </a:moveTo>
                <a:lnTo>
                  <a:pt x="586" y="1157"/>
                </a:lnTo>
                <a:lnTo>
                  <a:pt x="0" y="577"/>
                </a:lnTo>
                <a:lnTo>
                  <a:pt x="586" y="0"/>
                </a:lnTo>
                <a:lnTo>
                  <a:pt x="1171" y="577"/>
                </a:lnTo>
                <a:close/>
              </a:path>
            </a:pathLst>
          </a:custGeom>
          <a:noFill/>
          <a:ln w="15875" cap="flat">
            <a:solidFill>
              <a:srgbClr val="7C797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6" name="MH_Entry_1"/>
          <p:cNvSpPr/>
          <p:nvPr>
            <p:custDataLst>
              <p:tags r:id="rId2"/>
            </p:custDataLst>
          </p:nvPr>
        </p:nvSpPr>
        <p:spPr>
          <a:xfrm>
            <a:off x="113606" y="92394"/>
            <a:ext cx="485003" cy="49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lnSpc>
                <a:spcPct val="110000"/>
              </a:lnSpc>
            </a:pPr>
            <a:r>
              <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rPr>
              <a:t>2</a:t>
            </a:r>
            <a:endPar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6735350"/>
            <a:ext cx="1199819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1982626" y="6659723"/>
            <a:ext cx="151253" cy="15125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2E313D"/>
              </a:solidFill>
              <a:latin typeface="微软雅黑" panose="020B0503020204020204" pitchFamily="34" charset="-122"/>
              <a:ea typeface="微软雅黑" panose="020B0503020204020204" pitchFamily="34" charset="-122"/>
            </a:endParaRPr>
          </a:p>
        </p:txBody>
      </p:sp>
      <p:sp>
        <p:nvSpPr>
          <p:cNvPr id="9" name="矩形 8"/>
          <p:cNvSpPr/>
          <p:nvPr/>
        </p:nvSpPr>
        <p:spPr>
          <a:xfrm>
            <a:off x="11857799" y="6659722"/>
            <a:ext cx="401063" cy="151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15DC01DB-9276-43C4-9F6A-26192206E6DF}" type="slidenum">
              <a:rPr lang="en-US" altLang="zh-CN" sz="1000" smtClean="0">
                <a:solidFill>
                  <a:schemeClr val="bg1"/>
                </a:solidFill>
                <a:latin typeface="微软雅黑" panose="020B0503020204020204" pitchFamily="34" charset="-122"/>
                <a:ea typeface="微软雅黑" panose="020B0503020204020204" pitchFamily="34" charset="-122"/>
              </a:rPr>
            </a:fld>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4866291" y="260980"/>
            <a:ext cx="73400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Rectangle 29"/>
          <p:cNvSpPr>
            <a:spLocks noChangeArrowheads="1"/>
          </p:cNvSpPr>
          <p:nvPr/>
        </p:nvSpPr>
        <p:spPr bwMode="auto">
          <a:xfrm rot="5400000" flipV="1">
            <a:off x="-2030730" y="3425190"/>
            <a:ext cx="5753100" cy="84455"/>
          </a:xfrm>
          <a:prstGeom prst="rect">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 name="Oval 30"/>
          <p:cNvSpPr>
            <a:spLocks noChangeArrowheads="1"/>
          </p:cNvSpPr>
          <p:nvPr/>
        </p:nvSpPr>
        <p:spPr bwMode="auto">
          <a:xfrm>
            <a:off x="610871" y="530677"/>
            <a:ext cx="461963" cy="466725"/>
          </a:xfrm>
          <a:prstGeom prst="ellipse">
            <a:avLst/>
          </a:prstGeom>
          <a:solidFill>
            <a:schemeClr val="accent3"/>
          </a:solidFill>
          <a:ln>
            <a:noFill/>
          </a:ln>
        </p:spPr>
        <p:txBody>
          <a:bodyPr vert="horz" wrap="square" lIns="91440" tIns="45720" rIns="91440" bIns="45720" numCol="1" anchor="t" anchorCtr="0" compatLnSpc="1"/>
          <a:lstStyle/>
          <a:p>
            <a:endParaRPr lang="zh-CN" altLang="en-US"/>
          </a:p>
        </p:txBody>
      </p:sp>
      <p:sp>
        <p:nvSpPr>
          <p:cNvPr id="37" name="Oval 31"/>
          <p:cNvSpPr>
            <a:spLocks noChangeArrowheads="1"/>
          </p:cNvSpPr>
          <p:nvPr/>
        </p:nvSpPr>
        <p:spPr bwMode="auto">
          <a:xfrm>
            <a:off x="714376" y="635452"/>
            <a:ext cx="255588" cy="257175"/>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38" name="Rectangle 32"/>
          <p:cNvSpPr>
            <a:spLocks noChangeArrowheads="1"/>
          </p:cNvSpPr>
          <p:nvPr/>
        </p:nvSpPr>
        <p:spPr bwMode="auto">
          <a:xfrm>
            <a:off x="2698750" y="344805"/>
            <a:ext cx="2646680" cy="1959610"/>
          </a:xfrm>
          <a:prstGeom prst="rect">
            <a:avLst/>
          </a:prstGeom>
          <a:solidFill>
            <a:schemeClr val="accent4">
              <a:lumMod val="60000"/>
              <a:lumOff val="40000"/>
            </a:schemeClr>
          </a:solidFill>
          <a:ln>
            <a:noFill/>
          </a:ln>
          <a:effectLst>
            <a:softEdge rad="63500"/>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 name="Oval 35"/>
          <p:cNvSpPr>
            <a:spLocks noChangeArrowheads="1"/>
          </p:cNvSpPr>
          <p:nvPr/>
        </p:nvSpPr>
        <p:spPr bwMode="auto">
          <a:xfrm>
            <a:off x="617538" y="2883987"/>
            <a:ext cx="465138" cy="466725"/>
          </a:xfrm>
          <a:prstGeom prst="ellipse">
            <a:avLst/>
          </a:prstGeom>
          <a:solidFill>
            <a:schemeClr val="accent3"/>
          </a:solidFill>
          <a:ln>
            <a:noFill/>
          </a:ln>
        </p:spPr>
        <p:txBody>
          <a:bodyPr vert="horz" wrap="square" lIns="91440" tIns="45720" rIns="91440" bIns="45720" numCol="1" anchor="t" anchorCtr="0" compatLnSpc="1"/>
          <a:lstStyle/>
          <a:p>
            <a:endParaRPr lang="zh-CN" altLang="en-US"/>
          </a:p>
        </p:txBody>
      </p:sp>
      <p:sp>
        <p:nvSpPr>
          <p:cNvPr id="42" name="Oval 36"/>
          <p:cNvSpPr>
            <a:spLocks noChangeArrowheads="1"/>
          </p:cNvSpPr>
          <p:nvPr/>
        </p:nvSpPr>
        <p:spPr bwMode="auto">
          <a:xfrm>
            <a:off x="721678" y="2988762"/>
            <a:ext cx="255588" cy="257175"/>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46" name="Oval 40"/>
          <p:cNvSpPr>
            <a:spLocks noChangeArrowheads="1"/>
          </p:cNvSpPr>
          <p:nvPr/>
        </p:nvSpPr>
        <p:spPr bwMode="auto">
          <a:xfrm>
            <a:off x="616427" y="5962467"/>
            <a:ext cx="466725" cy="466725"/>
          </a:xfrm>
          <a:prstGeom prst="ellipse">
            <a:avLst/>
          </a:prstGeom>
          <a:solidFill>
            <a:schemeClr val="accent3"/>
          </a:solidFill>
          <a:ln>
            <a:noFill/>
          </a:ln>
        </p:spPr>
        <p:txBody>
          <a:bodyPr vert="horz" wrap="square" lIns="91440" tIns="45720" rIns="91440" bIns="45720" numCol="1" anchor="t" anchorCtr="0" compatLnSpc="1"/>
          <a:lstStyle/>
          <a:p>
            <a:endParaRPr lang="zh-CN" altLang="en-US"/>
          </a:p>
        </p:txBody>
      </p:sp>
      <p:sp>
        <p:nvSpPr>
          <p:cNvPr id="47" name="Oval 41"/>
          <p:cNvSpPr>
            <a:spLocks noChangeArrowheads="1"/>
          </p:cNvSpPr>
          <p:nvPr/>
        </p:nvSpPr>
        <p:spPr bwMode="auto">
          <a:xfrm>
            <a:off x="721996" y="6060257"/>
            <a:ext cx="255588" cy="257175"/>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83" name="TextBox 13"/>
          <p:cNvSpPr txBox="1">
            <a:spLocks noChangeArrowheads="1"/>
          </p:cNvSpPr>
          <p:nvPr/>
        </p:nvSpPr>
        <p:spPr bwMode="auto">
          <a:xfrm>
            <a:off x="2909570" y="456565"/>
            <a:ext cx="2262505" cy="172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数</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据</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量较大，无法使用传统数据分析工具。考虑到</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可扩展性</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以及</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灵活性</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问题</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我们在技术选型的时候采用的是基于内存的大数据</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分布式框架spark</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进行处理。</a:t>
            </a:r>
            <a:endParaRPr lang="zh-CN" sz="1400" dirty="0">
              <a:solidFill>
                <a:schemeClr val="tx1">
                  <a:lumMod val="65000"/>
                  <a:lumOff val="35000"/>
                </a:schemeClr>
              </a:solidFill>
              <a:latin typeface="宋体" panose="02010600030101010101" pitchFamily="2" charset="-122"/>
            </a:endParaRPr>
          </a:p>
        </p:txBody>
      </p:sp>
      <p:sp>
        <p:nvSpPr>
          <p:cNvPr id="84" name="TextBox 13"/>
          <p:cNvSpPr txBox="1">
            <a:spLocks noChangeArrowheads="1"/>
          </p:cNvSpPr>
          <p:nvPr/>
        </p:nvSpPr>
        <p:spPr bwMode="auto">
          <a:xfrm>
            <a:off x="2802255" y="4841240"/>
            <a:ext cx="2609215"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随后我们对其余字段进行观察分析，发现</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类目字段</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中前三级类目字段缺失数量较少，后两级类目字段缺失数量较多，但查看具体数据后发现类目字段的缺失并</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不是真正的缺失</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20204" pitchFamily="34" charset="0"/>
              <a:buNone/>
            </a:pP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5" name="TextBox 13"/>
          <p:cNvSpPr txBox="1">
            <a:spLocks noChangeArrowheads="1"/>
          </p:cNvSpPr>
          <p:nvPr/>
        </p:nvSpPr>
        <p:spPr bwMode="auto">
          <a:xfrm>
            <a:off x="2804795" y="2678430"/>
            <a:ext cx="2575560" cy="172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分析</a:t>
            </a:r>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rPr>
              <a:t>商品数据，统计各字段缺失数据总数</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，发现绝大部分字段</a:t>
            </a:r>
            <a:r>
              <a:rPr lang="zh-CN" altLang="en-US" sz="1600" b="1">
                <a:solidFill>
                  <a:schemeClr val="tx1">
                    <a:lumMod val="65000"/>
                    <a:lumOff val="35000"/>
                  </a:schemeClr>
                </a:solidFill>
                <a:latin typeface="微软雅黑" panose="020B0503020204020204" pitchFamily="34" charset="-122"/>
                <a:ea typeface="微软雅黑" panose="020B0503020204020204" pitchFamily="34" charset="-122"/>
              </a:rPr>
              <a:t>无法对其进行填充</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，于是我们尝试从其余缺失较少字段中</a:t>
            </a:r>
            <a:r>
              <a:rPr lang="zh-CN" altLang="en-US" sz="1600" b="1">
                <a:solidFill>
                  <a:schemeClr val="tx1">
                    <a:lumMod val="65000"/>
                    <a:lumOff val="35000"/>
                  </a:schemeClr>
                </a:solidFill>
                <a:latin typeface="微软雅黑" panose="020B0503020204020204" pitchFamily="34" charset="-122"/>
                <a:ea typeface="微软雅黑" panose="020B0503020204020204" pitchFamily="34" charset="-122"/>
              </a:rPr>
              <a:t>提取相关特征</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，但是这些字段</a:t>
            </a:r>
            <a:r>
              <a:rPr lang="zh-CN" altLang="en-US" sz="1600" b="1">
                <a:solidFill>
                  <a:schemeClr val="tx1">
                    <a:lumMod val="65000"/>
                    <a:lumOff val="35000"/>
                  </a:schemeClr>
                </a:solidFill>
                <a:latin typeface="微软雅黑" panose="020B0503020204020204" pitchFamily="34" charset="-122"/>
                <a:ea typeface="微软雅黑" panose="020B0503020204020204" pitchFamily="34" charset="-122"/>
              </a:rPr>
              <a:t>蕴含信息少</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无法很好的完成异常检测任务</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Rectangle 105"/>
          <p:cNvSpPr>
            <a:spLocks noChangeArrowheads="1"/>
          </p:cNvSpPr>
          <p:nvPr/>
        </p:nvSpPr>
        <p:spPr bwMode="auto">
          <a:xfrm>
            <a:off x="1258888" y="922607"/>
            <a:ext cx="1066800" cy="322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1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rPr>
              <a:t>技术选型</a:t>
            </a:r>
            <a:endParaRPr kumimoji="0" lang="zh-CN" altLang="zh-CN" sz="21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
        <p:nvSpPr>
          <p:cNvPr id="3" name="Rectangle 106"/>
          <p:cNvSpPr>
            <a:spLocks noChangeArrowheads="1"/>
          </p:cNvSpPr>
          <p:nvPr/>
        </p:nvSpPr>
        <p:spPr bwMode="auto">
          <a:xfrm>
            <a:off x="1224280" y="3333115"/>
            <a:ext cx="1263650" cy="64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1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rPr>
              <a:t>统计字段缺失数据</a:t>
            </a:r>
            <a:endParaRPr kumimoji="0" lang="zh-CN" altLang="zh-CN" sz="21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
        <p:nvSpPr>
          <p:cNvPr id="86" name="Rectangle 107"/>
          <p:cNvSpPr>
            <a:spLocks noChangeArrowheads="1"/>
          </p:cNvSpPr>
          <p:nvPr/>
        </p:nvSpPr>
        <p:spPr bwMode="auto">
          <a:xfrm>
            <a:off x="1224280" y="6066790"/>
            <a:ext cx="1084580" cy="64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1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rPr>
              <a:t>类目分至多子类</a:t>
            </a:r>
            <a:endParaRPr kumimoji="0" lang="zh-CN" altLang="zh-CN" sz="2100" b="0" i="0" u="none" strike="noStrike" cap="none" normalizeH="0" baseline="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
        <p:nvSpPr>
          <p:cNvPr id="87" name="文本框 86"/>
          <p:cNvSpPr txBox="1"/>
          <p:nvPr/>
        </p:nvSpPr>
        <p:spPr>
          <a:xfrm>
            <a:off x="803275" y="462280"/>
            <a:ext cx="1931670" cy="460375"/>
          </a:xfrm>
          <a:prstGeom prst="rect">
            <a:avLst/>
          </a:prstGeom>
          <a:noFill/>
        </p:spPr>
        <p:txBody>
          <a:bodyPr wrap="square" rtlCol="0">
            <a:spAutoFit/>
          </a:bodyPr>
          <a:lstStyle/>
          <a:p>
            <a:pPr algn="ctr"/>
            <a:r>
              <a:rPr lang="en-US" altLang="zh-CN" sz="2400" b="1">
                <a:latin typeface="Times New Roman" panose="02020603050405020304" charset="0"/>
                <a:cs typeface="Times New Roman" panose="02020603050405020304" charset="0"/>
              </a:rPr>
              <a:t>STEP   1</a:t>
            </a:r>
            <a:endParaRPr lang="en-US" altLang="zh-CN" sz="2400" b="1"/>
          </a:p>
        </p:txBody>
      </p:sp>
      <p:sp>
        <p:nvSpPr>
          <p:cNvPr id="88" name="文本框 87"/>
          <p:cNvSpPr txBox="1"/>
          <p:nvPr/>
        </p:nvSpPr>
        <p:spPr>
          <a:xfrm>
            <a:off x="1195705" y="2890520"/>
            <a:ext cx="1383030" cy="460375"/>
          </a:xfrm>
          <a:prstGeom prst="rect">
            <a:avLst/>
          </a:prstGeom>
          <a:noFill/>
        </p:spPr>
        <p:txBody>
          <a:bodyPr wrap="square" rtlCol="0">
            <a:spAutoFit/>
          </a:bodyPr>
          <a:lstStyle/>
          <a:p>
            <a:pPr algn="ctr"/>
            <a:r>
              <a:rPr lang="en-US" altLang="zh-CN" sz="2400" b="1">
                <a:latin typeface="Times New Roman" panose="02020603050405020304" charset="0"/>
                <a:cs typeface="Times New Roman" panose="02020603050405020304" charset="0"/>
              </a:rPr>
              <a:t>STEP   2</a:t>
            </a:r>
            <a:endParaRPr lang="en-US" altLang="zh-CN" sz="2400" b="1"/>
          </a:p>
        </p:txBody>
      </p:sp>
      <p:sp>
        <p:nvSpPr>
          <p:cNvPr id="89" name="文本框 88"/>
          <p:cNvSpPr txBox="1"/>
          <p:nvPr/>
        </p:nvSpPr>
        <p:spPr>
          <a:xfrm>
            <a:off x="570865" y="5583555"/>
            <a:ext cx="2399030" cy="460375"/>
          </a:xfrm>
          <a:prstGeom prst="rect">
            <a:avLst/>
          </a:prstGeom>
          <a:noFill/>
        </p:spPr>
        <p:txBody>
          <a:bodyPr wrap="square" rtlCol="0">
            <a:spAutoFit/>
          </a:bodyPr>
          <a:lstStyle/>
          <a:p>
            <a:pPr algn="ctr"/>
            <a:r>
              <a:rPr lang="en-US" altLang="zh-CN" sz="2400" b="1">
                <a:latin typeface="Times New Roman" panose="02020603050405020304" charset="0"/>
                <a:cs typeface="Times New Roman" panose="02020603050405020304" charset="0"/>
              </a:rPr>
              <a:t>STEP   3</a:t>
            </a:r>
            <a:endParaRPr lang="en-US" altLang="zh-CN" sz="2400" b="1"/>
          </a:p>
        </p:txBody>
      </p:sp>
      <p:pic>
        <p:nvPicPr>
          <p:cNvPr id="90" name="图片 3"/>
          <p:cNvPicPr>
            <a:picLocks noChangeAspect="1"/>
          </p:cNvPicPr>
          <p:nvPr/>
        </p:nvPicPr>
        <p:blipFill>
          <a:blip r:embed="rId3"/>
          <a:stretch>
            <a:fillRect/>
          </a:stretch>
        </p:blipFill>
        <p:spPr>
          <a:xfrm>
            <a:off x="5411470" y="637540"/>
            <a:ext cx="6593205" cy="5555615"/>
          </a:xfrm>
          <a:prstGeom prst="rect">
            <a:avLst/>
          </a:prstGeom>
          <a:effectLst>
            <a:softEdge rad="63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Entry_1"/>
          <p:cNvSpPr/>
          <p:nvPr>
            <p:custDataLst>
              <p:tags r:id="rId1"/>
            </p:custDataLst>
          </p:nvPr>
        </p:nvSpPr>
        <p:spPr>
          <a:xfrm>
            <a:off x="661335" y="97254"/>
            <a:ext cx="1713162" cy="49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10000"/>
              </a:lnSpc>
            </a:pPr>
            <a:r>
              <a:rPr lang="zh-CN" altLang="en-US" spc="200" dirty="0">
                <a:solidFill>
                  <a:schemeClr val="tx1">
                    <a:lumMod val="75000"/>
                    <a:lumOff val="25000"/>
                  </a:schemeClr>
                </a:solidFill>
                <a:latin typeface="微软雅黑" panose="020B0503020204020204" pitchFamily="34" charset="-122"/>
                <a:ea typeface="微软雅黑" panose="020B0503020204020204" pitchFamily="34" charset="-122"/>
              </a:rPr>
              <a:t>数据探索</a:t>
            </a:r>
            <a:endParaRPr lang="zh-CN" altLang="en-US"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Freeform 500"/>
          <p:cNvSpPr/>
          <p:nvPr/>
        </p:nvSpPr>
        <p:spPr bwMode="auto">
          <a:xfrm>
            <a:off x="53660" y="65346"/>
            <a:ext cx="559398" cy="552710"/>
          </a:xfrm>
          <a:custGeom>
            <a:avLst/>
            <a:gdLst>
              <a:gd name="T0" fmla="*/ 1171 w 1171"/>
              <a:gd name="T1" fmla="*/ 577 h 1157"/>
              <a:gd name="T2" fmla="*/ 586 w 1171"/>
              <a:gd name="T3" fmla="*/ 1157 h 1157"/>
              <a:gd name="T4" fmla="*/ 0 w 1171"/>
              <a:gd name="T5" fmla="*/ 577 h 1157"/>
              <a:gd name="T6" fmla="*/ 586 w 1171"/>
              <a:gd name="T7" fmla="*/ 0 h 1157"/>
              <a:gd name="T8" fmla="*/ 1171 w 1171"/>
              <a:gd name="T9" fmla="*/ 577 h 1157"/>
            </a:gdLst>
            <a:ahLst/>
            <a:cxnLst>
              <a:cxn ang="0">
                <a:pos x="T0" y="T1"/>
              </a:cxn>
              <a:cxn ang="0">
                <a:pos x="T2" y="T3"/>
              </a:cxn>
              <a:cxn ang="0">
                <a:pos x="T4" y="T5"/>
              </a:cxn>
              <a:cxn ang="0">
                <a:pos x="T6" y="T7"/>
              </a:cxn>
              <a:cxn ang="0">
                <a:pos x="T8" y="T9"/>
              </a:cxn>
            </a:cxnLst>
            <a:rect l="0" t="0" r="r" b="b"/>
            <a:pathLst>
              <a:path w="1171" h="1157">
                <a:moveTo>
                  <a:pt x="1171" y="577"/>
                </a:moveTo>
                <a:lnTo>
                  <a:pt x="586" y="1157"/>
                </a:lnTo>
                <a:lnTo>
                  <a:pt x="0" y="577"/>
                </a:lnTo>
                <a:lnTo>
                  <a:pt x="586" y="0"/>
                </a:lnTo>
                <a:lnTo>
                  <a:pt x="1171" y="577"/>
                </a:lnTo>
                <a:close/>
              </a:path>
            </a:pathLst>
          </a:custGeom>
          <a:noFill/>
          <a:ln w="15875" cap="flat">
            <a:solidFill>
              <a:srgbClr val="7C797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6" name="MH_Entry_1"/>
          <p:cNvSpPr/>
          <p:nvPr>
            <p:custDataLst>
              <p:tags r:id="rId2"/>
            </p:custDataLst>
          </p:nvPr>
        </p:nvSpPr>
        <p:spPr>
          <a:xfrm>
            <a:off x="113606" y="92394"/>
            <a:ext cx="485003" cy="49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a:bodyPr>
          <a:lstStyle/>
          <a:p>
            <a:pPr algn="ctr">
              <a:lnSpc>
                <a:spcPct val="110000"/>
              </a:lnSpc>
            </a:pPr>
            <a:r>
              <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rPr>
              <a:t>2</a:t>
            </a:r>
            <a:endParaRPr lang="en-US" altLang="zh-CN" sz="2800" spc="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6735350"/>
            <a:ext cx="1199819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1982626" y="6659723"/>
            <a:ext cx="151253" cy="15125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2E313D"/>
              </a:solidFill>
              <a:latin typeface="微软雅黑" panose="020B0503020204020204" pitchFamily="34" charset="-122"/>
              <a:ea typeface="微软雅黑" panose="020B0503020204020204" pitchFamily="34" charset="-122"/>
            </a:endParaRPr>
          </a:p>
        </p:txBody>
      </p:sp>
      <p:sp>
        <p:nvSpPr>
          <p:cNvPr id="9" name="矩形 8"/>
          <p:cNvSpPr/>
          <p:nvPr/>
        </p:nvSpPr>
        <p:spPr>
          <a:xfrm>
            <a:off x="11857799" y="6659722"/>
            <a:ext cx="401063" cy="151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15DC01DB-9276-43C4-9F6A-26192206E6DF}" type="slidenum">
              <a:rPr lang="en-US" altLang="zh-CN" sz="1000" smtClean="0">
                <a:solidFill>
                  <a:schemeClr val="bg1"/>
                </a:solidFill>
                <a:latin typeface="微软雅黑" panose="020B0503020204020204" pitchFamily="34" charset="-122"/>
                <a:ea typeface="微软雅黑" panose="020B0503020204020204" pitchFamily="34" charset="-122"/>
              </a:rPr>
            </a:fld>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4866291" y="260980"/>
            <a:ext cx="73400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5"/>
          <p:cNvSpPr>
            <a:spLocks noChangeArrowheads="1"/>
          </p:cNvSpPr>
          <p:nvPr/>
        </p:nvSpPr>
        <p:spPr bwMode="auto">
          <a:xfrm>
            <a:off x="1071880" y="1297940"/>
            <a:ext cx="3127375" cy="4993005"/>
          </a:xfrm>
          <a:prstGeom prst="rect">
            <a:avLst/>
          </a:prstGeom>
          <a:solidFill>
            <a:schemeClr val="accent1">
              <a:lumMod val="40000"/>
              <a:lumOff val="60000"/>
            </a:schemeClr>
          </a:solidFill>
          <a:ln>
            <a:noFill/>
          </a:ln>
        </p:spPr>
        <p:txBody>
          <a:bodyPr vert="horz" wrap="square" lIns="91440" tIns="45720" rIns="91440" bIns="45720" numCol="1" anchor="t" anchorCtr="0" compatLnSpc="1"/>
          <a:lstStyle/>
          <a:p>
            <a:endParaRPr lang="zh-CN" altLang="en-US"/>
          </a:p>
        </p:txBody>
      </p:sp>
      <p:sp>
        <p:nvSpPr>
          <p:cNvPr id="12" name="矩形 11"/>
          <p:cNvSpPr>
            <a:spLocks noChangeArrowheads="1"/>
          </p:cNvSpPr>
          <p:nvPr/>
        </p:nvSpPr>
        <p:spPr bwMode="auto">
          <a:xfrm>
            <a:off x="1159510" y="1643380"/>
            <a:ext cx="295211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spcBef>
                <a:spcPts val="600"/>
              </a:spcBef>
              <a:spcAft>
                <a:spcPts val="600"/>
              </a:spcAft>
              <a:buClr>
                <a:srgbClr val="00B050"/>
              </a:buClr>
              <a:buSzPct val="80000"/>
              <a:buFontTx/>
              <a:buNone/>
            </a:pPr>
            <a:r>
              <a:rPr sz="2000" dirty="0">
                <a:latin typeface="微软雅黑" panose="020B0503020204020204" pitchFamily="34" charset="-122"/>
                <a:ea typeface="微软雅黑" panose="020B0503020204020204" pitchFamily="34" charset="-122"/>
              </a:rPr>
              <a:t>在电商平台中，每件商品会被划分到不同类目，平台首先会将一件商品划分到一个大类中，然后在一个大类里一层层下分到小类，直到不可细分为止。假如这件商品只被划分了三次就不可细分，那么其后的两级类目就为缺失。</a:t>
            </a:r>
            <a:endParaRPr sz="2000" dirty="0">
              <a:latin typeface="微软雅黑" panose="020B0503020204020204" pitchFamily="34" charset="-122"/>
              <a:ea typeface="微软雅黑" panose="020B0503020204020204" pitchFamily="34" charset="-122"/>
            </a:endParaRPr>
          </a:p>
          <a:p>
            <a:pPr algn="just" eaLnBrk="1" hangingPunct="1">
              <a:lnSpc>
                <a:spcPct val="130000"/>
              </a:lnSpc>
              <a:spcBef>
                <a:spcPts val="600"/>
              </a:spcBef>
              <a:spcAft>
                <a:spcPts val="600"/>
              </a:spcAft>
              <a:buClr>
                <a:srgbClr val="00B050"/>
              </a:buClr>
              <a:buSzPct val="80000"/>
              <a:buFontTx/>
              <a:buNone/>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eaLnBrk="1" hangingPunct="1">
              <a:lnSpc>
                <a:spcPct val="130000"/>
              </a:lnSpc>
              <a:spcBef>
                <a:spcPts val="600"/>
              </a:spcBef>
              <a:spcAft>
                <a:spcPts val="600"/>
              </a:spcAft>
              <a:buClr>
                <a:srgbClr val="00B050"/>
              </a:buClr>
              <a:buSzPct val="80000"/>
              <a:buFontTx/>
              <a:buNone/>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5" name="Rectangle 101"/>
          <p:cNvSpPr>
            <a:spLocks noChangeArrowheads="1"/>
          </p:cNvSpPr>
          <p:nvPr/>
        </p:nvSpPr>
        <p:spPr bwMode="auto">
          <a:xfrm>
            <a:off x="5089526" y="1176564"/>
            <a:ext cx="104775" cy="466725"/>
          </a:xfrm>
          <a:prstGeom prst="rect">
            <a:avLst/>
          </a:prstGeom>
          <a:solidFill>
            <a:schemeClr val="accent3"/>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07" name="Rectangle 103"/>
          <p:cNvSpPr>
            <a:spLocks noChangeArrowheads="1"/>
          </p:cNvSpPr>
          <p:nvPr/>
        </p:nvSpPr>
        <p:spPr bwMode="auto">
          <a:xfrm>
            <a:off x="5383531" y="1147989"/>
            <a:ext cx="3022600" cy="52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3400" b="0" i="0" u="none" strike="noStrike" cap="none" normalizeH="0" baseline="0" dirty="0">
                <a:ln>
                  <a:noFill/>
                </a:ln>
                <a:solidFill>
                  <a:schemeClr val="tx1">
                    <a:lumMod val="65000"/>
                    <a:lumOff val="35000"/>
                  </a:schemeClr>
                </a:solidFill>
                <a:effectLst/>
                <a:latin typeface="微软雅黑" panose="020B0503020204020204" pitchFamily="34" charset="-122"/>
                <a:ea typeface="微软雅黑" panose="020B0503020204020204" pitchFamily="34" charset="-122"/>
              </a:rPr>
              <a:t>类目结构划分图</a:t>
            </a:r>
            <a:endParaRPr kumimoji="0" lang="zh-CN" altLang="zh-CN" sz="3400" b="0" i="0" u="none" strike="noStrike" cap="none" normalizeH="0" baseline="0" dirty="0">
              <a:ln>
                <a:noFill/>
              </a:ln>
              <a:solidFill>
                <a:schemeClr val="tx1">
                  <a:lumMod val="65000"/>
                  <a:lumOff val="35000"/>
                </a:schemeClr>
              </a:solidFill>
              <a:effectLst/>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4354197" y="1900060"/>
            <a:ext cx="7277100" cy="3819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wd">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ags/tag1.xml><?xml version="1.0" encoding="utf-8"?>
<p:tagLst xmlns:p="http://schemas.openxmlformats.org/presentationml/2006/main">
  <p:tag name="MH" val="20150429225421"/>
  <p:tag name="MH_LIBRARY" val="CONTENTS"/>
  <p:tag name="MH_TYPE" val="ENTRY"/>
  <p:tag name="ID" val="547142"/>
  <p:tag name="MH_ORDER" val="1"/>
</p:tagLst>
</file>

<file path=ppt/tags/tag10.xml><?xml version="1.0" encoding="utf-8"?>
<p:tagLst xmlns:p="http://schemas.openxmlformats.org/presentationml/2006/main">
  <p:tag name="MH" val="20150429225421"/>
  <p:tag name="MH_LIBRARY" val="CONTENTS"/>
  <p:tag name="MH_TYPE" val="ENTRY"/>
  <p:tag name="ID" val="547142"/>
  <p:tag name="MH_ORDER" val="1"/>
</p:tagLst>
</file>

<file path=ppt/tags/tag11.xml><?xml version="1.0" encoding="utf-8"?>
<p:tagLst xmlns:p="http://schemas.openxmlformats.org/presentationml/2006/main">
  <p:tag name="MH" val="20150429225421"/>
  <p:tag name="MH_LIBRARY" val="CONTENTS"/>
  <p:tag name="MH_TYPE" val="ENTRY"/>
  <p:tag name="ID" val="547142"/>
  <p:tag name="MH_ORDER" val="1"/>
</p:tagLst>
</file>

<file path=ppt/tags/tag12.xml><?xml version="1.0" encoding="utf-8"?>
<p:tagLst xmlns:p="http://schemas.openxmlformats.org/presentationml/2006/main">
  <p:tag name="MH" val="20150429225421"/>
  <p:tag name="MH_LIBRARY" val="CONTENTS"/>
  <p:tag name="MH_TYPE" val="ENTRY"/>
  <p:tag name="ID" val="547142"/>
  <p:tag name="MH_ORDER" val="1"/>
</p:tagLst>
</file>

<file path=ppt/tags/tag13.xml><?xml version="1.0" encoding="utf-8"?>
<p:tagLst xmlns:p="http://schemas.openxmlformats.org/presentationml/2006/main">
  <p:tag name="MH" val="20150429225421"/>
  <p:tag name="MH_LIBRARY" val="CONTENTS"/>
  <p:tag name="MH_TYPE" val="ENTRY"/>
  <p:tag name="ID" val="547142"/>
  <p:tag name="MH_ORDER" val="1"/>
</p:tagLst>
</file>

<file path=ppt/tags/tag14.xml><?xml version="1.0" encoding="utf-8"?>
<p:tagLst xmlns:p="http://schemas.openxmlformats.org/presentationml/2006/main">
  <p:tag name="MH" val="20150429225421"/>
  <p:tag name="MH_LIBRARY" val="CONTENTS"/>
  <p:tag name="MH_TYPE" val="ENTRY"/>
  <p:tag name="ID" val="547142"/>
  <p:tag name="MH_ORDER" val="1"/>
</p:tagLst>
</file>

<file path=ppt/tags/tag15.xml><?xml version="1.0" encoding="utf-8"?>
<p:tagLst xmlns:p="http://schemas.openxmlformats.org/presentationml/2006/main">
  <p:tag name="MH" val="20150429225421"/>
  <p:tag name="MH_LIBRARY" val="CONTENTS"/>
  <p:tag name="MH_TYPE" val="ENTRY"/>
  <p:tag name="ID" val="547142"/>
  <p:tag name="MH_ORDER" val="1"/>
</p:tagLst>
</file>

<file path=ppt/tags/tag16.xml><?xml version="1.0" encoding="utf-8"?>
<p:tagLst xmlns:p="http://schemas.openxmlformats.org/presentationml/2006/main">
  <p:tag name="MH" val="20150429225421"/>
  <p:tag name="MH_LIBRARY" val="CONTENTS"/>
  <p:tag name="MH_TYPE" val="ENTRY"/>
  <p:tag name="ID" val="547142"/>
  <p:tag name="MH_ORDER" val="1"/>
</p:tagLst>
</file>

<file path=ppt/tags/tag17.xml><?xml version="1.0" encoding="utf-8"?>
<p:tagLst xmlns:p="http://schemas.openxmlformats.org/presentationml/2006/main">
  <p:tag name="MH" val="20150429225421"/>
  <p:tag name="MH_LIBRARY" val="CONTENTS"/>
  <p:tag name="MH_TYPE" val="ENTRY"/>
  <p:tag name="ID" val="547142"/>
  <p:tag name="MH_ORDER" val="1"/>
</p:tagLst>
</file>

<file path=ppt/tags/tag18.xml><?xml version="1.0" encoding="utf-8"?>
<p:tagLst xmlns:p="http://schemas.openxmlformats.org/presentationml/2006/main">
  <p:tag name="MH" val="20150429225421"/>
  <p:tag name="MH_LIBRARY" val="CONTENTS"/>
  <p:tag name="MH_TYPE" val="ENTRY"/>
  <p:tag name="ID" val="547142"/>
  <p:tag name="MH_ORDER" val="1"/>
</p:tagLst>
</file>

<file path=ppt/tags/tag19.xml><?xml version="1.0" encoding="utf-8"?>
<p:tagLst xmlns:p="http://schemas.openxmlformats.org/presentationml/2006/main">
  <p:tag name="MH" val="20150429225421"/>
  <p:tag name="MH_LIBRARY" val="CONTENTS"/>
  <p:tag name="MH_TYPE" val="ENTRY"/>
  <p:tag name="ID" val="547142"/>
  <p:tag name="MH_ORDER" val="1"/>
</p:tagLst>
</file>

<file path=ppt/tags/tag2.xml><?xml version="1.0" encoding="utf-8"?>
<p:tagLst xmlns:p="http://schemas.openxmlformats.org/presentationml/2006/main">
  <p:tag name="MH" val="20150516230504"/>
  <p:tag name="MH_LIBRARY" val="CONTENTS"/>
  <p:tag name="MH_TYPE" val="OTHERS"/>
  <p:tag name="ID" val="545812"/>
</p:tagLst>
</file>

<file path=ppt/tags/tag20.xml><?xml version="1.0" encoding="utf-8"?>
<p:tagLst xmlns:p="http://schemas.openxmlformats.org/presentationml/2006/main">
  <p:tag name="MH" val="20150429225421"/>
  <p:tag name="MH_LIBRARY" val="CONTENTS"/>
  <p:tag name="MH_TYPE" val="ENTRY"/>
  <p:tag name="ID" val="547142"/>
  <p:tag name="MH_ORDER" val="1"/>
</p:tagLst>
</file>

<file path=ppt/tags/tag21.xml><?xml version="1.0" encoding="utf-8"?>
<p:tagLst xmlns:p="http://schemas.openxmlformats.org/presentationml/2006/main">
  <p:tag name="MH" val="20150429225421"/>
  <p:tag name="MH_LIBRARY" val="CONTENTS"/>
  <p:tag name="MH_TYPE" val="ENTRY"/>
  <p:tag name="ID" val="547142"/>
  <p:tag name="MH_ORDER" val="1"/>
</p:tagLst>
</file>

<file path=ppt/tags/tag22.xml><?xml version="1.0" encoding="utf-8"?>
<p:tagLst xmlns:p="http://schemas.openxmlformats.org/presentationml/2006/main">
  <p:tag name="MH" val="20150429225421"/>
  <p:tag name="MH_LIBRARY" val="CONTENTS"/>
  <p:tag name="MH_TYPE" val="ENTRY"/>
  <p:tag name="ID" val="547142"/>
  <p:tag name="MH_ORDER" val="1"/>
</p:tagLst>
</file>

<file path=ppt/tags/tag23.xml><?xml version="1.0" encoding="utf-8"?>
<p:tagLst xmlns:p="http://schemas.openxmlformats.org/presentationml/2006/main">
  <p:tag name="MH" val="20150429225421"/>
  <p:tag name="MH_LIBRARY" val="CONTENTS"/>
  <p:tag name="MH_TYPE" val="ENTRY"/>
  <p:tag name="ID" val="547142"/>
  <p:tag name="MH_ORDER" val="1"/>
</p:tagLst>
</file>

<file path=ppt/tags/tag24.xml><?xml version="1.0" encoding="utf-8"?>
<p:tagLst xmlns:p="http://schemas.openxmlformats.org/presentationml/2006/main">
  <p:tag name="MH" val="20150429225421"/>
  <p:tag name="MH_LIBRARY" val="CONTENTS"/>
  <p:tag name="MH_TYPE" val="ENTRY"/>
  <p:tag name="ID" val="547142"/>
  <p:tag name="MH_ORDER" val="1"/>
</p:tagLst>
</file>

<file path=ppt/tags/tag25.xml><?xml version="1.0" encoding="utf-8"?>
<p:tagLst xmlns:p="http://schemas.openxmlformats.org/presentationml/2006/main">
  <p:tag name="MH" val="20150429225421"/>
  <p:tag name="MH_LIBRARY" val="CONTENTS"/>
  <p:tag name="MH_TYPE" val="ENTRY"/>
  <p:tag name="ID" val="547142"/>
  <p:tag name="MH_ORDER" val="1"/>
</p:tagLst>
</file>

<file path=ppt/tags/tag26.xml><?xml version="1.0" encoding="utf-8"?>
<p:tagLst xmlns:p="http://schemas.openxmlformats.org/presentationml/2006/main">
  <p:tag name="MH" val="20150429225421"/>
  <p:tag name="MH_LIBRARY" val="CONTENTS"/>
  <p:tag name="MH_TYPE" val="ENTRY"/>
  <p:tag name="ID" val="547142"/>
  <p:tag name="MH_ORDER" val="1"/>
</p:tagLst>
</file>

<file path=ppt/tags/tag27.xml><?xml version="1.0" encoding="utf-8"?>
<p:tagLst xmlns:p="http://schemas.openxmlformats.org/presentationml/2006/main">
  <p:tag name="MH" val="20150429225421"/>
  <p:tag name="MH_LIBRARY" val="CONTENTS"/>
  <p:tag name="MH_TYPE" val="ENTRY"/>
  <p:tag name="ID" val="547142"/>
  <p:tag name="MH_ORDER" val="1"/>
</p:tagLst>
</file>

<file path=ppt/tags/tag28.xml><?xml version="1.0" encoding="utf-8"?>
<p:tagLst xmlns:p="http://schemas.openxmlformats.org/presentationml/2006/main">
  <p:tag name="MH" val="20150429225421"/>
  <p:tag name="MH_LIBRARY" val="CONTENTS"/>
  <p:tag name="MH_TYPE" val="ENTRY"/>
  <p:tag name="ID" val="547142"/>
  <p:tag name="MH_ORDER" val="1"/>
</p:tagLst>
</file>

<file path=ppt/tags/tag29.xml><?xml version="1.0" encoding="utf-8"?>
<p:tagLst xmlns:p="http://schemas.openxmlformats.org/presentationml/2006/main">
  <p:tag name="MH" val="20150429225421"/>
  <p:tag name="MH_LIBRARY" val="CONTENTS"/>
  <p:tag name="MH_TYPE" val="ENTRY"/>
  <p:tag name="ID" val="547142"/>
  <p:tag name="MH_ORDER" val="1"/>
</p:tagLst>
</file>

<file path=ppt/tags/tag3.xml><?xml version="1.0" encoding="utf-8"?>
<p:tagLst xmlns:p="http://schemas.openxmlformats.org/presentationml/2006/main">
  <p:tag name="MH" val="20150429225421"/>
  <p:tag name="MH_LIBRARY" val="CONTENTS"/>
  <p:tag name="MH_TYPE" val="ENTRY"/>
  <p:tag name="ID" val="547142"/>
  <p:tag name="MH_ORDER" val="1"/>
</p:tagLst>
</file>

<file path=ppt/tags/tag30.xml><?xml version="1.0" encoding="utf-8"?>
<p:tagLst xmlns:p="http://schemas.openxmlformats.org/presentationml/2006/main">
  <p:tag name="MH" val="20150429225421"/>
  <p:tag name="MH_LIBRARY" val="CONTENTS"/>
  <p:tag name="MH_TYPE" val="ENTRY"/>
  <p:tag name="ID" val="547142"/>
  <p:tag name="MH_ORDER" val="1"/>
</p:tagLst>
</file>

<file path=ppt/tags/tag31.xml><?xml version="1.0" encoding="utf-8"?>
<p:tagLst xmlns:p="http://schemas.openxmlformats.org/presentationml/2006/main">
  <p:tag name="MH" val="20150429225421"/>
  <p:tag name="MH_LIBRARY" val="CONTENTS"/>
  <p:tag name="MH_TYPE" val="ENTRY"/>
  <p:tag name="ID" val="547142"/>
  <p:tag name="MH_ORDER" val="1"/>
</p:tagLst>
</file>

<file path=ppt/tags/tag32.xml><?xml version="1.0" encoding="utf-8"?>
<p:tagLst xmlns:p="http://schemas.openxmlformats.org/presentationml/2006/main">
  <p:tag name="MH" val="20150429225421"/>
  <p:tag name="MH_LIBRARY" val="CONTENTS"/>
  <p:tag name="MH_TYPE" val="ENTRY"/>
  <p:tag name="ID" val="547142"/>
  <p:tag name="MH_ORDER" val="1"/>
</p:tagLst>
</file>

<file path=ppt/tags/tag33.xml><?xml version="1.0" encoding="utf-8"?>
<p:tagLst xmlns:p="http://schemas.openxmlformats.org/presentationml/2006/main">
  <p:tag name="MH" val="20150429225421"/>
  <p:tag name="MH_LIBRARY" val="CONTENTS"/>
  <p:tag name="MH_TYPE" val="ENTRY"/>
  <p:tag name="ID" val="547142"/>
  <p:tag name="MH_ORDER" val="1"/>
</p:tagLst>
</file>

<file path=ppt/tags/tag34.xml><?xml version="1.0" encoding="utf-8"?>
<p:tagLst xmlns:p="http://schemas.openxmlformats.org/presentationml/2006/main">
  <p:tag name="MH" val="20150429225421"/>
  <p:tag name="MH_LIBRARY" val="CONTENTS"/>
  <p:tag name="MH_TYPE" val="ENTRY"/>
  <p:tag name="ID" val="547142"/>
  <p:tag name="MH_ORDER" val="1"/>
</p:tagLst>
</file>

<file path=ppt/tags/tag35.xml><?xml version="1.0" encoding="utf-8"?>
<p:tagLst xmlns:p="http://schemas.openxmlformats.org/presentationml/2006/main">
  <p:tag name="KSO_WM_UNIT_PLACING_PICTURE_USER_VIEWPORT" val="{&quot;height&quot;:4706.837795275591,&quot;width&quot;:8404.548031496062}"/>
</p:tagLst>
</file>

<file path=ppt/tags/tag36.xml><?xml version="1.0" encoding="utf-8"?>
<p:tagLst xmlns:p="http://schemas.openxmlformats.org/presentationml/2006/main">
  <p:tag name="MH" val="20150516230504"/>
  <p:tag name="MH_LIBRARY" val="CONTENTS"/>
  <p:tag name="MH_TYPE" val="OTHERS"/>
  <p:tag name="ID" val="545812"/>
</p:tagLst>
</file>

<file path=ppt/tags/tag4.xml><?xml version="1.0" encoding="utf-8"?>
<p:tagLst xmlns:p="http://schemas.openxmlformats.org/presentationml/2006/main">
  <p:tag name="MH" val="20150429225421"/>
  <p:tag name="MH_LIBRARY" val="CONTENTS"/>
  <p:tag name="MH_TYPE" val="ENTRY"/>
  <p:tag name="ID" val="547142"/>
  <p:tag name="MH_ORDER" val="1"/>
</p:tagLst>
</file>

<file path=ppt/tags/tag5.xml><?xml version="1.0" encoding="utf-8"?>
<p:tagLst xmlns:p="http://schemas.openxmlformats.org/presentationml/2006/main">
  <p:tag name="MH" val="20150429225421"/>
  <p:tag name="MH_LIBRARY" val="CONTENTS"/>
  <p:tag name="MH_TYPE" val="ENTRY"/>
  <p:tag name="ID" val="547142"/>
  <p:tag name="MH_ORDER" val="1"/>
</p:tagLst>
</file>

<file path=ppt/tags/tag6.xml><?xml version="1.0" encoding="utf-8"?>
<p:tagLst xmlns:p="http://schemas.openxmlformats.org/presentationml/2006/main">
  <p:tag name="MH" val="20150429225421"/>
  <p:tag name="MH_LIBRARY" val="CONTENTS"/>
  <p:tag name="MH_TYPE" val="ENTRY"/>
  <p:tag name="ID" val="547142"/>
  <p:tag name="MH_ORDER" val="1"/>
</p:tagLst>
</file>

<file path=ppt/tags/tag7.xml><?xml version="1.0" encoding="utf-8"?>
<p:tagLst xmlns:p="http://schemas.openxmlformats.org/presentationml/2006/main">
  <p:tag name="MH" val="20150429225421"/>
  <p:tag name="MH_LIBRARY" val="CONTENTS"/>
  <p:tag name="MH_TYPE" val="ENTRY"/>
  <p:tag name="ID" val="547142"/>
  <p:tag name="MH_ORDER" val="1"/>
</p:tagLst>
</file>

<file path=ppt/tags/tag8.xml><?xml version="1.0" encoding="utf-8"?>
<p:tagLst xmlns:p="http://schemas.openxmlformats.org/presentationml/2006/main">
  <p:tag name="MH" val="20150429225421"/>
  <p:tag name="MH_LIBRARY" val="CONTENTS"/>
  <p:tag name="MH_TYPE" val="ENTRY"/>
  <p:tag name="ID" val="547142"/>
  <p:tag name="MH_ORDER" val="1"/>
</p:tagLst>
</file>

<file path=ppt/tags/tag9.xml><?xml version="1.0" encoding="utf-8"?>
<p:tagLst xmlns:p="http://schemas.openxmlformats.org/presentationml/2006/main">
  <p:tag name="MH" val="20150429225421"/>
  <p:tag name="MH_LIBRARY" val="CONTENTS"/>
  <p:tag name="MH_TYPE" val="ENTRY"/>
  <p:tag name="ID" val="547142"/>
  <p:tag name="MH_ORDER" val="1"/>
</p:tagLst>
</file>

<file path=ppt/theme/theme1.xml><?xml version="1.0" encoding="utf-8"?>
<a:theme xmlns:a="http://schemas.openxmlformats.org/drawingml/2006/main" name="Office 主题​​">
  <a:themeElements>
    <a:clrScheme name="">
      <a:dk1>
        <a:sysClr val="windowText" lastClr="000000"/>
      </a:dk1>
      <a:lt1>
        <a:sysClr val="window" lastClr="FFFFFF"/>
      </a:lt1>
      <a:dk2>
        <a:srgbClr val="44546A"/>
      </a:dk2>
      <a:lt2>
        <a:srgbClr val="E7E6E6"/>
      </a:lt2>
      <a:accent1>
        <a:srgbClr val="C2C3C3"/>
      </a:accent1>
      <a:accent2>
        <a:srgbClr val="036EB8"/>
      </a:accent2>
      <a:accent3>
        <a:srgbClr val="595959"/>
      </a:accent3>
      <a:accent4>
        <a:srgbClr val="FFC000"/>
      </a:accent4>
      <a:accent5>
        <a:srgbClr val="5B9BD5"/>
      </a:accent5>
      <a:accent6>
        <a:srgbClr val="70AD47"/>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extLst>
      <a:ext uri="{D81B5157-A7B6-4480-A006-42BB1BC3E7BB}">
        <wpsdc:hlinkScheme xmlns:wpsdc="http://www.wps.cn/officeDocument/2017/drawingmlCustomData" underline="false"/>
      </a:ext>
    </a:extLst>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年终数据">
      <a:dk1>
        <a:sysClr val="windowText" lastClr="000000"/>
      </a:dk1>
      <a:lt1>
        <a:sysClr val="window" lastClr="FFFFFF"/>
      </a:lt1>
      <a:dk2>
        <a:srgbClr val="44546A"/>
      </a:dk2>
      <a:lt2>
        <a:srgbClr val="E7E6E6"/>
      </a:lt2>
      <a:accent1>
        <a:srgbClr val="C2C3C3"/>
      </a:accent1>
      <a:accent2>
        <a:srgbClr val="036EB8"/>
      </a:accent2>
      <a:accent3>
        <a:srgbClr val="595959"/>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2537</Words>
  <Application>WPS 演示</Application>
  <PresentationFormat>宽屏</PresentationFormat>
  <Paragraphs>247</Paragraphs>
  <Slides>20</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20</vt:i4>
      </vt:variant>
    </vt:vector>
  </HeadingPairs>
  <TitlesOfParts>
    <vt:vector size="34" baseType="lpstr">
      <vt:lpstr>Arial</vt:lpstr>
      <vt:lpstr>宋体</vt:lpstr>
      <vt:lpstr>Wingdings</vt:lpstr>
      <vt:lpstr>微软雅黑</vt:lpstr>
      <vt:lpstr>Calibri</vt:lpstr>
      <vt:lpstr>等线</vt:lpstr>
      <vt:lpstr>等线 Light</vt:lpstr>
      <vt:lpstr>Arial Unicode MS</vt:lpstr>
      <vt:lpstr>Arial</vt:lpstr>
      <vt:lpstr>黑体</vt:lpstr>
      <vt:lpstr>Calibri Light</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xiaofan Zhou</dc:creator>
  <cp:lastModifiedBy>小蘑菇的猴菇</cp:lastModifiedBy>
  <cp:revision>38</cp:revision>
  <dcterms:created xsi:type="dcterms:W3CDTF">2018-01-22T07:11:00Z</dcterms:created>
  <dcterms:modified xsi:type="dcterms:W3CDTF">2022-04-15T14:06:32Z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KSOTemplateUUID">
    <vt:lpwstr>v1.0_mb_Vu/ZUNStne4rTv/89qkirw==</vt:lpwstr>
  </property>
  <property fmtid="{D5CDD505-2E9C-101B-9397-08002B2CF9AE}" pid="4" name="ICV">
    <vt:lpwstr>483B9F218C0B4EB4AA3E1F45D9ED0DEC</vt:lpwstr>
  </property>
</Properties>
</file>